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4" r:id="rId6"/>
    <p:sldId id="260" r:id="rId7"/>
    <p:sldId id="263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7" r:id="rId22"/>
    <p:sldId id="278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67"/>
    <p:restoredTop sz="94636"/>
  </p:normalViewPr>
  <p:slideViewPr>
    <p:cSldViewPr snapToGrid="0" snapToObjects="1">
      <p:cViewPr varScale="1">
        <p:scale>
          <a:sx n="74" d="100"/>
          <a:sy n="74" d="100"/>
        </p:scale>
        <p:origin x="2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1E47-A139-C64A-B5AA-1B49D75B1740}" type="datetimeFigureOut">
              <a:rPr lang="en-US" smtClean="0"/>
              <a:t>2/8/17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235A9-EE44-D04B-A93F-15DB0FDFD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45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C638-1231-4D47-8B5C-5FA8B6519463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C2D2-1331-DC4A-BE89-53072D17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2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C638-1231-4D47-8B5C-5FA8B6519463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C2D2-1331-DC4A-BE89-53072D17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2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C638-1231-4D47-8B5C-5FA8B6519463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C2D2-1331-DC4A-BE89-53072D17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7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C638-1231-4D47-8B5C-5FA8B6519463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C2D2-1331-DC4A-BE89-53072D17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1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C638-1231-4D47-8B5C-5FA8B6519463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C2D2-1331-DC4A-BE89-53072D17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8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C638-1231-4D47-8B5C-5FA8B6519463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C2D2-1331-DC4A-BE89-53072D17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C638-1231-4D47-8B5C-5FA8B6519463}" type="datetimeFigureOut">
              <a:rPr lang="en-US" smtClean="0"/>
              <a:t>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C2D2-1331-DC4A-BE89-53072D17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C638-1231-4D47-8B5C-5FA8B6519463}" type="datetimeFigureOut">
              <a:rPr lang="en-US" smtClean="0"/>
              <a:t>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C2D2-1331-DC4A-BE89-53072D17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6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C638-1231-4D47-8B5C-5FA8B6519463}" type="datetimeFigureOut">
              <a:rPr lang="en-US" smtClean="0"/>
              <a:t>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C2D2-1331-DC4A-BE89-53072D17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C638-1231-4D47-8B5C-5FA8B6519463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C2D2-1331-DC4A-BE89-53072D17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0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C638-1231-4D47-8B5C-5FA8B6519463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C2D2-1331-DC4A-BE89-53072D17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1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9C638-1231-4D47-8B5C-5FA8B6519463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5C2D2-1331-DC4A-BE89-53072D17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9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jpeg"/><Relationship Id="rId5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jpeg"/><Relationship Id="rId5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jpeg"/><Relationship Id="rId5" Type="http://schemas.microsoft.com/office/2007/relationships/hdphoto" Target="../media/hdphoto4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jpeg"/><Relationship Id="rId5" Type="http://schemas.microsoft.com/office/2007/relationships/hdphoto" Target="../media/hdphoto5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jpeg"/><Relationship Id="rId5" Type="http://schemas.microsoft.com/office/2007/relationships/hdphoto" Target="../media/hdphoto6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jpeg"/><Relationship Id="rId5" Type="http://schemas.microsoft.com/office/2007/relationships/hdphoto" Target="../media/hdphoto7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jpeg"/><Relationship Id="rId5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jpeg"/><Relationship Id="rId5" Type="http://schemas.microsoft.com/office/2007/relationships/hdphoto" Target="../media/hdphoto5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jpeg"/><Relationship Id="rId5" Type="http://schemas.microsoft.com/office/2007/relationships/hdphoto" Target="../media/hdphoto8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jpeg"/><Relationship Id="rId5" Type="http://schemas.microsoft.com/office/2007/relationships/hdphoto" Target="../media/hdphoto9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jpeg"/><Relationship Id="rId5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jpeg"/><Relationship Id="rId5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by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Hamad Odhabi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10" y="663754"/>
            <a:ext cx="3621177" cy="2236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412" y="0"/>
            <a:ext cx="5158596" cy="3752606"/>
          </a:xfrm>
          <a:prstGeom prst="rect">
            <a:avLst/>
          </a:prstGeom>
          <a:noFill/>
          <a:ln w="34925">
            <a:solidFill>
              <a:schemeClr val="accent1">
                <a:shade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93" y="3286664"/>
            <a:ext cx="10714009" cy="3571336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4295955" y="4261449"/>
            <a:ext cx="3071003" cy="258793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677509" y="1708030"/>
            <a:ext cx="103517" cy="2553419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367621" y="4261448"/>
            <a:ext cx="655609" cy="258794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flipV="1">
            <a:off x="8505643" y="4623758"/>
            <a:ext cx="379563" cy="448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53751" y="4261447"/>
            <a:ext cx="1104181" cy="254595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flipV="1">
            <a:off x="2429771" y="4516042"/>
            <a:ext cx="379563" cy="448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258683" y="1220638"/>
            <a:ext cx="4418881" cy="276004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84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10" y="663754"/>
            <a:ext cx="3621177" cy="2236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412" y="0"/>
            <a:ext cx="5158596" cy="3752606"/>
          </a:xfrm>
          <a:prstGeom prst="rect">
            <a:avLst/>
          </a:prstGeom>
          <a:noFill/>
          <a:ln w="34925">
            <a:solidFill>
              <a:schemeClr val="accent1">
                <a:shade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93" y="3286664"/>
            <a:ext cx="10714009" cy="3571336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sp>
        <p:nvSpPr>
          <p:cNvPr id="16" name="Down Arrow 15"/>
          <p:cNvSpPr/>
          <p:nvPr/>
        </p:nvSpPr>
        <p:spPr>
          <a:xfrm flipV="1">
            <a:off x="2740322" y="4848045"/>
            <a:ext cx="379563" cy="448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flipV="1">
            <a:off x="3623093" y="4848045"/>
            <a:ext cx="379563" cy="448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flipV="1">
            <a:off x="4281576" y="4865298"/>
            <a:ext cx="379563" cy="448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10" y="663754"/>
            <a:ext cx="3621177" cy="2236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412" y="0"/>
            <a:ext cx="5158596" cy="3752606"/>
          </a:xfrm>
          <a:prstGeom prst="rect">
            <a:avLst/>
          </a:prstGeom>
          <a:noFill/>
          <a:ln w="34925">
            <a:solidFill>
              <a:schemeClr val="accent1">
                <a:shade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93" y="3286664"/>
            <a:ext cx="10714009" cy="3571336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sp>
        <p:nvSpPr>
          <p:cNvPr id="16" name="Down Arrow 15"/>
          <p:cNvSpPr/>
          <p:nvPr/>
        </p:nvSpPr>
        <p:spPr>
          <a:xfrm flipV="1">
            <a:off x="2671310" y="5089585"/>
            <a:ext cx="379563" cy="448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flipV="1">
            <a:off x="3476443" y="5141344"/>
            <a:ext cx="379563" cy="448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flipV="1">
            <a:off x="4091794" y="5141344"/>
            <a:ext cx="379563" cy="448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4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10" y="663754"/>
            <a:ext cx="3621177" cy="2236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412" y="0"/>
            <a:ext cx="5158596" cy="3752606"/>
          </a:xfrm>
          <a:prstGeom prst="rect">
            <a:avLst/>
          </a:prstGeom>
          <a:noFill/>
          <a:ln w="34925">
            <a:solidFill>
              <a:schemeClr val="accent1">
                <a:shade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93" y="3286664"/>
            <a:ext cx="10714009" cy="3571336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sp>
        <p:nvSpPr>
          <p:cNvPr id="16" name="Down Arrow 15"/>
          <p:cNvSpPr/>
          <p:nvPr/>
        </p:nvSpPr>
        <p:spPr>
          <a:xfrm flipV="1">
            <a:off x="2688564" y="5469149"/>
            <a:ext cx="379563" cy="448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flipV="1">
            <a:off x="3623095" y="5469150"/>
            <a:ext cx="379563" cy="448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flipV="1">
            <a:off x="4471361" y="5451897"/>
            <a:ext cx="379563" cy="448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3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10" y="663754"/>
            <a:ext cx="3621177" cy="2236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412" y="0"/>
            <a:ext cx="5158596" cy="3752606"/>
          </a:xfrm>
          <a:prstGeom prst="rect">
            <a:avLst/>
          </a:prstGeom>
          <a:noFill/>
          <a:ln w="34925">
            <a:solidFill>
              <a:schemeClr val="accent1">
                <a:shade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93" y="3286664"/>
            <a:ext cx="10714009" cy="3571336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2587925" y="5572664"/>
            <a:ext cx="2967487" cy="224287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142008" y="2501660"/>
            <a:ext cx="1242203" cy="3071005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328468" y="1949570"/>
            <a:ext cx="5296619" cy="55209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83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10" y="663754"/>
            <a:ext cx="3621177" cy="2236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412" y="0"/>
            <a:ext cx="5158596" cy="3752606"/>
          </a:xfrm>
          <a:prstGeom prst="rect">
            <a:avLst/>
          </a:prstGeom>
          <a:noFill/>
          <a:ln w="34925">
            <a:solidFill>
              <a:schemeClr val="accent1">
                <a:shade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93" y="3286664"/>
            <a:ext cx="10714009" cy="3571336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2587925" y="5572664"/>
            <a:ext cx="2967487" cy="224287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flipV="1">
            <a:off x="7263444" y="5796951"/>
            <a:ext cx="362310" cy="5520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flipV="1">
            <a:off x="8212347" y="5796951"/>
            <a:ext cx="362310" cy="5520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3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10" y="663754"/>
            <a:ext cx="3621177" cy="2236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412" y="0"/>
            <a:ext cx="5158596" cy="3752606"/>
          </a:xfrm>
          <a:prstGeom prst="rect">
            <a:avLst/>
          </a:prstGeom>
          <a:noFill/>
          <a:ln w="34925">
            <a:solidFill>
              <a:schemeClr val="accent1">
                <a:shade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93" y="3286664"/>
            <a:ext cx="10714009" cy="3571336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2587925" y="5572664"/>
            <a:ext cx="2967487" cy="224287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91909" y="5451894"/>
            <a:ext cx="1293963" cy="345057"/>
          </a:xfrm>
          <a:prstGeom prst="rect">
            <a:avLst/>
          </a:prstGeom>
          <a:solidFill>
            <a:srgbClr val="FFC0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1192" y="1703774"/>
            <a:ext cx="606725" cy="349313"/>
          </a:xfrm>
          <a:prstGeom prst="rect">
            <a:avLst/>
          </a:prstGeom>
          <a:solidFill>
            <a:srgbClr val="FFC0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flipV="1">
            <a:off x="9954884" y="5792637"/>
            <a:ext cx="327804" cy="534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flipV="1">
            <a:off x="10486844" y="5789760"/>
            <a:ext cx="327804" cy="53483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flipV="1">
            <a:off x="2602301" y="4844410"/>
            <a:ext cx="327804" cy="53483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7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  <p:bldP spid="8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10" y="663754"/>
            <a:ext cx="3621177" cy="2236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412" y="0"/>
            <a:ext cx="5158596" cy="3752606"/>
          </a:xfrm>
          <a:prstGeom prst="rect">
            <a:avLst/>
          </a:prstGeom>
          <a:noFill/>
          <a:ln w="34925">
            <a:solidFill>
              <a:schemeClr val="accent1">
                <a:shade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93" y="3286664"/>
            <a:ext cx="10714009" cy="3571336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sp>
        <p:nvSpPr>
          <p:cNvPr id="8" name="Down Arrow 7"/>
          <p:cNvSpPr/>
          <p:nvPr/>
        </p:nvSpPr>
        <p:spPr>
          <a:xfrm flipV="1">
            <a:off x="5909093" y="6119000"/>
            <a:ext cx="327804" cy="534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flipV="1">
            <a:off x="9865742" y="6119000"/>
            <a:ext cx="327804" cy="53483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236897" y="2760453"/>
            <a:ext cx="1130061" cy="3250719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wn Arrow 13"/>
          <p:cNvSpPr/>
          <p:nvPr/>
        </p:nvSpPr>
        <p:spPr>
          <a:xfrm flipV="1">
            <a:off x="2576419" y="5236230"/>
            <a:ext cx="327804" cy="53483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7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10" y="663754"/>
            <a:ext cx="3621177" cy="2236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412" y="0"/>
            <a:ext cx="5158596" cy="3752606"/>
          </a:xfrm>
          <a:prstGeom prst="rect">
            <a:avLst/>
          </a:prstGeom>
          <a:noFill/>
          <a:ln w="34925">
            <a:solidFill>
              <a:schemeClr val="accent1">
                <a:shade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93" y="3286664"/>
            <a:ext cx="10714009" cy="3571336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sp>
        <p:nvSpPr>
          <p:cNvPr id="8" name="Down Arrow 7"/>
          <p:cNvSpPr/>
          <p:nvPr/>
        </p:nvSpPr>
        <p:spPr>
          <a:xfrm flipV="1">
            <a:off x="5909093" y="6504432"/>
            <a:ext cx="327804" cy="534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flipV="1">
            <a:off x="9917500" y="6504432"/>
            <a:ext cx="327804" cy="53483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236897" y="2899831"/>
            <a:ext cx="1147314" cy="3461374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wn Arrow 13"/>
          <p:cNvSpPr/>
          <p:nvPr/>
        </p:nvSpPr>
        <p:spPr>
          <a:xfrm flipV="1">
            <a:off x="2743198" y="5434756"/>
            <a:ext cx="327804" cy="53483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2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10" y="663754"/>
            <a:ext cx="3621177" cy="2236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412" y="0"/>
            <a:ext cx="5158596" cy="3752606"/>
          </a:xfrm>
          <a:prstGeom prst="rect">
            <a:avLst/>
          </a:prstGeom>
          <a:noFill/>
          <a:ln w="34925">
            <a:solidFill>
              <a:schemeClr val="accent1">
                <a:shade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93" y="3286664"/>
            <a:ext cx="10714009" cy="3571336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1362974" y="1876303"/>
            <a:ext cx="4684142" cy="374303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291085" y="2218486"/>
            <a:ext cx="4684142" cy="374303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946032" y="2477494"/>
            <a:ext cx="4960183" cy="3811823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02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10" y="663754"/>
            <a:ext cx="3621177" cy="2236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343" y="648695"/>
            <a:ext cx="6780362" cy="49323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7269"/>
            <a:ext cx="5141343" cy="17137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010653" y="1363579"/>
            <a:ext cx="4507831" cy="250369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own Arrow 7"/>
          <p:cNvSpPr/>
          <p:nvPr/>
        </p:nvSpPr>
        <p:spPr>
          <a:xfrm flipV="1">
            <a:off x="6396637" y="1461751"/>
            <a:ext cx="264999" cy="6400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flipV="1">
            <a:off x="7110510" y="1461751"/>
            <a:ext cx="264999" cy="6400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flipV="1">
            <a:off x="8238603" y="1494152"/>
            <a:ext cx="264999" cy="6400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flipV="1">
            <a:off x="9653336" y="1447144"/>
            <a:ext cx="264999" cy="6400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7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JavaScript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259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JavaScript is a client side technology aims to create greater interactivity in Web applications.</a:t>
            </a:r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/>
              <a:t>It used to perform high level validation and client side calculations/processes.</a:t>
            </a:r>
          </a:p>
        </p:txBody>
      </p:sp>
    </p:spTree>
    <p:extLst>
      <p:ext uri="{BB962C8B-B14F-4D97-AF65-F5344CB8AC3E}">
        <p14:creationId xmlns:p14="http://schemas.microsoft.com/office/powerpoint/2010/main" val="170614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902" y="382378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JavaScript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196" y="1946395"/>
            <a:ext cx="9168442" cy="312593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JavaScript Can Change HTML Content</a:t>
            </a:r>
          </a:p>
          <a:p>
            <a:r>
              <a:rPr lang="en-US" sz="3600" dirty="0" smtClean="0"/>
              <a:t>JavaScript Can Change HTML Attributes</a:t>
            </a:r>
          </a:p>
          <a:p>
            <a:r>
              <a:rPr lang="en-US" sz="3600" dirty="0" smtClean="0"/>
              <a:t>JavaScript Can Change HTML Styles (CSS)</a:t>
            </a:r>
          </a:p>
          <a:p>
            <a:r>
              <a:rPr lang="en-US" sz="3600" dirty="0" smtClean="0"/>
              <a:t>JavaScript Can Hide HTML Elements</a:t>
            </a:r>
          </a:p>
          <a:p>
            <a:r>
              <a:rPr lang="en-US" sz="3600" dirty="0" smtClean="0"/>
              <a:t>JavaScript Can Show HTML Elements</a:t>
            </a:r>
          </a:p>
        </p:txBody>
      </p:sp>
    </p:spTree>
    <p:extLst>
      <p:ext uri="{BB962C8B-B14F-4D97-AF65-F5344CB8AC3E}">
        <p14:creationId xmlns:p14="http://schemas.microsoft.com/office/powerpoint/2010/main" val="199438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902" y="382378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JavaScript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8313" y="1963648"/>
            <a:ext cx="9168442" cy="312593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 smtClean="0"/>
              <a:t>The most </a:t>
            </a:r>
            <a:r>
              <a:rPr lang="en-US" sz="3600" dirty="0" smtClean="0"/>
              <a:t>commonly </a:t>
            </a:r>
            <a:r>
              <a:rPr lang="en-US" sz="3600" dirty="0" smtClean="0"/>
              <a:t>used JavaScript method is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3600" b="1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b="1" dirty="0" err="1" smtClean="0"/>
              <a:t>getElementById</a:t>
            </a:r>
            <a:r>
              <a:rPr lang="en-US" sz="3600" b="1" dirty="0" smtClean="0"/>
              <a:t>()</a:t>
            </a:r>
            <a:r>
              <a:rPr lang="en-US" sz="3600" dirty="0" smtClean="0"/>
              <a:t>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71648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55" y="760832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Thank you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2621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10" y="663754"/>
            <a:ext cx="3621177" cy="2236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343" y="648695"/>
            <a:ext cx="6780362" cy="4932355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5674264" y="2144102"/>
            <a:ext cx="379562" cy="172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242868" y="1138687"/>
            <a:ext cx="4451230" cy="158726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7269"/>
            <a:ext cx="5141343" cy="1713781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5674264" y="3322045"/>
            <a:ext cx="379562" cy="172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2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10" y="663754"/>
            <a:ext cx="3621177" cy="2236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343" y="648695"/>
            <a:ext cx="6780362" cy="49323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867269"/>
            <a:ext cx="5296619" cy="1765539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flipV="1">
            <a:off x="7591247" y="2899831"/>
            <a:ext cx="448574" cy="5607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7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10" y="663754"/>
            <a:ext cx="3621177" cy="2236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343" y="648695"/>
            <a:ext cx="6780362" cy="49323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7269"/>
            <a:ext cx="8177842" cy="2725947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flipV="1">
            <a:off x="7591247" y="2899831"/>
            <a:ext cx="448574" cy="5607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flipV="1">
            <a:off x="4986068" y="4812019"/>
            <a:ext cx="448574" cy="5607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8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10" y="663754"/>
            <a:ext cx="3621177" cy="2236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343" y="648695"/>
            <a:ext cx="6780362" cy="49323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7269"/>
            <a:ext cx="5952226" cy="19840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243532" y="1259459"/>
            <a:ext cx="3364302" cy="16403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own Arrow 10"/>
          <p:cNvSpPr/>
          <p:nvPr/>
        </p:nvSpPr>
        <p:spPr>
          <a:xfrm flipV="1">
            <a:off x="7781028" y="3114872"/>
            <a:ext cx="379562" cy="566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10" y="663754"/>
            <a:ext cx="3621177" cy="2236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343" y="648695"/>
            <a:ext cx="6780362" cy="49323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7269"/>
            <a:ext cx="5952226" cy="19840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243532" y="1259459"/>
            <a:ext cx="3364302" cy="16403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own Arrow 10"/>
          <p:cNvSpPr/>
          <p:nvPr/>
        </p:nvSpPr>
        <p:spPr>
          <a:xfrm flipV="1">
            <a:off x="7781028" y="3114872"/>
            <a:ext cx="379562" cy="566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322" y="3867269"/>
            <a:ext cx="7034678" cy="299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6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10" y="663754"/>
            <a:ext cx="3621177" cy="2236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343" y="648695"/>
            <a:ext cx="6780362" cy="49323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92107"/>
            <a:ext cx="8747185" cy="291572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2812211" y="3114872"/>
            <a:ext cx="6090250" cy="11638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Arrow 11"/>
          <p:cNvSpPr/>
          <p:nvPr/>
        </p:nvSpPr>
        <p:spPr>
          <a:xfrm flipV="1">
            <a:off x="7781028" y="3114872"/>
            <a:ext cx="379562" cy="566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8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10" y="663754"/>
            <a:ext cx="3621177" cy="2236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412" y="0"/>
            <a:ext cx="5158596" cy="3752606"/>
          </a:xfrm>
          <a:prstGeom prst="rect">
            <a:avLst/>
          </a:prstGeom>
          <a:noFill/>
          <a:ln w="34925">
            <a:solidFill>
              <a:schemeClr val="accent1">
                <a:shade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93" y="3286664"/>
            <a:ext cx="10714009" cy="3571336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sp>
        <p:nvSpPr>
          <p:cNvPr id="2" name="Down Arrow 1"/>
          <p:cNvSpPr/>
          <p:nvPr/>
        </p:nvSpPr>
        <p:spPr>
          <a:xfrm flipV="1">
            <a:off x="2260120" y="4179934"/>
            <a:ext cx="345057" cy="5645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flipV="1">
            <a:off x="3395931" y="4179934"/>
            <a:ext cx="345057" cy="5645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81887" y="1876303"/>
            <a:ext cx="4468483" cy="2022837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37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76</Words>
  <Application>Microsoft Macintosh PowerPoint</Application>
  <PresentationFormat>Widescreen</PresentationFormat>
  <Paragraphs>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Arial</vt:lpstr>
      <vt:lpstr>Office Theme</vt:lpstr>
      <vt:lpstr>JavaScript by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</vt:lpstr>
      <vt:lpstr>JavaScript</vt:lpstr>
      <vt:lpstr>JavaScript</vt:lpstr>
      <vt:lpstr>Thank you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Hamad Odhabi</dc:creator>
  <cp:lastModifiedBy>Hamad Odhabi</cp:lastModifiedBy>
  <cp:revision>12</cp:revision>
  <dcterms:created xsi:type="dcterms:W3CDTF">2017-02-08T15:35:16Z</dcterms:created>
  <dcterms:modified xsi:type="dcterms:W3CDTF">2017-02-09T05:53:36Z</dcterms:modified>
</cp:coreProperties>
</file>