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1"/>
  </p:notesMasterIdLst>
  <p:sldIdLst>
    <p:sldId id="316" r:id="rId5"/>
    <p:sldId id="340" r:id="rId6"/>
    <p:sldId id="257" r:id="rId7"/>
    <p:sldId id="341" r:id="rId8"/>
    <p:sldId id="349" r:id="rId9"/>
    <p:sldId id="342" r:id="rId10"/>
    <p:sldId id="338" r:id="rId11"/>
    <p:sldId id="348" r:id="rId12"/>
    <p:sldId id="343" r:id="rId13"/>
    <p:sldId id="344" r:id="rId14"/>
    <p:sldId id="346" r:id="rId15"/>
    <p:sldId id="345" r:id="rId16"/>
    <p:sldId id="350" r:id="rId17"/>
    <p:sldId id="351" r:id="rId18"/>
    <p:sldId id="352" r:id="rId19"/>
    <p:sldId id="353" r:id="rId20"/>
    <p:sldId id="354" r:id="rId21"/>
    <p:sldId id="355" r:id="rId22"/>
    <p:sldId id="356" r:id="rId23"/>
    <p:sldId id="357" r:id="rId24"/>
    <p:sldId id="362" r:id="rId25"/>
    <p:sldId id="358" r:id="rId26"/>
    <p:sldId id="359" r:id="rId27"/>
    <p:sldId id="360" r:id="rId28"/>
    <p:sldId id="361" r:id="rId29"/>
    <p:sldId id="339" r:id="rId30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FF"/>
    <a:srgbClr val="66FFFF"/>
    <a:srgbClr val="00BDEA"/>
    <a:srgbClr val="33CCCC"/>
    <a:srgbClr val="33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A88FE4-F06B-EAA1-C655-55F34E7C6D5C}" v="88" dt="2025-08-05T10:49:37.839"/>
    <p1510:client id="{8267E864-3191-CAF1-6918-3423F64EA161}" v="166" dt="2025-08-05T11:03:23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72373" autoAdjust="0"/>
  </p:normalViewPr>
  <p:slideViewPr>
    <p:cSldViewPr snapToGrid="0">
      <p:cViewPr varScale="1">
        <p:scale>
          <a:sx n="82" d="100"/>
          <a:sy n="82" d="100"/>
        </p:scale>
        <p:origin x="1770" y="6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tenantanon#474cbbe4-ab8e-40ae-a518-715ca4c0ba5a::" providerId="AD" clId="Web-{67A88FE4-F06B-EAA1-C655-55F34E7C6D5C}"/>
    <pc:docChg chg="delSld modSld">
      <pc:chgData name="Guest User" userId="S::urn:spo:tenantanon#474cbbe4-ab8e-40ae-a518-715ca4c0ba5a::" providerId="AD" clId="Web-{67A88FE4-F06B-EAA1-C655-55F34E7C6D5C}" dt="2025-08-05T10:49:37.355" v="76" actId="1076"/>
      <pc:docMkLst>
        <pc:docMk/>
      </pc:docMkLst>
      <pc:sldChg chg="modSp">
        <pc:chgData name="Guest User" userId="S::urn:spo:tenantanon#474cbbe4-ab8e-40ae-a518-715ca4c0ba5a::" providerId="AD" clId="Web-{67A88FE4-F06B-EAA1-C655-55F34E7C6D5C}" dt="2025-08-05T10:49:37.355" v="76" actId="1076"/>
        <pc:sldMkLst>
          <pc:docMk/>
          <pc:sldMk cId="61081279" sldId="343"/>
        </pc:sldMkLst>
        <pc:spChg chg="mod">
          <ac:chgData name="Guest User" userId="S::urn:spo:tenantanon#474cbbe4-ab8e-40ae-a518-715ca4c0ba5a::" providerId="AD" clId="Web-{67A88FE4-F06B-EAA1-C655-55F34E7C6D5C}" dt="2025-08-05T10:49:33.854" v="75" actId="20577"/>
          <ac:spMkLst>
            <pc:docMk/>
            <pc:sldMk cId="61081279" sldId="343"/>
            <ac:spMk id="5" creationId="{C347F033-58D2-4E9F-9F30-7CC7CDEC003D}"/>
          </ac:spMkLst>
        </pc:spChg>
        <pc:picChg chg="mod">
          <ac:chgData name="Guest User" userId="S::urn:spo:tenantanon#474cbbe4-ab8e-40ae-a518-715ca4c0ba5a::" providerId="AD" clId="Web-{67A88FE4-F06B-EAA1-C655-55F34E7C6D5C}" dt="2025-08-05T10:49:37.355" v="76" actId="1076"/>
          <ac:picMkLst>
            <pc:docMk/>
            <pc:sldMk cId="61081279" sldId="343"/>
            <ac:picMk id="8" creationId="{35A3AFA3-A2DC-4C9F-9489-4A1713DA988C}"/>
          </ac:picMkLst>
        </pc:picChg>
      </pc:sldChg>
      <pc:sldChg chg="addSp delSp modSp">
        <pc:chgData name="Guest User" userId="S::urn:spo:tenantanon#474cbbe4-ab8e-40ae-a518-715ca4c0ba5a::" providerId="AD" clId="Web-{67A88FE4-F06B-EAA1-C655-55F34E7C6D5C}" dt="2025-08-05T10:45:06.770" v="60" actId="20577"/>
        <pc:sldMkLst>
          <pc:docMk/>
          <pc:sldMk cId="914893571" sldId="348"/>
        </pc:sldMkLst>
        <pc:spChg chg="mod">
          <ac:chgData name="Guest User" userId="S::urn:spo:tenantanon#474cbbe4-ab8e-40ae-a518-715ca4c0ba5a::" providerId="AD" clId="Web-{67A88FE4-F06B-EAA1-C655-55F34E7C6D5C}" dt="2025-08-05T10:38:21.120" v="18" actId="20577"/>
          <ac:spMkLst>
            <pc:docMk/>
            <pc:sldMk cId="914893571" sldId="348"/>
            <ac:spMk id="2" creationId="{CFB6A58C-3738-41E0-8DF7-C757FB4F951F}"/>
          </ac:spMkLst>
        </pc:spChg>
        <pc:spChg chg="mod">
          <ac:chgData name="Guest User" userId="S::urn:spo:tenantanon#474cbbe4-ab8e-40ae-a518-715ca4c0ba5a::" providerId="AD" clId="Web-{67A88FE4-F06B-EAA1-C655-55F34E7C6D5C}" dt="2025-08-05T10:45:06.770" v="60" actId="20577"/>
          <ac:spMkLst>
            <pc:docMk/>
            <pc:sldMk cId="914893571" sldId="348"/>
            <ac:spMk id="4" creationId="{54477223-61AC-40F7-9049-5E5574235D1D}"/>
          </ac:spMkLst>
        </pc:spChg>
        <pc:picChg chg="del">
          <ac:chgData name="Guest User" userId="S::urn:spo:tenantanon#474cbbe4-ab8e-40ae-a518-715ca4c0ba5a::" providerId="AD" clId="Web-{67A88FE4-F06B-EAA1-C655-55F34E7C6D5C}" dt="2025-08-05T10:41:36.596" v="45"/>
          <ac:picMkLst>
            <pc:docMk/>
            <pc:sldMk cId="914893571" sldId="348"/>
            <ac:picMk id="3" creationId="{3BF2DF69-69B0-4BF2-A74E-73739FEAB058}"/>
          </ac:picMkLst>
        </pc:picChg>
        <pc:picChg chg="add mod">
          <ac:chgData name="Guest User" userId="S::urn:spo:tenantanon#474cbbe4-ab8e-40ae-a518-715ca4c0ba5a::" providerId="AD" clId="Web-{67A88FE4-F06B-EAA1-C655-55F34E7C6D5C}" dt="2025-08-05T10:40:56.953" v="44" actId="1076"/>
          <ac:picMkLst>
            <pc:docMk/>
            <pc:sldMk cId="914893571" sldId="348"/>
            <ac:picMk id="5" creationId="{709BD498-07A0-DD3B-0C05-D168F6E15AE1}"/>
          </ac:picMkLst>
        </pc:picChg>
        <pc:picChg chg="del">
          <ac:chgData name="Guest User" userId="S::urn:spo:tenantanon#474cbbe4-ab8e-40ae-a518-715ca4c0ba5a::" providerId="AD" clId="Web-{67A88FE4-F06B-EAA1-C655-55F34E7C6D5C}" dt="2025-08-05T10:40:45.703" v="40"/>
          <ac:picMkLst>
            <pc:docMk/>
            <pc:sldMk cId="914893571" sldId="348"/>
            <ac:picMk id="6" creationId="{477821D7-3EC7-4895-8E6F-6A0D88C5117A}"/>
          </ac:picMkLst>
        </pc:picChg>
        <pc:picChg chg="add mod">
          <ac:chgData name="Guest User" userId="S::urn:spo:tenantanon#474cbbe4-ab8e-40ae-a518-715ca4c0ba5a::" providerId="AD" clId="Web-{67A88FE4-F06B-EAA1-C655-55F34E7C6D5C}" dt="2025-08-05T10:41:51.345" v="50" actId="1076"/>
          <ac:picMkLst>
            <pc:docMk/>
            <pc:sldMk cId="914893571" sldId="348"/>
            <ac:picMk id="7" creationId="{232C7C81-E0E6-BA65-8886-3E349E17414E}"/>
          </ac:picMkLst>
        </pc:picChg>
      </pc:sldChg>
      <pc:sldChg chg="del">
        <pc:chgData name="Guest User" userId="S::urn:spo:tenantanon#474cbbe4-ab8e-40ae-a518-715ca4c0ba5a::" providerId="AD" clId="Web-{67A88FE4-F06B-EAA1-C655-55F34E7C6D5C}" dt="2025-08-05T10:29:52.749" v="0"/>
        <pc:sldMkLst>
          <pc:docMk/>
          <pc:sldMk cId="4286411494" sldId="349"/>
        </pc:sldMkLst>
      </pc:sldChg>
    </pc:docChg>
  </pc:docChgLst>
  <pc:docChgLst>
    <pc:chgData name="Guest User" userId="S::urn:spo:tenantanon#474cbbe4-ab8e-40ae-a518-715ca4c0ba5a::" providerId="AD" clId="Web-{8267E864-3191-CAF1-6918-3423F64EA161}"/>
    <pc:docChg chg="modSld">
      <pc:chgData name="Guest User" userId="S::urn:spo:tenantanon#474cbbe4-ab8e-40ae-a518-715ca4c0ba5a::" providerId="AD" clId="Web-{8267E864-3191-CAF1-6918-3423F64EA161}" dt="2025-08-05T11:03:23.898" v="97" actId="1076"/>
      <pc:docMkLst>
        <pc:docMk/>
      </pc:docMkLst>
      <pc:sldChg chg="addSp delSp modSp">
        <pc:chgData name="Guest User" userId="S::urn:spo:tenantanon#474cbbe4-ab8e-40ae-a518-715ca4c0ba5a::" providerId="AD" clId="Web-{8267E864-3191-CAF1-6918-3423F64EA161}" dt="2025-08-05T11:03:23.898" v="97" actId="1076"/>
        <pc:sldMkLst>
          <pc:docMk/>
          <pc:sldMk cId="3646758147" sldId="344"/>
        </pc:sldMkLst>
        <pc:spChg chg="mod">
          <ac:chgData name="Guest User" userId="S::urn:spo:tenantanon#474cbbe4-ab8e-40ae-a518-715ca4c0ba5a::" providerId="AD" clId="Web-{8267E864-3191-CAF1-6918-3423F64EA161}" dt="2025-08-05T10:57:44.989" v="28" actId="20577"/>
          <ac:spMkLst>
            <pc:docMk/>
            <pc:sldMk cId="3646758147" sldId="344"/>
            <ac:spMk id="4" creationId="{A381DFB4-A46B-4071-9510-D8263F7F838B}"/>
          </ac:spMkLst>
        </pc:spChg>
        <pc:spChg chg="mod">
          <ac:chgData name="Guest User" userId="S::urn:spo:tenantanon#474cbbe4-ab8e-40ae-a518-715ca4c0ba5a::" providerId="AD" clId="Web-{8267E864-3191-CAF1-6918-3423F64EA161}" dt="2025-08-05T11:02:53.725" v="92" actId="20577"/>
          <ac:spMkLst>
            <pc:docMk/>
            <pc:sldMk cId="3646758147" sldId="344"/>
            <ac:spMk id="5" creationId="{B06DA431-C78C-4954-A1DB-1A5E5E2B0592}"/>
          </ac:spMkLst>
        </pc:spChg>
        <pc:picChg chg="del">
          <ac:chgData name="Guest User" userId="S::urn:spo:tenantanon#474cbbe4-ab8e-40ae-a518-715ca4c0ba5a::" providerId="AD" clId="Web-{8267E864-3191-CAF1-6918-3423F64EA161}" dt="2025-08-05T11:03:13.022" v="93"/>
          <ac:picMkLst>
            <pc:docMk/>
            <pc:sldMk cId="3646758147" sldId="344"/>
            <ac:picMk id="2" creationId="{D5418189-BC48-433C-964E-48F110B1E6A2}"/>
          </ac:picMkLst>
        </pc:picChg>
        <pc:picChg chg="add mod">
          <ac:chgData name="Guest User" userId="S::urn:spo:tenantanon#474cbbe4-ab8e-40ae-a518-715ca4c0ba5a::" providerId="AD" clId="Web-{8267E864-3191-CAF1-6918-3423F64EA161}" dt="2025-08-05T11:03:23.898" v="97" actId="1076"/>
          <ac:picMkLst>
            <pc:docMk/>
            <pc:sldMk cId="3646758147" sldId="344"/>
            <ac:picMk id="3" creationId="{6B73DC3E-0B2E-7F74-EA33-3BAF6AD73699}"/>
          </ac:picMkLst>
        </pc:picChg>
      </pc:sldChg>
    </pc:docChg>
  </pc:docChgLst>
  <pc:docChgLst>
    <pc:chgData name="נועם תרשיש" userId="3c25d44b-14ef-4eec-8d60-b52307c38fbc" providerId="ADAL" clId="{C8B8B6DD-F453-482A-AC5A-7688A77BC88F}"/>
    <pc:docChg chg="undo custSel addSld delSld modSld sldOrd">
      <pc:chgData name="נועם תרשיש" userId="3c25d44b-14ef-4eec-8d60-b52307c38fbc" providerId="ADAL" clId="{C8B8B6DD-F453-482A-AC5A-7688A77BC88F}" dt="2025-06-30T16:25:07.034" v="634" actId="1076"/>
      <pc:docMkLst>
        <pc:docMk/>
      </pc:docMkLst>
      <pc:sldChg chg="addSp delSp modSp delAnim modAnim modNotesTx">
        <pc:chgData name="נועם תרשיש" userId="3c25d44b-14ef-4eec-8d60-b52307c38fbc" providerId="ADAL" clId="{C8B8B6DD-F453-482A-AC5A-7688A77BC88F}" dt="2025-06-30T15:04:09.377" v="174" actId="20577"/>
        <pc:sldMkLst>
          <pc:docMk/>
          <pc:sldMk cId="0" sldId="257"/>
        </pc:sldMkLst>
        <pc:spChg chg="mod">
          <ac:chgData name="נועם תרשיש" userId="3c25d44b-14ef-4eec-8d60-b52307c38fbc" providerId="ADAL" clId="{C8B8B6DD-F453-482A-AC5A-7688A77BC88F}" dt="2025-06-30T14:45:18.231" v="123" actId="404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נועם תרשיש" userId="3c25d44b-14ef-4eec-8d60-b52307c38fbc" providerId="ADAL" clId="{C8B8B6DD-F453-482A-AC5A-7688A77BC88F}" dt="2025-06-30T14:42:00.997" v="92"/>
          <ac:spMkLst>
            <pc:docMk/>
            <pc:sldMk cId="0" sldId="257"/>
            <ac:spMk id="3" creationId="{401222CC-E82F-4C87-AAD3-71719FAD3201}"/>
          </ac:spMkLst>
        </pc:spChg>
        <pc:spChg chg="add del mod">
          <ac:chgData name="נועם תרשיש" userId="3c25d44b-14ef-4eec-8d60-b52307c38fbc" providerId="ADAL" clId="{C8B8B6DD-F453-482A-AC5A-7688A77BC88F}" dt="2025-06-30T14:51:46.554" v="131" actId="478"/>
          <ac:spMkLst>
            <pc:docMk/>
            <pc:sldMk cId="0" sldId="257"/>
            <ac:spMk id="4" creationId="{BF45A0F6-6CE9-4009-BCAB-C10DC0C5A09D}"/>
          </ac:spMkLst>
        </pc:spChg>
        <pc:spChg chg="add del">
          <ac:chgData name="נועם תרשיש" userId="3c25d44b-14ef-4eec-8d60-b52307c38fbc" providerId="ADAL" clId="{C8B8B6DD-F453-482A-AC5A-7688A77BC88F}" dt="2025-06-30T14:44:12.542" v="104"/>
          <ac:spMkLst>
            <pc:docMk/>
            <pc:sldMk cId="0" sldId="257"/>
            <ac:spMk id="5" creationId="{7C54DEC4-A354-4E66-BDED-F4C20CA64EC4}"/>
          </ac:spMkLst>
        </pc:spChg>
        <pc:spChg chg="add del">
          <ac:chgData name="נועם תרשיש" userId="3c25d44b-14ef-4eec-8d60-b52307c38fbc" providerId="ADAL" clId="{C8B8B6DD-F453-482A-AC5A-7688A77BC88F}" dt="2025-06-30T14:44:31.001" v="111"/>
          <ac:spMkLst>
            <pc:docMk/>
            <pc:sldMk cId="0" sldId="257"/>
            <ac:spMk id="6" creationId="{0BFD8BE4-3C11-422A-A858-D6F3EBA65D74}"/>
          </ac:spMkLst>
        </pc:spChg>
        <pc:spChg chg="add del mod">
          <ac:chgData name="נועם תרשיש" userId="3c25d44b-14ef-4eec-8d60-b52307c38fbc" providerId="ADAL" clId="{C8B8B6DD-F453-482A-AC5A-7688A77BC88F}" dt="2025-06-30T14:51:44.343" v="130" actId="478"/>
          <ac:spMkLst>
            <pc:docMk/>
            <pc:sldMk cId="0" sldId="257"/>
            <ac:spMk id="7" creationId="{99555BF6-A3F6-4FD3-8735-09395E49DD0A}"/>
          </ac:spMkLst>
        </pc:spChg>
        <pc:spChg chg="mod">
          <ac:chgData name="נועם תרשיש" userId="3c25d44b-14ef-4eec-8d60-b52307c38fbc" providerId="ADAL" clId="{C8B8B6DD-F453-482A-AC5A-7688A77BC88F}" dt="2025-06-30T14:45:55.636" v="129" actId="113"/>
          <ac:spMkLst>
            <pc:docMk/>
            <pc:sldMk cId="0" sldId="257"/>
            <ac:spMk id="8" creationId="{E79A4D88-3498-425A-B224-4699A0BFCA93}"/>
          </ac:spMkLst>
        </pc:spChg>
        <pc:spChg chg="add del mod">
          <ac:chgData name="נועם תרשיש" userId="3c25d44b-14ef-4eec-8d60-b52307c38fbc" providerId="ADAL" clId="{C8B8B6DD-F453-482A-AC5A-7688A77BC88F}" dt="2025-06-30T14:44:31.304" v="113"/>
          <ac:spMkLst>
            <pc:docMk/>
            <pc:sldMk cId="0" sldId="257"/>
            <ac:spMk id="9" creationId="{6F14F6B3-FC09-4B30-8852-A3C6F5D6EBD9}"/>
          </ac:spMkLst>
        </pc:spChg>
        <pc:spChg chg="add mod ord">
          <ac:chgData name="נועם תרשיש" userId="3c25d44b-14ef-4eec-8d60-b52307c38fbc" providerId="ADAL" clId="{C8B8B6DD-F453-482A-AC5A-7688A77BC88F}" dt="2025-06-30T14:59:07.253" v="149" actId="14100"/>
          <ac:spMkLst>
            <pc:docMk/>
            <pc:sldMk cId="0" sldId="257"/>
            <ac:spMk id="11" creationId="{3BB29B91-860A-4117-AE10-6DD4E7163482}"/>
          </ac:spMkLst>
        </pc:spChg>
        <pc:spChg chg="add mod">
          <ac:chgData name="נועם תרשיש" userId="3c25d44b-14ef-4eec-8d60-b52307c38fbc" providerId="ADAL" clId="{C8B8B6DD-F453-482A-AC5A-7688A77BC88F}" dt="2025-06-30T14:59:16.244" v="153" actId="1076"/>
          <ac:spMkLst>
            <pc:docMk/>
            <pc:sldMk cId="0" sldId="257"/>
            <ac:spMk id="13" creationId="{F28BDF83-8836-4AE2-AD94-A0610A31F726}"/>
          </ac:spMkLst>
        </pc:spChg>
        <pc:spChg chg="add mod">
          <ac:chgData name="נועם תרשיש" userId="3c25d44b-14ef-4eec-8d60-b52307c38fbc" providerId="ADAL" clId="{C8B8B6DD-F453-482A-AC5A-7688A77BC88F}" dt="2025-06-30T14:59:23.101" v="155" actId="1076"/>
          <ac:spMkLst>
            <pc:docMk/>
            <pc:sldMk cId="0" sldId="257"/>
            <ac:spMk id="14" creationId="{AEF5D076-4BA6-40DC-A455-8157191FA756}"/>
          </ac:spMkLst>
        </pc:spChg>
        <pc:spChg chg="add mod">
          <ac:chgData name="נועם תרשיש" userId="3c25d44b-14ef-4eec-8d60-b52307c38fbc" providerId="ADAL" clId="{C8B8B6DD-F453-482A-AC5A-7688A77BC88F}" dt="2025-06-30T14:59:32.181" v="157" actId="1076"/>
          <ac:spMkLst>
            <pc:docMk/>
            <pc:sldMk cId="0" sldId="257"/>
            <ac:spMk id="15" creationId="{AB3B5611-1FDB-4680-80E2-44BA84E4D3E3}"/>
          </ac:spMkLst>
        </pc:spChg>
        <pc:spChg chg="add mod">
          <ac:chgData name="נועם תרשיש" userId="3c25d44b-14ef-4eec-8d60-b52307c38fbc" providerId="ADAL" clId="{C8B8B6DD-F453-482A-AC5A-7688A77BC88F}" dt="2025-06-30T14:59:37.002" v="159" actId="1076"/>
          <ac:spMkLst>
            <pc:docMk/>
            <pc:sldMk cId="0" sldId="257"/>
            <ac:spMk id="16" creationId="{1B36C0CE-A341-4B67-97C7-6EB5558ED11D}"/>
          </ac:spMkLst>
        </pc:spChg>
        <pc:picChg chg="add mod">
          <ac:chgData name="נועם תרשיש" userId="3c25d44b-14ef-4eec-8d60-b52307c38fbc" providerId="ADAL" clId="{C8B8B6DD-F453-482A-AC5A-7688A77BC88F}" dt="2025-06-30T14:59:10.581" v="152" actId="1076"/>
          <ac:picMkLst>
            <pc:docMk/>
            <pc:sldMk cId="0" sldId="257"/>
            <ac:picMk id="10" creationId="{F2E0AC3B-8D1B-4776-9CDE-79274FD17CF4}"/>
          </ac:picMkLst>
        </pc:picChg>
        <pc:picChg chg="add mod">
          <ac:chgData name="נועם תרשיש" userId="3c25d44b-14ef-4eec-8d60-b52307c38fbc" providerId="ADAL" clId="{C8B8B6DD-F453-482A-AC5A-7688A77BC88F}" dt="2025-06-30T15:03:52.239" v="172" actId="1076"/>
          <ac:picMkLst>
            <pc:docMk/>
            <pc:sldMk cId="0" sldId="257"/>
            <ac:picMk id="12" creationId="{218B1C6E-427D-4FE2-BF3A-B9506162C78B}"/>
          </ac:picMkLst>
        </pc:picChg>
        <pc:picChg chg="del">
          <ac:chgData name="נועם תרשיש" userId="3c25d44b-14ef-4eec-8d60-b52307c38fbc" providerId="ADAL" clId="{C8B8B6DD-F453-482A-AC5A-7688A77BC88F}" dt="2025-06-30T14:41:36.517" v="83" actId="478"/>
          <ac:picMkLst>
            <pc:docMk/>
            <pc:sldMk cId="0" sldId="257"/>
            <ac:picMk id="1026" creationId="{CC4878DE-331C-40EE-835B-84ECDA5A275B}"/>
          </ac:picMkLst>
        </pc:picChg>
      </pc:sldChg>
      <pc:sldChg chg="addSp delSp modSp">
        <pc:chgData name="נועם תרשיש" userId="3c25d44b-14ef-4eec-8d60-b52307c38fbc" providerId="ADAL" clId="{C8B8B6DD-F453-482A-AC5A-7688A77BC88F}" dt="2025-06-30T14:39:32.390" v="82" actId="207"/>
        <pc:sldMkLst>
          <pc:docMk/>
          <pc:sldMk cId="230450649" sldId="316"/>
        </pc:sldMkLst>
        <pc:spChg chg="del mod">
          <ac:chgData name="נועם תרשיש" userId="3c25d44b-14ef-4eec-8d60-b52307c38fbc" providerId="ADAL" clId="{C8B8B6DD-F453-482A-AC5A-7688A77BC88F}" dt="2025-06-30T14:28:07.899" v="46" actId="478"/>
          <ac:spMkLst>
            <pc:docMk/>
            <pc:sldMk cId="230450649" sldId="316"/>
            <ac:spMk id="2" creationId="{197CE446-2DC7-41C0-8D59-BB90A5103C2D}"/>
          </ac:spMkLst>
        </pc:spChg>
        <pc:spChg chg="add del mod">
          <ac:chgData name="נועם תרשיש" userId="3c25d44b-14ef-4eec-8d60-b52307c38fbc" providerId="ADAL" clId="{C8B8B6DD-F453-482A-AC5A-7688A77BC88F}" dt="2025-06-30T14:28:09.099" v="47" actId="478"/>
          <ac:spMkLst>
            <pc:docMk/>
            <pc:sldMk cId="230450649" sldId="316"/>
            <ac:spMk id="5" creationId="{BF267726-8743-42F7-B664-BA4D39E44070}"/>
          </ac:spMkLst>
        </pc:spChg>
        <pc:spChg chg="mod">
          <ac:chgData name="נועם תרשיש" userId="3c25d44b-14ef-4eec-8d60-b52307c38fbc" providerId="ADAL" clId="{C8B8B6DD-F453-482A-AC5A-7688A77BC88F}" dt="2025-06-30T14:29:22.635" v="80" actId="207"/>
          <ac:spMkLst>
            <pc:docMk/>
            <pc:sldMk cId="230450649" sldId="316"/>
            <ac:spMk id="6" creationId="{F28AED92-2A9B-1DDE-BB6C-D6F5F88EA061}"/>
          </ac:spMkLst>
        </pc:spChg>
        <pc:spChg chg="del">
          <ac:chgData name="נועם תרשיש" userId="3c25d44b-14ef-4eec-8d60-b52307c38fbc" providerId="ADAL" clId="{C8B8B6DD-F453-482A-AC5A-7688A77BC88F}" dt="2025-06-30T14:28:04.663" v="44" actId="478"/>
          <ac:spMkLst>
            <pc:docMk/>
            <pc:sldMk cId="230450649" sldId="316"/>
            <ac:spMk id="7" creationId="{E52FF970-2CCA-AB2C-E38C-99FB9ABE74CE}"/>
          </ac:spMkLst>
        </pc:spChg>
        <pc:spChg chg="mod">
          <ac:chgData name="נועם תרשיש" userId="3c25d44b-14ef-4eec-8d60-b52307c38fbc" providerId="ADAL" clId="{C8B8B6DD-F453-482A-AC5A-7688A77BC88F}" dt="2025-06-30T14:39:32.390" v="82" actId="207"/>
          <ac:spMkLst>
            <pc:docMk/>
            <pc:sldMk cId="230450649" sldId="316"/>
            <ac:spMk id="8" creationId="{2C0C12E3-4B1B-4D71-BE01-361968F46708}"/>
          </ac:spMkLst>
        </pc:spChg>
      </pc:sldChg>
      <pc:sldChg chg="addSp delSp modSp modTransition">
        <pc:chgData name="נועם תרשיש" userId="3c25d44b-14ef-4eec-8d60-b52307c38fbc" providerId="ADAL" clId="{C8B8B6DD-F453-482A-AC5A-7688A77BC88F}" dt="2025-06-30T16:25:07.034" v="634" actId="1076"/>
        <pc:sldMkLst>
          <pc:docMk/>
          <pc:sldMk cId="881599314" sldId="338"/>
        </pc:sldMkLst>
        <pc:spChg chg="mod">
          <ac:chgData name="נועם תרשיש" userId="3c25d44b-14ef-4eec-8d60-b52307c38fbc" providerId="ADAL" clId="{C8B8B6DD-F453-482A-AC5A-7688A77BC88F}" dt="2025-06-30T16:04:26.884" v="274" actId="1076"/>
          <ac:spMkLst>
            <pc:docMk/>
            <pc:sldMk cId="881599314" sldId="338"/>
            <ac:spMk id="6" creationId="{B3EA3BB7-7B9B-43F3-BF7D-8C05AF0AB57B}"/>
          </ac:spMkLst>
        </pc:spChg>
        <pc:spChg chg="mod">
          <ac:chgData name="נועם תרשיש" userId="3c25d44b-14ef-4eec-8d60-b52307c38fbc" providerId="ADAL" clId="{C8B8B6DD-F453-482A-AC5A-7688A77BC88F}" dt="2025-06-30T16:04:30.943" v="275" actId="1076"/>
          <ac:spMkLst>
            <pc:docMk/>
            <pc:sldMk cId="881599314" sldId="338"/>
            <ac:spMk id="7" creationId="{25D898F0-E68C-47DB-90F4-F274CD12B829}"/>
          </ac:spMkLst>
        </pc:spChg>
        <pc:spChg chg="del">
          <ac:chgData name="נועם תרשיש" userId="3c25d44b-14ef-4eec-8d60-b52307c38fbc" providerId="ADAL" clId="{C8B8B6DD-F453-482A-AC5A-7688A77BC88F}" dt="2025-06-30T16:04:21.545" v="273" actId="478"/>
          <ac:spMkLst>
            <pc:docMk/>
            <pc:sldMk cId="881599314" sldId="338"/>
            <ac:spMk id="8" creationId="{9FD065BB-B34A-45F4-B714-FA6B091035C3}"/>
          </ac:spMkLst>
        </pc:spChg>
        <pc:spChg chg="del">
          <ac:chgData name="נועם תרשיש" userId="3c25d44b-14ef-4eec-8d60-b52307c38fbc" providerId="ADAL" clId="{C8B8B6DD-F453-482A-AC5A-7688A77BC88F}" dt="2025-06-30T16:04:20.756" v="271" actId="478"/>
          <ac:spMkLst>
            <pc:docMk/>
            <pc:sldMk cId="881599314" sldId="338"/>
            <ac:spMk id="9" creationId="{F7814F38-57F9-4FEB-B08C-3E11BF951618}"/>
          </ac:spMkLst>
        </pc:spChg>
        <pc:spChg chg="del">
          <ac:chgData name="נועם תרשיש" userId="3c25d44b-14ef-4eec-8d60-b52307c38fbc" providerId="ADAL" clId="{C8B8B6DD-F453-482A-AC5A-7688A77BC88F}" dt="2025-06-30T16:04:21.214" v="272" actId="478"/>
          <ac:spMkLst>
            <pc:docMk/>
            <pc:sldMk cId="881599314" sldId="338"/>
            <ac:spMk id="10" creationId="{574776B6-FCEF-4B31-8565-2C8D3C18BF61}"/>
          </ac:spMkLst>
        </pc:spChg>
        <pc:picChg chg="add mod">
          <ac:chgData name="נועם תרשיש" userId="3c25d44b-14ef-4eec-8d60-b52307c38fbc" providerId="ADAL" clId="{C8B8B6DD-F453-482A-AC5A-7688A77BC88F}" dt="2025-06-30T16:25:07.034" v="634" actId="1076"/>
          <ac:picMkLst>
            <pc:docMk/>
            <pc:sldMk cId="881599314" sldId="338"/>
            <ac:picMk id="2" creationId="{DAF93982-A32E-49F8-9DF0-2D717D3D7638}"/>
          </ac:picMkLst>
        </pc:picChg>
      </pc:sldChg>
      <pc:sldChg chg="add del">
        <pc:chgData name="נועם תרשיש" userId="3c25d44b-14ef-4eec-8d60-b52307c38fbc" providerId="ADAL" clId="{C8B8B6DD-F453-482A-AC5A-7688A77BC88F}" dt="2025-06-30T16:22:29.524" v="574" actId="2696"/>
        <pc:sldMkLst>
          <pc:docMk/>
          <pc:sldMk cId="2621263430" sldId="339"/>
        </pc:sldMkLst>
      </pc:sldChg>
      <pc:sldChg chg="add ord">
        <pc:chgData name="נועם תרשיש" userId="3c25d44b-14ef-4eec-8d60-b52307c38fbc" providerId="ADAL" clId="{C8B8B6DD-F453-482A-AC5A-7688A77BC88F}" dt="2025-06-30T14:52:19.872" v="141"/>
        <pc:sldMkLst>
          <pc:docMk/>
          <pc:sldMk cId="2374169069" sldId="340"/>
        </pc:sldMkLst>
      </pc:sldChg>
      <pc:sldChg chg="addSp delSp modSp add">
        <pc:chgData name="נועם תרשיש" userId="3c25d44b-14ef-4eec-8d60-b52307c38fbc" providerId="ADAL" clId="{C8B8B6DD-F453-482A-AC5A-7688A77BC88F}" dt="2025-06-30T15:08:58.425" v="239" actId="1076"/>
        <pc:sldMkLst>
          <pc:docMk/>
          <pc:sldMk cId="3420688116" sldId="341"/>
        </pc:sldMkLst>
        <pc:spChg chg="mod">
          <ac:chgData name="נועם תרשיש" userId="3c25d44b-14ef-4eec-8d60-b52307c38fbc" providerId="ADAL" clId="{C8B8B6DD-F453-482A-AC5A-7688A77BC88F}" dt="2025-06-30T15:08:58.425" v="239" actId="1076"/>
          <ac:spMkLst>
            <pc:docMk/>
            <pc:sldMk cId="3420688116" sldId="341"/>
            <ac:spMk id="2" creationId="{83EDE253-B139-438C-BB71-BA6ADC785106}"/>
          </ac:spMkLst>
        </pc:spChg>
        <pc:spChg chg="mod">
          <ac:chgData name="נועם תרשיש" userId="3c25d44b-14ef-4eec-8d60-b52307c38fbc" providerId="ADAL" clId="{C8B8B6DD-F453-482A-AC5A-7688A77BC88F}" dt="2025-06-30T15:08:50.517" v="238" actId="113"/>
          <ac:spMkLst>
            <pc:docMk/>
            <pc:sldMk cId="3420688116" sldId="341"/>
            <ac:spMk id="3" creationId="{F19F48BE-0C75-42DE-B578-E238754BBF78}"/>
          </ac:spMkLst>
        </pc:spChg>
        <pc:spChg chg="add del">
          <ac:chgData name="נועם תרשיש" userId="3c25d44b-14ef-4eec-8d60-b52307c38fbc" providerId="ADAL" clId="{C8B8B6DD-F453-482A-AC5A-7688A77BC88F}" dt="2025-06-30T15:05:12.165" v="177"/>
          <ac:spMkLst>
            <pc:docMk/>
            <pc:sldMk cId="3420688116" sldId="341"/>
            <ac:spMk id="4" creationId="{C43C1A82-8388-4AFA-AC40-B1ACFDBAA1EB}"/>
          </ac:spMkLst>
        </pc:spChg>
      </pc:sldChg>
      <pc:sldChg chg="addSp delSp modSp add">
        <pc:chgData name="נועם תרשיש" userId="3c25d44b-14ef-4eec-8d60-b52307c38fbc" providerId="ADAL" clId="{C8B8B6DD-F453-482A-AC5A-7688A77BC88F}" dt="2025-06-30T16:03:23.315" v="254" actId="1076"/>
        <pc:sldMkLst>
          <pc:docMk/>
          <pc:sldMk cId="2258832664" sldId="342"/>
        </pc:sldMkLst>
        <pc:spChg chg="mod">
          <ac:chgData name="נועם תרשיש" userId="3c25d44b-14ef-4eec-8d60-b52307c38fbc" providerId="ADAL" clId="{C8B8B6DD-F453-482A-AC5A-7688A77BC88F}" dt="2025-06-30T16:00:34.773" v="248" actId="1076"/>
          <ac:spMkLst>
            <pc:docMk/>
            <pc:sldMk cId="2258832664" sldId="342"/>
            <ac:spMk id="2" creationId="{83EDE253-B139-438C-BB71-BA6ADC785106}"/>
          </ac:spMkLst>
        </pc:spChg>
        <pc:spChg chg="del">
          <ac:chgData name="נועם תרשיש" userId="3c25d44b-14ef-4eec-8d60-b52307c38fbc" providerId="ADAL" clId="{C8B8B6DD-F453-482A-AC5A-7688A77BC88F}" dt="2025-06-30T15:10:15.173" v="242" actId="478"/>
          <ac:spMkLst>
            <pc:docMk/>
            <pc:sldMk cId="2258832664" sldId="342"/>
            <ac:spMk id="3" creationId="{F19F48BE-0C75-42DE-B578-E238754BBF78}"/>
          </ac:spMkLst>
        </pc:spChg>
        <pc:spChg chg="add del mod">
          <ac:chgData name="נועם תרשיש" userId="3c25d44b-14ef-4eec-8d60-b52307c38fbc" providerId="ADAL" clId="{C8B8B6DD-F453-482A-AC5A-7688A77BC88F}" dt="2025-06-30T16:00:25.187" v="243" actId="931"/>
          <ac:spMkLst>
            <pc:docMk/>
            <pc:sldMk cId="2258832664" sldId="342"/>
            <ac:spMk id="5" creationId="{075F2591-F3D9-446B-8519-7A3B330BB1F0}"/>
          </ac:spMkLst>
        </pc:spChg>
        <pc:picChg chg="add mod">
          <ac:chgData name="נועם תרשיש" userId="3c25d44b-14ef-4eec-8d60-b52307c38fbc" providerId="ADAL" clId="{C8B8B6DD-F453-482A-AC5A-7688A77BC88F}" dt="2025-06-30T16:03:23.315" v="254" actId="1076"/>
          <ac:picMkLst>
            <pc:docMk/>
            <pc:sldMk cId="2258832664" sldId="342"/>
            <ac:picMk id="7" creationId="{F93BE3DD-50ED-4040-B31E-7E2284429AC0}"/>
          </ac:picMkLst>
        </pc:picChg>
      </pc:sldChg>
      <pc:sldChg chg="addSp delSp modSp add modTransition modAnim">
        <pc:chgData name="נועם תרשיש" userId="3c25d44b-14ef-4eec-8d60-b52307c38fbc" providerId="ADAL" clId="{C8B8B6DD-F453-482A-AC5A-7688A77BC88F}" dt="2025-06-30T16:08:42.707" v="355"/>
        <pc:sldMkLst>
          <pc:docMk/>
          <pc:sldMk cId="61081279" sldId="343"/>
        </pc:sldMkLst>
        <pc:spChg chg="add del">
          <ac:chgData name="נועם תרשיש" userId="3c25d44b-14ef-4eec-8d60-b52307c38fbc" providerId="ADAL" clId="{C8B8B6DD-F453-482A-AC5A-7688A77BC88F}" dt="2025-06-30T16:05:26.364" v="323" actId="478"/>
          <ac:spMkLst>
            <pc:docMk/>
            <pc:sldMk cId="61081279" sldId="343"/>
            <ac:spMk id="2" creationId="{6B7D05CB-5BA8-4083-8B87-67F4F4E86F30}"/>
          </ac:spMkLst>
        </pc:spChg>
        <pc:spChg chg="add del">
          <ac:chgData name="נועם תרשיש" userId="3c25d44b-14ef-4eec-8d60-b52307c38fbc" providerId="ADAL" clId="{C8B8B6DD-F453-482A-AC5A-7688A77BC88F}" dt="2025-06-30T16:06:29.580" v="330"/>
          <ac:spMkLst>
            <pc:docMk/>
            <pc:sldMk cId="61081279" sldId="343"/>
            <ac:spMk id="4" creationId="{5A6EE45C-D34A-4A48-B351-99989F567F7A}"/>
          </ac:spMkLst>
        </pc:spChg>
        <pc:spChg chg="add mod">
          <ac:chgData name="נועם תרשיש" userId="3c25d44b-14ef-4eec-8d60-b52307c38fbc" providerId="ADAL" clId="{C8B8B6DD-F453-482A-AC5A-7688A77BC88F}" dt="2025-06-30T16:07:04.869" v="346" actId="1076"/>
          <ac:spMkLst>
            <pc:docMk/>
            <pc:sldMk cId="61081279" sldId="343"/>
            <ac:spMk id="5" creationId="{C347F033-58D2-4E9F-9F30-7CC7CDEC003D}"/>
          </ac:spMkLst>
        </pc:spChg>
        <pc:spChg chg="mod">
          <ac:chgData name="נועם תרשיש" userId="3c25d44b-14ef-4eec-8d60-b52307c38fbc" providerId="ADAL" clId="{C8B8B6DD-F453-482A-AC5A-7688A77BC88F}" dt="2025-06-30T16:04:43.242" v="295" actId="20577"/>
          <ac:spMkLst>
            <pc:docMk/>
            <pc:sldMk cId="61081279" sldId="343"/>
            <ac:spMk id="6" creationId="{B3EA3BB7-7B9B-43F3-BF7D-8C05AF0AB57B}"/>
          </ac:spMkLst>
        </pc:spChg>
        <pc:spChg chg="del mod">
          <ac:chgData name="נועם תרשיש" userId="3c25d44b-14ef-4eec-8d60-b52307c38fbc" providerId="ADAL" clId="{C8B8B6DD-F453-482A-AC5A-7688A77BC88F}" dt="2025-06-30T16:05:09.384" v="321" actId="478"/>
          <ac:spMkLst>
            <pc:docMk/>
            <pc:sldMk cId="61081279" sldId="343"/>
            <ac:spMk id="7" creationId="{25D898F0-E68C-47DB-90F4-F274CD12B829}"/>
          </ac:spMkLst>
        </pc:spChg>
        <pc:picChg chg="add mod">
          <ac:chgData name="נועם תרשיש" userId="3c25d44b-14ef-4eec-8d60-b52307c38fbc" providerId="ADAL" clId="{C8B8B6DD-F453-482A-AC5A-7688A77BC88F}" dt="2025-06-30T16:06:13.952" v="328" actId="14100"/>
          <ac:picMkLst>
            <pc:docMk/>
            <pc:sldMk cId="61081279" sldId="343"/>
            <ac:picMk id="3" creationId="{425CCB2F-D065-4249-AB9B-BB6B92023E41}"/>
          </ac:picMkLst>
        </pc:picChg>
        <pc:picChg chg="add mod">
          <ac:chgData name="נועם תרשיש" userId="3c25d44b-14ef-4eec-8d60-b52307c38fbc" providerId="ADAL" clId="{C8B8B6DD-F453-482A-AC5A-7688A77BC88F}" dt="2025-06-30T16:08:24.069" v="353" actId="1076"/>
          <ac:picMkLst>
            <pc:docMk/>
            <pc:sldMk cId="61081279" sldId="343"/>
            <ac:picMk id="8" creationId="{35A3AFA3-A2DC-4C9F-9489-4A1713DA988C}"/>
          </ac:picMkLst>
        </pc:picChg>
      </pc:sldChg>
      <pc:sldChg chg="addSp delSp modSp add modTransition modAnim">
        <pc:chgData name="נועם תרשיש" userId="3c25d44b-14ef-4eec-8d60-b52307c38fbc" providerId="ADAL" clId="{C8B8B6DD-F453-482A-AC5A-7688A77BC88F}" dt="2025-06-30T16:13:04.239" v="391"/>
        <pc:sldMkLst>
          <pc:docMk/>
          <pc:sldMk cId="3646758147" sldId="344"/>
        </pc:sldMkLst>
        <pc:spChg chg="add del">
          <ac:chgData name="נועם תרשיש" userId="3c25d44b-14ef-4eec-8d60-b52307c38fbc" providerId="ADAL" clId="{C8B8B6DD-F453-482A-AC5A-7688A77BC88F}" dt="2025-06-30T16:10:29.741" v="363"/>
          <ac:spMkLst>
            <pc:docMk/>
            <pc:sldMk cId="3646758147" sldId="344"/>
            <ac:spMk id="3" creationId="{0750184E-DE56-4659-AF7E-AB23A1AF9E1A}"/>
          </ac:spMkLst>
        </pc:spChg>
        <pc:spChg chg="add mod">
          <ac:chgData name="נועם תרשיש" userId="3c25d44b-14ef-4eec-8d60-b52307c38fbc" providerId="ADAL" clId="{C8B8B6DD-F453-482A-AC5A-7688A77BC88F}" dt="2025-06-30T16:10:52.935" v="369" actId="14100"/>
          <ac:spMkLst>
            <pc:docMk/>
            <pc:sldMk cId="3646758147" sldId="344"/>
            <ac:spMk id="4" creationId="{A381DFB4-A46B-4071-9510-D8263F7F838B}"/>
          </ac:spMkLst>
        </pc:spChg>
        <pc:spChg chg="add mod">
          <ac:chgData name="נועם תרשיש" userId="3c25d44b-14ef-4eec-8d60-b52307c38fbc" providerId="ADAL" clId="{C8B8B6DD-F453-482A-AC5A-7688A77BC88F}" dt="2025-06-30T16:11:48.491" v="380" actId="14100"/>
          <ac:spMkLst>
            <pc:docMk/>
            <pc:sldMk cId="3646758147" sldId="344"/>
            <ac:spMk id="5" creationId="{B06DA431-C78C-4954-A1DB-1A5E5E2B0592}"/>
          </ac:spMkLst>
        </pc:spChg>
        <pc:spChg chg="mod">
          <ac:chgData name="נועם תרשיש" userId="3c25d44b-14ef-4eec-8d60-b52307c38fbc" providerId="ADAL" clId="{C8B8B6DD-F453-482A-AC5A-7688A77BC88F}" dt="2025-06-30T16:05:05.704" v="319" actId="313"/>
          <ac:spMkLst>
            <pc:docMk/>
            <pc:sldMk cId="3646758147" sldId="344"/>
            <ac:spMk id="6" creationId="{B3EA3BB7-7B9B-43F3-BF7D-8C05AF0AB57B}"/>
          </ac:spMkLst>
        </pc:spChg>
        <pc:spChg chg="del">
          <ac:chgData name="נועם תרשיש" userId="3c25d44b-14ef-4eec-8d60-b52307c38fbc" providerId="ADAL" clId="{C8B8B6DD-F453-482A-AC5A-7688A77BC88F}" dt="2025-06-30T16:05:08.024" v="320" actId="478"/>
          <ac:spMkLst>
            <pc:docMk/>
            <pc:sldMk cId="3646758147" sldId="344"/>
            <ac:spMk id="7" creationId="{25D898F0-E68C-47DB-90F4-F274CD12B829}"/>
          </ac:spMkLst>
        </pc:spChg>
        <pc:spChg chg="add mod">
          <ac:chgData name="נועם תרשיש" userId="3c25d44b-14ef-4eec-8d60-b52307c38fbc" providerId="ADAL" clId="{C8B8B6DD-F453-482A-AC5A-7688A77BC88F}" dt="2025-06-30T16:11:55.988" v="382" actId="1076"/>
          <ac:spMkLst>
            <pc:docMk/>
            <pc:sldMk cId="3646758147" sldId="344"/>
            <ac:spMk id="8" creationId="{CEE62479-6247-4C60-BD0C-685A3EB6B61A}"/>
          </ac:spMkLst>
        </pc:spChg>
        <pc:picChg chg="add mod">
          <ac:chgData name="נועם תרשיש" userId="3c25d44b-14ef-4eec-8d60-b52307c38fbc" providerId="ADAL" clId="{C8B8B6DD-F453-482A-AC5A-7688A77BC88F}" dt="2025-06-30T16:12:45.309" v="386" actId="14100"/>
          <ac:picMkLst>
            <pc:docMk/>
            <pc:sldMk cId="3646758147" sldId="344"/>
            <ac:picMk id="2" creationId="{D5418189-BC48-433C-964E-48F110B1E6A2}"/>
          </ac:picMkLst>
        </pc:picChg>
        <pc:picChg chg="add mod">
          <ac:chgData name="נועם תרשיש" userId="3c25d44b-14ef-4eec-8d60-b52307c38fbc" providerId="ADAL" clId="{C8B8B6DD-F453-482A-AC5A-7688A77BC88F}" dt="2025-06-30T16:12:59.801" v="390" actId="14100"/>
          <ac:picMkLst>
            <pc:docMk/>
            <pc:sldMk cId="3646758147" sldId="344"/>
            <ac:picMk id="9" creationId="{C3E31CF4-CB15-4754-BA0D-84C80EE63217}"/>
          </ac:picMkLst>
        </pc:picChg>
      </pc:sldChg>
      <pc:sldChg chg="addSp delSp modSp add delAnim">
        <pc:chgData name="נועם תרשיש" userId="3c25d44b-14ef-4eec-8d60-b52307c38fbc" providerId="ADAL" clId="{C8B8B6DD-F453-482A-AC5A-7688A77BC88F}" dt="2025-06-30T16:14:53.941" v="416" actId="478"/>
        <pc:sldMkLst>
          <pc:docMk/>
          <pc:sldMk cId="1325600160" sldId="345"/>
        </pc:sldMkLst>
        <pc:spChg chg="del">
          <ac:chgData name="נועם תרשיש" userId="3c25d44b-14ef-4eec-8d60-b52307c38fbc" providerId="ADAL" clId="{C8B8B6DD-F453-482A-AC5A-7688A77BC88F}" dt="2025-06-30T16:14:51.838" v="413" actId="478"/>
          <ac:spMkLst>
            <pc:docMk/>
            <pc:sldMk cId="1325600160" sldId="345"/>
            <ac:spMk id="4" creationId="{A381DFB4-A46B-4071-9510-D8263F7F838B}"/>
          </ac:spMkLst>
        </pc:spChg>
        <pc:spChg chg="del mod">
          <ac:chgData name="נועם תרשיש" userId="3c25d44b-14ef-4eec-8d60-b52307c38fbc" providerId="ADAL" clId="{C8B8B6DD-F453-482A-AC5A-7688A77BC88F}" dt="2025-06-30T16:14:53.941" v="416" actId="478"/>
          <ac:spMkLst>
            <pc:docMk/>
            <pc:sldMk cId="1325600160" sldId="345"/>
            <ac:spMk id="5" creationId="{B06DA431-C78C-4954-A1DB-1A5E5E2B0592}"/>
          </ac:spMkLst>
        </pc:spChg>
        <pc:spChg chg="mod">
          <ac:chgData name="נועם תרשיש" userId="3c25d44b-14ef-4eec-8d60-b52307c38fbc" providerId="ADAL" clId="{C8B8B6DD-F453-482A-AC5A-7688A77BC88F}" dt="2025-06-30T16:14:04.249" v="407" actId="20577"/>
          <ac:spMkLst>
            <pc:docMk/>
            <pc:sldMk cId="1325600160" sldId="345"/>
            <ac:spMk id="6" creationId="{B3EA3BB7-7B9B-43F3-BF7D-8C05AF0AB57B}"/>
          </ac:spMkLst>
        </pc:spChg>
        <pc:spChg chg="del">
          <ac:chgData name="נועם תרשיש" userId="3c25d44b-14ef-4eec-8d60-b52307c38fbc" providerId="ADAL" clId="{C8B8B6DD-F453-482A-AC5A-7688A77BC88F}" dt="2025-06-30T16:14:52.526" v="414" actId="478"/>
          <ac:spMkLst>
            <pc:docMk/>
            <pc:sldMk cId="1325600160" sldId="345"/>
            <ac:spMk id="8" creationId="{CEE62479-6247-4C60-BD0C-685A3EB6B61A}"/>
          </ac:spMkLst>
        </pc:spChg>
        <pc:picChg chg="del">
          <ac:chgData name="נועם תרשיש" userId="3c25d44b-14ef-4eec-8d60-b52307c38fbc" providerId="ADAL" clId="{C8B8B6DD-F453-482A-AC5A-7688A77BC88F}" dt="2025-06-30T16:14:07.362" v="409" actId="478"/>
          <ac:picMkLst>
            <pc:docMk/>
            <pc:sldMk cId="1325600160" sldId="345"/>
            <ac:picMk id="2" creationId="{D5418189-BC48-433C-964E-48F110B1E6A2}"/>
          </ac:picMkLst>
        </pc:picChg>
        <pc:picChg chg="add mod">
          <ac:chgData name="נועם תרשיש" userId="3c25d44b-14ef-4eec-8d60-b52307c38fbc" providerId="ADAL" clId="{C8B8B6DD-F453-482A-AC5A-7688A77BC88F}" dt="2025-06-30T16:14:30.764" v="412" actId="14100"/>
          <ac:picMkLst>
            <pc:docMk/>
            <pc:sldMk cId="1325600160" sldId="345"/>
            <ac:picMk id="3" creationId="{8FE83206-6E86-4D47-9B4C-D38E07A593FC}"/>
          </ac:picMkLst>
        </pc:picChg>
        <pc:picChg chg="del">
          <ac:chgData name="נועם תרשיש" userId="3c25d44b-14ef-4eec-8d60-b52307c38fbc" providerId="ADAL" clId="{C8B8B6DD-F453-482A-AC5A-7688A77BC88F}" dt="2025-06-30T16:14:06.192" v="408" actId="478"/>
          <ac:picMkLst>
            <pc:docMk/>
            <pc:sldMk cId="1325600160" sldId="345"/>
            <ac:picMk id="9" creationId="{C3E31CF4-CB15-4754-BA0D-84C80EE63217}"/>
          </ac:picMkLst>
        </pc:picChg>
      </pc:sldChg>
      <pc:sldChg chg="addSp delSp modSp add">
        <pc:chgData name="נועם תרשיש" userId="3c25d44b-14ef-4eec-8d60-b52307c38fbc" providerId="ADAL" clId="{C8B8B6DD-F453-482A-AC5A-7688A77BC88F}" dt="2025-06-30T16:16:48.128" v="445"/>
        <pc:sldMkLst>
          <pc:docMk/>
          <pc:sldMk cId="3873634406" sldId="346"/>
        </pc:sldMkLst>
        <pc:spChg chg="add mod">
          <ac:chgData name="נועם תרשיש" userId="3c25d44b-14ef-4eec-8d60-b52307c38fbc" providerId="ADAL" clId="{C8B8B6DD-F453-482A-AC5A-7688A77BC88F}" dt="2025-06-30T16:16:35.407" v="441" actId="1076"/>
          <ac:spMkLst>
            <pc:docMk/>
            <pc:sldMk cId="3873634406" sldId="346"/>
            <ac:spMk id="2" creationId="{AB75120D-03DD-4A83-968A-3D39FEDBB052}"/>
          </ac:spMkLst>
        </pc:spChg>
        <pc:spChg chg="mod">
          <ac:chgData name="נועם תרשיש" userId="3c25d44b-14ef-4eec-8d60-b52307c38fbc" providerId="ADAL" clId="{C8B8B6DD-F453-482A-AC5A-7688A77BC88F}" dt="2025-06-30T16:16:48.128" v="445"/>
          <ac:spMkLst>
            <pc:docMk/>
            <pc:sldMk cId="3873634406" sldId="346"/>
            <ac:spMk id="6" creationId="{B3EA3BB7-7B9B-43F3-BF7D-8C05AF0AB57B}"/>
          </ac:spMkLst>
        </pc:spChg>
        <pc:picChg chg="del">
          <ac:chgData name="נועם תרשיש" userId="3c25d44b-14ef-4eec-8d60-b52307c38fbc" providerId="ADAL" clId="{C8B8B6DD-F453-482A-AC5A-7688A77BC88F}" dt="2025-06-30T16:15:37.092" v="420" actId="478"/>
          <ac:picMkLst>
            <pc:docMk/>
            <pc:sldMk cId="3873634406" sldId="346"/>
            <ac:picMk id="3" creationId="{8FE83206-6E86-4D47-9B4C-D38E07A593FC}"/>
          </ac:picMkLst>
        </pc:picChg>
        <pc:picChg chg="add mod">
          <ac:chgData name="נועם תרשיש" userId="3c25d44b-14ef-4eec-8d60-b52307c38fbc" providerId="ADAL" clId="{C8B8B6DD-F453-482A-AC5A-7688A77BC88F}" dt="2025-06-30T16:15:50.967" v="427" actId="1076"/>
          <ac:picMkLst>
            <pc:docMk/>
            <pc:sldMk cId="3873634406" sldId="346"/>
            <ac:picMk id="4" creationId="{216DB960-1D59-416A-8A0C-23FD16480B44}"/>
          </ac:picMkLst>
        </pc:picChg>
      </pc:sldChg>
      <pc:sldChg chg="addSp delSp modSp add">
        <pc:chgData name="נועם תרשיש" userId="3c25d44b-14ef-4eec-8d60-b52307c38fbc" providerId="ADAL" clId="{C8B8B6DD-F453-482A-AC5A-7688A77BC88F}" dt="2025-06-30T16:24:44.470" v="632" actId="478"/>
        <pc:sldMkLst>
          <pc:docMk/>
          <pc:sldMk cId="914893571" sldId="348"/>
        </pc:sldMkLst>
        <pc:spChg chg="mod">
          <ac:chgData name="נועם תרשיש" userId="3c25d44b-14ef-4eec-8d60-b52307c38fbc" providerId="ADAL" clId="{C8B8B6DD-F453-482A-AC5A-7688A77BC88F}" dt="2025-06-30T16:24:19.674" v="624"/>
          <ac:spMkLst>
            <pc:docMk/>
            <pc:sldMk cId="914893571" sldId="348"/>
            <ac:spMk id="2" creationId="{CFB6A58C-3738-41E0-8DF7-C757FB4F951F}"/>
          </ac:spMkLst>
        </pc:spChg>
        <pc:spChg chg="del mod">
          <ac:chgData name="נועם תרשיש" userId="3c25d44b-14ef-4eec-8d60-b52307c38fbc" providerId="ADAL" clId="{C8B8B6DD-F453-482A-AC5A-7688A77BC88F}" dt="2025-06-30T16:24:44.470" v="632" actId="478"/>
          <ac:spMkLst>
            <pc:docMk/>
            <pc:sldMk cId="914893571" sldId="348"/>
            <ac:spMk id="3" creationId="{4038708C-3D1A-48C3-90FC-1FCADC1D6301}"/>
          </ac:spMkLst>
        </pc:spChg>
        <pc:spChg chg="add del">
          <ac:chgData name="נועם תרשיש" userId="3c25d44b-14ef-4eec-8d60-b52307c38fbc" providerId="ADAL" clId="{C8B8B6DD-F453-482A-AC5A-7688A77BC88F}" dt="2025-06-30T16:24:23.759" v="626"/>
          <ac:spMkLst>
            <pc:docMk/>
            <pc:sldMk cId="914893571" sldId="348"/>
            <ac:spMk id="4" creationId="{0B68948A-B7F5-4537-B805-9B9801EB2AFF}"/>
          </ac:spMkLst>
        </pc:spChg>
        <pc:picChg chg="add del">
          <ac:chgData name="נועם תרשיש" userId="3c25d44b-14ef-4eec-8d60-b52307c38fbc" providerId="ADAL" clId="{C8B8B6DD-F453-482A-AC5A-7688A77BC88F}" dt="2025-06-30T16:24:27.483" v="628" actId="478"/>
          <ac:picMkLst>
            <pc:docMk/>
            <pc:sldMk cId="914893571" sldId="348"/>
            <ac:picMk id="5" creationId="{26029DEF-7926-41E8-83BC-C41046DCFFB1}"/>
          </ac:picMkLst>
        </pc:picChg>
        <pc:picChg chg="add mod">
          <ac:chgData name="נועם תרשיש" userId="3c25d44b-14ef-4eec-8d60-b52307c38fbc" providerId="ADAL" clId="{C8B8B6DD-F453-482A-AC5A-7688A77BC88F}" dt="2025-06-30T16:24:41.208" v="630" actId="1076"/>
          <ac:picMkLst>
            <pc:docMk/>
            <pc:sldMk cId="914893571" sldId="348"/>
            <ac:picMk id="6" creationId="{477821D7-3EC7-4895-8E6F-6A0D88C5117A}"/>
          </ac:picMkLst>
        </pc:picChg>
      </pc:sldChg>
    </pc:docChg>
  </pc:docChgLst>
  <pc:docChgLst>
    <pc:chgData name="נועם תרשיש" userId="3c25d44b-14ef-4eec-8d60-b52307c38fbc" providerId="ADAL" clId="{006A7F16-51A7-4C0B-BB18-0100A763871F}"/>
    <pc:docChg chg="undo redo custSel addSld delSld modSld sldOrd">
      <pc:chgData name="נועם תרשיש" userId="3c25d44b-14ef-4eec-8d60-b52307c38fbc" providerId="ADAL" clId="{006A7F16-51A7-4C0B-BB18-0100A763871F}" dt="2025-08-05T11:13:32.188" v="673" actId="1076"/>
      <pc:docMkLst>
        <pc:docMk/>
      </pc:docMkLst>
      <pc:sldChg chg="addSp modSp">
        <pc:chgData name="נועם תרשיש" userId="3c25d44b-14ef-4eec-8d60-b52307c38fbc" providerId="ADAL" clId="{006A7F16-51A7-4C0B-BB18-0100A763871F}" dt="2025-08-05T11:13:32.188" v="673" actId="1076"/>
        <pc:sldMkLst>
          <pc:docMk/>
          <pc:sldMk cId="230450649" sldId="316"/>
        </pc:sldMkLst>
        <pc:spChg chg="add mod">
          <ac:chgData name="נועם תרשיש" userId="3c25d44b-14ef-4eec-8d60-b52307c38fbc" providerId="ADAL" clId="{006A7F16-51A7-4C0B-BB18-0100A763871F}" dt="2025-08-05T11:13:32.188" v="673" actId="1076"/>
          <ac:spMkLst>
            <pc:docMk/>
            <pc:sldMk cId="230450649" sldId="316"/>
            <ac:spMk id="5" creationId="{616C03E0-F1EB-4371-9ACF-2095281C24EF}"/>
          </ac:spMkLst>
        </pc:spChg>
        <pc:spChg chg="mod">
          <ac:chgData name="נועם תרשיש" userId="3c25d44b-14ef-4eec-8d60-b52307c38fbc" providerId="ADAL" clId="{006A7F16-51A7-4C0B-BB18-0100A763871F}" dt="2025-08-04T18:47:35.766" v="1"/>
          <ac:spMkLst>
            <pc:docMk/>
            <pc:sldMk cId="230450649" sldId="316"/>
            <ac:spMk id="6" creationId="{F28AED92-2A9B-1DDE-BB6C-D6F5F88EA061}"/>
          </ac:spMkLst>
        </pc:spChg>
        <pc:spChg chg="mod">
          <ac:chgData name="נועם תרשיש" userId="3c25d44b-14ef-4eec-8d60-b52307c38fbc" providerId="ADAL" clId="{006A7F16-51A7-4C0B-BB18-0100A763871F}" dt="2025-08-05T11:05:20.290" v="586" actId="207"/>
          <ac:spMkLst>
            <pc:docMk/>
            <pc:sldMk cId="230450649" sldId="316"/>
            <ac:spMk id="8" creationId="{2C0C12E3-4B1B-4D71-BE01-361968F46708}"/>
          </ac:spMkLst>
        </pc:spChg>
      </pc:sldChg>
      <pc:sldChg chg="addSp delSp modSp">
        <pc:chgData name="נועם תרשיש" userId="3c25d44b-14ef-4eec-8d60-b52307c38fbc" providerId="ADAL" clId="{006A7F16-51A7-4C0B-BB18-0100A763871F}" dt="2025-08-04T18:48:05.360" v="6" actId="1076"/>
        <pc:sldMkLst>
          <pc:docMk/>
          <pc:sldMk cId="2258832664" sldId="342"/>
        </pc:sldMkLst>
        <pc:spChg chg="add del mod">
          <ac:chgData name="נועם תרשיש" userId="3c25d44b-14ef-4eec-8d60-b52307c38fbc" providerId="ADAL" clId="{006A7F16-51A7-4C0B-BB18-0100A763871F}" dt="2025-08-04T18:47:59.173" v="3" actId="931"/>
          <ac:spMkLst>
            <pc:docMk/>
            <pc:sldMk cId="2258832664" sldId="342"/>
            <ac:spMk id="4" creationId="{CFB1F552-1799-4D2E-85F5-B806745C784F}"/>
          </ac:spMkLst>
        </pc:spChg>
        <pc:picChg chg="add mod">
          <ac:chgData name="נועם תרשיש" userId="3c25d44b-14ef-4eec-8d60-b52307c38fbc" providerId="ADAL" clId="{006A7F16-51A7-4C0B-BB18-0100A763871F}" dt="2025-08-04T18:48:05.360" v="6" actId="1076"/>
          <ac:picMkLst>
            <pc:docMk/>
            <pc:sldMk cId="2258832664" sldId="342"/>
            <ac:picMk id="6" creationId="{603C68B7-520D-48B8-B9B2-75BBA7905FE4}"/>
          </ac:picMkLst>
        </pc:picChg>
        <pc:picChg chg="del">
          <ac:chgData name="נועם תרשיש" userId="3c25d44b-14ef-4eec-8d60-b52307c38fbc" providerId="ADAL" clId="{006A7F16-51A7-4C0B-BB18-0100A763871F}" dt="2025-08-04T18:47:51.640" v="2" actId="478"/>
          <ac:picMkLst>
            <pc:docMk/>
            <pc:sldMk cId="2258832664" sldId="342"/>
            <ac:picMk id="7" creationId="{F93BE3DD-50ED-4040-B31E-7E2284429AC0}"/>
          </ac:picMkLst>
        </pc:picChg>
      </pc:sldChg>
      <pc:sldChg chg="delSp">
        <pc:chgData name="נועם תרשיש" userId="3c25d44b-14ef-4eec-8d60-b52307c38fbc" providerId="ADAL" clId="{006A7F16-51A7-4C0B-BB18-0100A763871F}" dt="2025-08-04T18:48:26.540" v="8" actId="478"/>
        <pc:sldMkLst>
          <pc:docMk/>
          <pc:sldMk cId="61081279" sldId="343"/>
        </pc:sldMkLst>
        <pc:picChg chg="del">
          <ac:chgData name="נועם תרשיש" userId="3c25d44b-14ef-4eec-8d60-b52307c38fbc" providerId="ADAL" clId="{006A7F16-51A7-4C0B-BB18-0100A763871F}" dt="2025-08-04T18:48:26.540" v="8" actId="478"/>
          <ac:picMkLst>
            <pc:docMk/>
            <pc:sldMk cId="61081279" sldId="343"/>
            <ac:picMk id="3" creationId="{425CCB2F-D065-4249-AB9B-BB6B92023E41}"/>
          </ac:picMkLst>
        </pc:picChg>
      </pc:sldChg>
      <pc:sldChg chg="delSp delAnim">
        <pc:chgData name="נועם תרשיש" userId="3c25d44b-14ef-4eec-8d60-b52307c38fbc" providerId="ADAL" clId="{006A7F16-51A7-4C0B-BB18-0100A763871F}" dt="2025-08-04T18:48:16.903" v="7" actId="478"/>
        <pc:sldMkLst>
          <pc:docMk/>
          <pc:sldMk cId="3646758147" sldId="344"/>
        </pc:sldMkLst>
        <pc:picChg chg="del">
          <ac:chgData name="נועם תרשיש" userId="3c25d44b-14ef-4eec-8d60-b52307c38fbc" providerId="ADAL" clId="{006A7F16-51A7-4C0B-BB18-0100A763871F}" dt="2025-08-04T18:48:16.903" v="7" actId="478"/>
          <ac:picMkLst>
            <pc:docMk/>
            <pc:sldMk cId="3646758147" sldId="344"/>
            <ac:picMk id="9" creationId="{C3E31CF4-CB15-4754-BA0D-84C80EE63217}"/>
          </ac:picMkLst>
        </pc:picChg>
      </pc:sldChg>
      <pc:sldChg chg="addSp delSp modSp ord">
        <pc:chgData name="נועם תרשיש" userId="3c25d44b-14ef-4eec-8d60-b52307c38fbc" providerId="ADAL" clId="{006A7F16-51A7-4C0B-BB18-0100A763871F}" dt="2025-08-05T11:08:07.939" v="591" actId="20577"/>
        <pc:sldMkLst>
          <pc:docMk/>
          <pc:sldMk cId="1325600160" sldId="345"/>
        </pc:sldMkLst>
        <pc:spChg chg="add mod">
          <ac:chgData name="נועם תרשיש" userId="3c25d44b-14ef-4eec-8d60-b52307c38fbc" providerId="ADAL" clId="{006A7F16-51A7-4C0B-BB18-0100A763871F}" dt="2025-08-05T10:35:45.080" v="124" actId="1076"/>
          <ac:spMkLst>
            <pc:docMk/>
            <pc:sldMk cId="1325600160" sldId="345"/>
            <ac:spMk id="2" creationId="{6133F8AD-D800-48A4-BDAA-2BA962F8975E}"/>
          </ac:spMkLst>
        </pc:spChg>
        <pc:spChg chg="add mod">
          <ac:chgData name="נועם תרשיש" userId="3c25d44b-14ef-4eec-8d60-b52307c38fbc" providerId="ADAL" clId="{006A7F16-51A7-4C0B-BB18-0100A763871F}" dt="2025-08-05T11:08:07.939" v="591" actId="20577"/>
          <ac:spMkLst>
            <pc:docMk/>
            <pc:sldMk cId="1325600160" sldId="345"/>
            <ac:spMk id="4" creationId="{963C1CAB-0FAF-4837-B065-0B0DB5845B09}"/>
          </ac:spMkLst>
        </pc:spChg>
        <pc:spChg chg="mod">
          <ac:chgData name="נועם תרשיש" userId="3c25d44b-14ef-4eec-8d60-b52307c38fbc" providerId="ADAL" clId="{006A7F16-51A7-4C0B-BB18-0100A763871F}" dt="2025-08-05T10:29:52.559" v="46" actId="20577"/>
          <ac:spMkLst>
            <pc:docMk/>
            <pc:sldMk cId="1325600160" sldId="345"/>
            <ac:spMk id="6" creationId="{B3EA3BB7-7B9B-43F3-BF7D-8C05AF0AB57B}"/>
          </ac:spMkLst>
        </pc:spChg>
        <pc:picChg chg="del">
          <ac:chgData name="נועם תרשיש" userId="3c25d44b-14ef-4eec-8d60-b52307c38fbc" providerId="ADAL" clId="{006A7F16-51A7-4C0B-BB18-0100A763871F}" dt="2025-08-05T10:29:48.178" v="43" actId="478"/>
          <ac:picMkLst>
            <pc:docMk/>
            <pc:sldMk cId="1325600160" sldId="345"/>
            <ac:picMk id="3" creationId="{8FE83206-6E86-4D47-9B4C-D38E07A593FC}"/>
          </ac:picMkLst>
        </pc:picChg>
        <pc:picChg chg="add mod">
          <ac:chgData name="נועם תרשיש" userId="3c25d44b-14ef-4eec-8d60-b52307c38fbc" providerId="ADAL" clId="{006A7F16-51A7-4C0B-BB18-0100A763871F}" dt="2025-08-05T11:07:48.263" v="590" actId="14100"/>
          <ac:picMkLst>
            <pc:docMk/>
            <pc:sldMk cId="1325600160" sldId="345"/>
            <ac:picMk id="5" creationId="{41D13529-1AF3-4971-BE06-33F60BCBD940}"/>
          </ac:picMkLst>
        </pc:picChg>
      </pc:sldChg>
      <pc:sldChg chg="addSp delSp modSp">
        <pc:chgData name="נועם תרשיש" userId="3c25d44b-14ef-4eec-8d60-b52307c38fbc" providerId="ADAL" clId="{006A7F16-51A7-4C0B-BB18-0100A763871F}" dt="2025-08-05T10:42:00.589" v="217" actId="14100"/>
        <pc:sldMkLst>
          <pc:docMk/>
          <pc:sldMk cId="3873634406" sldId="346"/>
        </pc:sldMkLst>
        <pc:spChg chg="del">
          <ac:chgData name="נועם תרשיש" userId="3c25d44b-14ef-4eec-8d60-b52307c38fbc" providerId="ADAL" clId="{006A7F16-51A7-4C0B-BB18-0100A763871F}" dt="2025-08-05T10:37:44.538" v="165" actId="478"/>
          <ac:spMkLst>
            <pc:docMk/>
            <pc:sldMk cId="3873634406" sldId="346"/>
            <ac:spMk id="2" creationId="{AB75120D-03DD-4A83-968A-3D39FEDBB052}"/>
          </ac:spMkLst>
        </pc:spChg>
        <pc:spChg chg="add del">
          <ac:chgData name="נועם תרשיש" userId="3c25d44b-14ef-4eec-8d60-b52307c38fbc" providerId="ADAL" clId="{006A7F16-51A7-4C0B-BB18-0100A763871F}" dt="2025-08-05T10:40:07.620" v="172"/>
          <ac:spMkLst>
            <pc:docMk/>
            <pc:sldMk cId="3873634406" sldId="346"/>
            <ac:spMk id="5" creationId="{A87B4E6F-3F14-4A6A-897F-624B1F6BFF59}"/>
          </ac:spMkLst>
        </pc:spChg>
        <pc:spChg chg="add mod">
          <ac:chgData name="נועם תרשיש" userId="3c25d44b-14ef-4eec-8d60-b52307c38fbc" providerId="ADAL" clId="{006A7F16-51A7-4C0B-BB18-0100A763871F}" dt="2025-08-05T10:42:00.589" v="217" actId="14100"/>
          <ac:spMkLst>
            <pc:docMk/>
            <pc:sldMk cId="3873634406" sldId="346"/>
            <ac:spMk id="7" creationId="{D7B48F72-5D1A-4FA0-94B2-B3187E35B631}"/>
          </ac:spMkLst>
        </pc:spChg>
        <pc:spChg chg="add del">
          <ac:chgData name="נועם תרשיש" userId="3c25d44b-14ef-4eec-8d60-b52307c38fbc" providerId="ADAL" clId="{006A7F16-51A7-4C0B-BB18-0100A763871F}" dt="2025-08-05T10:40:19.839" v="177"/>
          <ac:spMkLst>
            <pc:docMk/>
            <pc:sldMk cId="3873634406" sldId="346"/>
            <ac:spMk id="8" creationId="{A13B921E-1F46-4AE7-A548-D4B2CB292B99}"/>
          </ac:spMkLst>
        </pc:spChg>
        <pc:picChg chg="add mod">
          <ac:chgData name="נועם תרשיש" userId="3c25d44b-14ef-4eec-8d60-b52307c38fbc" providerId="ADAL" clId="{006A7F16-51A7-4C0B-BB18-0100A763871F}" dt="2025-08-05T10:41:56.779" v="215" actId="14100"/>
          <ac:picMkLst>
            <pc:docMk/>
            <pc:sldMk cId="3873634406" sldId="346"/>
            <ac:picMk id="3" creationId="{C0C4687F-76F3-4630-AE9D-A426BDCAA63E}"/>
          </ac:picMkLst>
        </pc:picChg>
        <pc:picChg chg="del">
          <ac:chgData name="נועם תרשיש" userId="3c25d44b-14ef-4eec-8d60-b52307c38fbc" providerId="ADAL" clId="{006A7F16-51A7-4C0B-BB18-0100A763871F}" dt="2025-08-05T10:37:46.072" v="166" actId="478"/>
          <ac:picMkLst>
            <pc:docMk/>
            <pc:sldMk cId="3873634406" sldId="346"/>
            <ac:picMk id="4" creationId="{216DB960-1D59-416A-8A0C-23FD16480B44}"/>
          </ac:picMkLst>
        </pc:picChg>
      </pc:sldChg>
      <pc:sldChg chg="del">
        <pc:chgData name="נועם תרשיש" userId="3c25d44b-14ef-4eec-8d60-b52307c38fbc" providerId="ADAL" clId="{006A7F16-51A7-4C0B-BB18-0100A763871F}" dt="2025-08-05T10:59:58.199" v="512" actId="2696"/>
        <pc:sldMkLst>
          <pc:docMk/>
          <pc:sldMk cId="1991537122" sldId="347"/>
        </pc:sldMkLst>
      </pc:sldChg>
      <pc:sldChg chg="modSp modNotesTx">
        <pc:chgData name="נועם תרשיש" userId="3c25d44b-14ef-4eec-8d60-b52307c38fbc" providerId="ADAL" clId="{006A7F16-51A7-4C0B-BB18-0100A763871F}" dt="2025-08-05T10:43:34.729" v="221" actId="20577"/>
        <pc:sldMkLst>
          <pc:docMk/>
          <pc:sldMk cId="914893571" sldId="348"/>
        </pc:sldMkLst>
        <pc:spChg chg="mod">
          <ac:chgData name="נועם תרשיש" userId="3c25d44b-14ef-4eec-8d60-b52307c38fbc" providerId="ADAL" clId="{006A7F16-51A7-4C0B-BB18-0100A763871F}" dt="2025-08-05T10:43:34.729" v="221" actId="20577"/>
          <ac:spMkLst>
            <pc:docMk/>
            <pc:sldMk cId="914893571" sldId="348"/>
            <ac:spMk id="4" creationId="{54477223-61AC-40F7-9049-5E5574235D1D}"/>
          </ac:spMkLst>
        </pc:spChg>
      </pc:sldChg>
      <pc:sldChg chg="addSp delSp modSp add">
        <pc:chgData name="נועם תרשיש" userId="3c25d44b-14ef-4eec-8d60-b52307c38fbc" providerId="ADAL" clId="{006A7F16-51A7-4C0B-BB18-0100A763871F}" dt="2025-08-05T10:36:42.920" v="149" actId="1076"/>
        <pc:sldMkLst>
          <pc:docMk/>
          <pc:sldMk cId="1560360371" sldId="349"/>
        </pc:sldMkLst>
        <pc:spChg chg="del mod">
          <ac:chgData name="נועם תרשיש" userId="3c25d44b-14ef-4eec-8d60-b52307c38fbc" providerId="ADAL" clId="{006A7F16-51A7-4C0B-BB18-0100A763871F}" dt="2025-08-05T10:36:39.496" v="148" actId="478"/>
          <ac:spMkLst>
            <pc:docMk/>
            <pc:sldMk cId="1560360371" sldId="349"/>
            <ac:spMk id="2" creationId="{7D1F6484-22A1-4F07-B815-BFDED907DDEC}"/>
          </ac:spMkLst>
        </pc:spChg>
        <pc:spChg chg="add del mod">
          <ac:chgData name="נועם תרשיש" userId="3c25d44b-14ef-4eec-8d60-b52307c38fbc" providerId="ADAL" clId="{006A7F16-51A7-4C0B-BB18-0100A763871F}" dt="2025-08-05T10:36:42.920" v="149" actId="1076"/>
          <ac:spMkLst>
            <pc:docMk/>
            <pc:sldMk cId="1560360371" sldId="349"/>
            <ac:spMk id="6" creationId="{B3EA3BB7-7B9B-43F3-BF7D-8C05AF0AB57B}"/>
          </ac:spMkLst>
        </pc:spChg>
      </pc:sldChg>
      <pc:sldChg chg="modSp add del">
        <pc:chgData name="נועם תרשיש" userId="3c25d44b-14ef-4eec-8d60-b52307c38fbc" providerId="ADAL" clId="{006A7F16-51A7-4C0B-BB18-0100A763871F}" dt="2025-08-05T10:28:12.510" v="41" actId="2696"/>
        <pc:sldMkLst>
          <pc:docMk/>
          <pc:sldMk cId="4286411494" sldId="349"/>
        </pc:sldMkLst>
        <pc:spChg chg="mod">
          <ac:chgData name="נועם תרשיש" userId="3c25d44b-14ef-4eec-8d60-b52307c38fbc" providerId="ADAL" clId="{006A7F16-51A7-4C0B-BB18-0100A763871F}" dt="2025-08-05T10:22:49.010" v="37" actId="20577"/>
          <ac:spMkLst>
            <pc:docMk/>
            <pc:sldMk cId="4286411494" sldId="349"/>
            <ac:spMk id="6" creationId="{B3EA3BB7-7B9B-43F3-BF7D-8C05AF0AB57B}"/>
          </ac:spMkLst>
        </pc:spChg>
        <pc:spChg chg="mod">
          <ac:chgData name="נועם תרשיש" userId="3c25d44b-14ef-4eec-8d60-b52307c38fbc" providerId="ADAL" clId="{006A7F16-51A7-4C0B-BB18-0100A763871F}" dt="2025-08-05T10:24:15.273" v="39" actId="1076"/>
          <ac:spMkLst>
            <pc:docMk/>
            <pc:sldMk cId="4286411494" sldId="349"/>
            <ac:spMk id="7" creationId="{25D898F0-E68C-47DB-90F4-F274CD12B829}"/>
          </ac:spMkLst>
        </pc:spChg>
        <pc:picChg chg="mod">
          <ac:chgData name="נועם תרשיש" userId="3c25d44b-14ef-4eec-8d60-b52307c38fbc" providerId="ADAL" clId="{006A7F16-51A7-4C0B-BB18-0100A763871F}" dt="2025-08-05T10:24:27.931" v="40" actId="14100"/>
          <ac:picMkLst>
            <pc:docMk/>
            <pc:sldMk cId="4286411494" sldId="349"/>
            <ac:picMk id="2" creationId="{DAF93982-A32E-49F8-9DF0-2D717D3D7638}"/>
          </ac:picMkLst>
        </pc:picChg>
      </pc:sldChg>
      <pc:sldChg chg="modSp add">
        <pc:chgData name="נועם תרשיש" userId="3c25d44b-14ef-4eec-8d60-b52307c38fbc" providerId="ADAL" clId="{006A7F16-51A7-4C0B-BB18-0100A763871F}" dt="2025-08-05T10:36:55.914" v="164" actId="20577"/>
        <pc:sldMkLst>
          <pc:docMk/>
          <pc:sldMk cId="2246639556" sldId="350"/>
        </pc:sldMkLst>
        <pc:spChg chg="mod">
          <ac:chgData name="נועם תרשיש" userId="3c25d44b-14ef-4eec-8d60-b52307c38fbc" providerId="ADAL" clId="{006A7F16-51A7-4C0B-BB18-0100A763871F}" dt="2025-08-05T10:36:55.914" v="164" actId="20577"/>
          <ac:spMkLst>
            <pc:docMk/>
            <pc:sldMk cId="2246639556" sldId="350"/>
            <ac:spMk id="6" creationId="{B3EA3BB7-7B9B-43F3-BF7D-8C05AF0AB57B}"/>
          </ac:spMkLst>
        </pc:spChg>
      </pc:sldChg>
      <pc:sldChg chg="addSp modSp add">
        <pc:chgData name="נועם תרשיש" userId="3c25d44b-14ef-4eec-8d60-b52307c38fbc" providerId="ADAL" clId="{006A7F16-51A7-4C0B-BB18-0100A763871F}" dt="2025-08-05T11:09:07.427" v="598" actId="14100"/>
        <pc:sldMkLst>
          <pc:docMk/>
          <pc:sldMk cId="3585403784" sldId="351"/>
        </pc:sldMkLst>
        <pc:spChg chg="mod">
          <ac:chgData name="נועם תרשיש" userId="3c25d44b-14ef-4eec-8d60-b52307c38fbc" providerId="ADAL" clId="{006A7F16-51A7-4C0B-BB18-0100A763871F}" dt="2025-08-05T10:42:46.918" v="220" actId="108"/>
          <ac:spMkLst>
            <pc:docMk/>
            <pc:sldMk cId="3585403784" sldId="351"/>
            <ac:spMk id="2" creationId="{E95F859C-6305-42A9-80A8-4ADB44004AEC}"/>
          </ac:spMkLst>
        </pc:spChg>
        <pc:spChg chg="mod">
          <ac:chgData name="נועם תרשיש" userId="3c25d44b-14ef-4eec-8d60-b52307c38fbc" providerId="ADAL" clId="{006A7F16-51A7-4C0B-BB18-0100A763871F}" dt="2025-08-05T10:45:10.571" v="224" actId="20577"/>
          <ac:spMkLst>
            <pc:docMk/>
            <pc:sldMk cId="3585403784" sldId="351"/>
            <ac:spMk id="3" creationId="{4E27CC2E-CE08-49CE-BE95-DB6E4CA3C996}"/>
          </ac:spMkLst>
        </pc:spChg>
        <pc:picChg chg="add mod">
          <ac:chgData name="נועם תרשיש" userId="3c25d44b-14ef-4eec-8d60-b52307c38fbc" providerId="ADAL" clId="{006A7F16-51A7-4C0B-BB18-0100A763871F}" dt="2025-08-05T11:09:04.885" v="596" actId="1076"/>
          <ac:picMkLst>
            <pc:docMk/>
            <pc:sldMk cId="3585403784" sldId="351"/>
            <ac:picMk id="4" creationId="{13E9BD05-EC78-42AD-B9AB-E9EDA854085D}"/>
          </ac:picMkLst>
        </pc:picChg>
        <pc:picChg chg="add mod">
          <ac:chgData name="נועם תרשיש" userId="3c25d44b-14ef-4eec-8d60-b52307c38fbc" providerId="ADAL" clId="{006A7F16-51A7-4C0B-BB18-0100A763871F}" dt="2025-08-05T11:09:07.427" v="598" actId="14100"/>
          <ac:picMkLst>
            <pc:docMk/>
            <pc:sldMk cId="3585403784" sldId="351"/>
            <ac:picMk id="5" creationId="{1D00F852-B359-4DF0-AC68-333B303FF7B1}"/>
          </ac:picMkLst>
        </pc:picChg>
      </pc:sldChg>
      <pc:sldChg chg="addSp delSp modSp add">
        <pc:chgData name="נועם תרשיש" userId="3c25d44b-14ef-4eec-8d60-b52307c38fbc" providerId="ADAL" clId="{006A7F16-51A7-4C0B-BB18-0100A763871F}" dt="2025-08-05T10:48:25.776" v="297" actId="404"/>
        <pc:sldMkLst>
          <pc:docMk/>
          <pc:sldMk cId="453220409" sldId="352"/>
        </pc:sldMkLst>
        <pc:spChg chg="mod">
          <ac:chgData name="נועם תרשיש" userId="3c25d44b-14ef-4eec-8d60-b52307c38fbc" providerId="ADAL" clId="{006A7F16-51A7-4C0B-BB18-0100A763871F}" dt="2025-08-05T10:45:53.247" v="230" actId="27636"/>
          <ac:spMkLst>
            <pc:docMk/>
            <pc:sldMk cId="453220409" sldId="352"/>
            <ac:spMk id="2" creationId="{E95F859C-6305-42A9-80A8-4ADB44004AEC}"/>
          </ac:spMkLst>
        </pc:spChg>
        <pc:spChg chg="mod">
          <ac:chgData name="נועם תרשיש" userId="3c25d44b-14ef-4eec-8d60-b52307c38fbc" providerId="ADAL" clId="{006A7F16-51A7-4C0B-BB18-0100A763871F}" dt="2025-08-05T10:48:25.776" v="297" actId="404"/>
          <ac:spMkLst>
            <pc:docMk/>
            <pc:sldMk cId="453220409" sldId="352"/>
            <ac:spMk id="3" creationId="{4E27CC2E-CE08-49CE-BE95-DB6E4CA3C996}"/>
          </ac:spMkLst>
        </pc:spChg>
        <pc:spChg chg="add mod">
          <ac:chgData name="נועם תרשיש" userId="3c25d44b-14ef-4eec-8d60-b52307c38fbc" providerId="ADAL" clId="{006A7F16-51A7-4C0B-BB18-0100A763871F}" dt="2025-08-05T10:47:22.850" v="269" actId="113"/>
          <ac:spMkLst>
            <pc:docMk/>
            <pc:sldMk cId="453220409" sldId="352"/>
            <ac:spMk id="6" creationId="{C55F5D61-1490-43FB-9FBC-AD9ED15C1016}"/>
          </ac:spMkLst>
        </pc:spChg>
        <pc:picChg chg="del">
          <ac:chgData name="נועם תרשיש" userId="3c25d44b-14ef-4eec-8d60-b52307c38fbc" providerId="ADAL" clId="{006A7F16-51A7-4C0B-BB18-0100A763871F}" dt="2025-08-05T10:46:26.271" v="237" actId="478"/>
          <ac:picMkLst>
            <pc:docMk/>
            <pc:sldMk cId="453220409" sldId="352"/>
            <ac:picMk id="4" creationId="{13E9BD05-EC78-42AD-B9AB-E9EDA854085D}"/>
          </ac:picMkLst>
        </pc:picChg>
        <pc:picChg chg="add mod">
          <ac:chgData name="נועם תרשיש" userId="3c25d44b-14ef-4eec-8d60-b52307c38fbc" providerId="ADAL" clId="{006A7F16-51A7-4C0B-BB18-0100A763871F}" dt="2025-08-05T10:47:27.845" v="271" actId="1076"/>
          <ac:picMkLst>
            <pc:docMk/>
            <pc:sldMk cId="453220409" sldId="352"/>
            <ac:picMk id="5" creationId="{678FB0B3-D5CA-48D9-A0AC-D22E5154D7D2}"/>
          </ac:picMkLst>
        </pc:picChg>
      </pc:sldChg>
      <pc:sldChg chg="addSp delSp modSp add">
        <pc:chgData name="נועם תרשיש" userId="3c25d44b-14ef-4eec-8d60-b52307c38fbc" providerId="ADAL" clId="{006A7F16-51A7-4C0B-BB18-0100A763871F}" dt="2025-08-05T11:10:13.416" v="606" actId="1076"/>
        <pc:sldMkLst>
          <pc:docMk/>
          <pc:sldMk cId="1367875987" sldId="353"/>
        </pc:sldMkLst>
        <pc:spChg chg="mod">
          <ac:chgData name="נועם תרשיש" userId="3c25d44b-14ef-4eec-8d60-b52307c38fbc" providerId="ADAL" clId="{006A7F16-51A7-4C0B-BB18-0100A763871F}" dt="2025-08-05T10:51:01.759" v="307" actId="313"/>
          <ac:spMkLst>
            <pc:docMk/>
            <pc:sldMk cId="1367875987" sldId="353"/>
            <ac:spMk id="3" creationId="{4E27CC2E-CE08-49CE-BE95-DB6E4CA3C996}"/>
          </ac:spMkLst>
        </pc:spChg>
        <pc:spChg chg="mod">
          <ac:chgData name="נועם תרשיש" userId="3c25d44b-14ef-4eec-8d60-b52307c38fbc" providerId="ADAL" clId="{006A7F16-51A7-4C0B-BB18-0100A763871F}" dt="2025-08-05T11:09:59.775" v="602" actId="20577"/>
          <ac:spMkLst>
            <pc:docMk/>
            <pc:sldMk cId="1367875987" sldId="353"/>
            <ac:spMk id="6" creationId="{C55F5D61-1490-43FB-9FBC-AD9ED15C1016}"/>
          </ac:spMkLst>
        </pc:spChg>
        <pc:spChg chg="add mod">
          <ac:chgData name="נועם תרשיש" userId="3c25d44b-14ef-4eec-8d60-b52307c38fbc" providerId="ADAL" clId="{006A7F16-51A7-4C0B-BB18-0100A763871F}" dt="2025-08-05T11:10:06.413" v="604" actId="1076"/>
          <ac:spMkLst>
            <pc:docMk/>
            <pc:sldMk cId="1367875987" sldId="353"/>
            <ac:spMk id="8" creationId="{5BAEC39A-77DC-4A00-A389-749621504B39}"/>
          </ac:spMkLst>
        </pc:spChg>
        <pc:picChg chg="add mod">
          <ac:chgData name="נועם תרשיש" userId="3c25d44b-14ef-4eec-8d60-b52307c38fbc" providerId="ADAL" clId="{006A7F16-51A7-4C0B-BB18-0100A763871F}" dt="2025-08-05T11:10:09.159" v="605" actId="1076"/>
          <ac:picMkLst>
            <pc:docMk/>
            <pc:sldMk cId="1367875987" sldId="353"/>
            <ac:picMk id="4" creationId="{0E31BBE9-DA72-4954-822A-2ABAF71D19DD}"/>
          </ac:picMkLst>
        </pc:picChg>
        <pc:picChg chg="del">
          <ac:chgData name="נועם תרשיש" userId="3c25d44b-14ef-4eec-8d60-b52307c38fbc" providerId="ADAL" clId="{006A7F16-51A7-4C0B-BB18-0100A763871F}" dt="2025-08-05T10:47:46.153" v="290" actId="478"/>
          <ac:picMkLst>
            <pc:docMk/>
            <pc:sldMk cId="1367875987" sldId="353"/>
            <ac:picMk id="5" creationId="{678FB0B3-D5CA-48D9-A0AC-D22E5154D7D2}"/>
          </ac:picMkLst>
        </pc:picChg>
        <pc:picChg chg="add mod">
          <ac:chgData name="נועם תרשיש" userId="3c25d44b-14ef-4eec-8d60-b52307c38fbc" providerId="ADAL" clId="{006A7F16-51A7-4C0B-BB18-0100A763871F}" dt="2025-08-05T11:10:13.416" v="606" actId="1076"/>
          <ac:picMkLst>
            <pc:docMk/>
            <pc:sldMk cId="1367875987" sldId="353"/>
            <ac:picMk id="7" creationId="{DFD169CC-A752-48D3-AFA3-4AF09CF64D63}"/>
          </ac:picMkLst>
        </pc:picChg>
      </pc:sldChg>
      <pc:sldChg chg="addSp delSp modSp add">
        <pc:chgData name="נועם תרשיש" userId="3c25d44b-14ef-4eec-8d60-b52307c38fbc" providerId="ADAL" clId="{006A7F16-51A7-4C0B-BB18-0100A763871F}" dt="2025-08-05T10:52:47.135" v="352" actId="1076"/>
        <pc:sldMkLst>
          <pc:docMk/>
          <pc:sldMk cId="159035931" sldId="354"/>
        </pc:sldMkLst>
        <pc:spChg chg="mod">
          <ac:chgData name="נועם תרשיש" userId="3c25d44b-14ef-4eec-8d60-b52307c38fbc" providerId="ADAL" clId="{006A7F16-51A7-4C0B-BB18-0100A763871F}" dt="2025-08-05T10:52:38.647" v="351" actId="1076"/>
          <ac:spMkLst>
            <pc:docMk/>
            <pc:sldMk cId="159035931" sldId="354"/>
            <ac:spMk id="3" creationId="{4E27CC2E-CE08-49CE-BE95-DB6E4CA3C996}"/>
          </ac:spMkLst>
        </pc:spChg>
        <pc:spChg chg="del">
          <ac:chgData name="נועם תרשיש" userId="3c25d44b-14ef-4eec-8d60-b52307c38fbc" providerId="ADAL" clId="{006A7F16-51A7-4C0B-BB18-0100A763871F}" dt="2025-08-05T10:51:51.415" v="333" actId="478"/>
          <ac:spMkLst>
            <pc:docMk/>
            <pc:sldMk cId="159035931" sldId="354"/>
            <ac:spMk id="6" creationId="{C55F5D61-1490-43FB-9FBC-AD9ED15C1016}"/>
          </ac:spMkLst>
        </pc:spChg>
        <pc:spChg chg="del">
          <ac:chgData name="נועם תרשיש" userId="3c25d44b-14ef-4eec-8d60-b52307c38fbc" providerId="ADAL" clId="{006A7F16-51A7-4C0B-BB18-0100A763871F}" dt="2025-08-05T10:51:54.327" v="334" actId="478"/>
          <ac:spMkLst>
            <pc:docMk/>
            <pc:sldMk cId="159035931" sldId="354"/>
            <ac:spMk id="8" creationId="{5BAEC39A-77DC-4A00-A389-749621504B39}"/>
          </ac:spMkLst>
        </pc:spChg>
        <pc:spChg chg="add del">
          <ac:chgData name="נועם תרשיש" userId="3c25d44b-14ef-4eec-8d60-b52307c38fbc" providerId="ADAL" clId="{006A7F16-51A7-4C0B-BB18-0100A763871F}" dt="2025-08-05T10:52:03.495" v="338"/>
          <ac:spMkLst>
            <pc:docMk/>
            <pc:sldMk cId="159035931" sldId="354"/>
            <ac:spMk id="9" creationId="{6FA45FB0-C040-4F4E-81A4-68D851840CB5}"/>
          </ac:spMkLst>
        </pc:spChg>
        <pc:spChg chg="add mod">
          <ac:chgData name="נועם תרשיש" userId="3c25d44b-14ef-4eec-8d60-b52307c38fbc" providerId="ADAL" clId="{006A7F16-51A7-4C0B-BB18-0100A763871F}" dt="2025-08-05T10:52:47.135" v="352" actId="1076"/>
          <ac:spMkLst>
            <pc:docMk/>
            <pc:sldMk cId="159035931" sldId="354"/>
            <ac:spMk id="10" creationId="{203F0050-6383-4F9A-A06B-D17FB4001A53}"/>
          </ac:spMkLst>
        </pc:spChg>
        <pc:picChg chg="del">
          <ac:chgData name="נועם תרשיש" userId="3c25d44b-14ef-4eec-8d60-b52307c38fbc" providerId="ADAL" clId="{006A7F16-51A7-4C0B-BB18-0100A763871F}" dt="2025-08-05T10:51:55.112" v="336" actId="478"/>
          <ac:picMkLst>
            <pc:docMk/>
            <pc:sldMk cId="159035931" sldId="354"/>
            <ac:picMk id="4" creationId="{0E31BBE9-DA72-4954-822A-2ABAF71D19DD}"/>
          </ac:picMkLst>
        </pc:picChg>
        <pc:picChg chg="add mod">
          <ac:chgData name="נועם תרשיש" userId="3c25d44b-14ef-4eec-8d60-b52307c38fbc" providerId="ADAL" clId="{006A7F16-51A7-4C0B-BB18-0100A763871F}" dt="2025-08-05T10:52:07.429" v="342" actId="14100"/>
          <ac:picMkLst>
            <pc:docMk/>
            <pc:sldMk cId="159035931" sldId="354"/>
            <ac:picMk id="5" creationId="{E1366E47-A68A-4150-AC8E-BCA499C482CF}"/>
          </ac:picMkLst>
        </pc:picChg>
        <pc:picChg chg="del">
          <ac:chgData name="נועם תרשיש" userId="3c25d44b-14ef-4eec-8d60-b52307c38fbc" providerId="ADAL" clId="{006A7F16-51A7-4C0B-BB18-0100A763871F}" dt="2025-08-05T10:51:54.839" v="335" actId="478"/>
          <ac:picMkLst>
            <pc:docMk/>
            <pc:sldMk cId="159035931" sldId="354"/>
            <ac:picMk id="7" creationId="{DFD169CC-A752-48D3-AFA3-4AF09CF64D63}"/>
          </ac:picMkLst>
        </pc:picChg>
      </pc:sldChg>
      <pc:sldChg chg="addSp delSp modSp add">
        <pc:chgData name="נועם תרשיש" userId="3c25d44b-14ef-4eec-8d60-b52307c38fbc" providerId="ADAL" clId="{006A7F16-51A7-4C0B-BB18-0100A763871F}" dt="2025-08-05T10:55:31.159" v="428" actId="1076"/>
        <pc:sldMkLst>
          <pc:docMk/>
          <pc:sldMk cId="161063141" sldId="355"/>
        </pc:sldMkLst>
        <pc:spChg chg="mod">
          <ac:chgData name="נועם תרשיש" userId="3c25d44b-14ef-4eec-8d60-b52307c38fbc" providerId="ADAL" clId="{006A7F16-51A7-4C0B-BB18-0100A763871F}" dt="2025-08-05T10:53:35.444" v="387" actId="1076"/>
          <ac:spMkLst>
            <pc:docMk/>
            <pc:sldMk cId="161063141" sldId="355"/>
            <ac:spMk id="2" creationId="{E95F859C-6305-42A9-80A8-4ADB44004AEC}"/>
          </ac:spMkLst>
        </pc:spChg>
        <pc:spChg chg="mod">
          <ac:chgData name="נועם תרשיש" userId="3c25d44b-14ef-4eec-8d60-b52307c38fbc" providerId="ADAL" clId="{006A7F16-51A7-4C0B-BB18-0100A763871F}" dt="2025-08-05T10:53:37.850" v="388" actId="1076"/>
          <ac:spMkLst>
            <pc:docMk/>
            <pc:sldMk cId="161063141" sldId="355"/>
            <ac:spMk id="3" creationId="{4E27CC2E-CE08-49CE-BE95-DB6E4CA3C996}"/>
          </ac:spMkLst>
        </pc:spChg>
        <pc:spChg chg="add mod">
          <ac:chgData name="נועם תרשיש" userId="3c25d44b-14ef-4eec-8d60-b52307c38fbc" providerId="ADAL" clId="{006A7F16-51A7-4C0B-BB18-0100A763871F}" dt="2025-08-05T10:55:22.895" v="425" actId="1076"/>
          <ac:spMkLst>
            <pc:docMk/>
            <pc:sldMk cId="161063141" sldId="355"/>
            <ac:spMk id="6" creationId="{8E6ECFC0-6B7A-4914-BC4D-CE0F33253791}"/>
          </ac:spMkLst>
        </pc:spChg>
        <pc:spChg chg="mod">
          <ac:chgData name="נועם תרשיש" userId="3c25d44b-14ef-4eec-8d60-b52307c38fbc" providerId="ADAL" clId="{006A7F16-51A7-4C0B-BB18-0100A763871F}" dt="2025-08-05T10:53:40.331" v="389" actId="1076"/>
          <ac:spMkLst>
            <pc:docMk/>
            <pc:sldMk cId="161063141" sldId="355"/>
            <ac:spMk id="10" creationId="{203F0050-6383-4F9A-A06B-D17FB4001A53}"/>
          </ac:spMkLst>
        </pc:spChg>
        <pc:picChg chg="add mod">
          <ac:chgData name="נועם תרשיש" userId="3c25d44b-14ef-4eec-8d60-b52307c38fbc" providerId="ADAL" clId="{006A7F16-51A7-4C0B-BB18-0100A763871F}" dt="2025-08-05T10:55:31.159" v="428" actId="1076"/>
          <ac:picMkLst>
            <pc:docMk/>
            <pc:sldMk cId="161063141" sldId="355"/>
            <ac:picMk id="4" creationId="{BEDEAA9F-3BB5-417A-A2C3-DDA6BA3D9AEA}"/>
          </ac:picMkLst>
        </pc:picChg>
        <pc:picChg chg="del">
          <ac:chgData name="נועם תרשיש" userId="3c25d44b-14ef-4eec-8d60-b52307c38fbc" providerId="ADAL" clId="{006A7F16-51A7-4C0B-BB18-0100A763871F}" dt="2025-08-05T10:53:31.769" v="386" actId="478"/>
          <ac:picMkLst>
            <pc:docMk/>
            <pc:sldMk cId="161063141" sldId="355"/>
            <ac:picMk id="5" creationId="{E1366E47-A68A-4150-AC8E-BCA499C482CF}"/>
          </ac:picMkLst>
        </pc:picChg>
        <pc:picChg chg="add mod">
          <ac:chgData name="נועם תרשיש" userId="3c25d44b-14ef-4eec-8d60-b52307c38fbc" providerId="ADAL" clId="{006A7F16-51A7-4C0B-BB18-0100A763871F}" dt="2025-08-05T10:55:24.347" v="426" actId="1076"/>
          <ac:picMkLst>
            <pc:docMk/>
            <pc:sldMk cId="161063141" sldId="355"/>
            <ac:picMk id="7" creationId="{76FCBB09-FCC2-4A58-B19C-DF2A2A1D7413}"/>
          </ac:picMkLst>
        </pc:picChg>
        <pc:picChg chg="add mod">
          <ac:chgData name="נועם תרשיש" userId="3c25d44b-14ef-4eec-8d60-b52307c38fbc" providerId="ADAL" clId="{006A7F16-51A7-4C0B-BB18-0100A763871F}" dt="2025-08-05T10:55:27.588" v="427" actId="1076"/>
          <ac:picMkLst>
            <pc:docMk/>
            <pc:sldMk cId="161063141" sldId="355"/>
            <ac:picMk id="8" creationId="{4B61AD94-2586-4099-B5CF-4716D66E8E5B}"/>
          </ac:picMkLst>
        </pc:picChg>
      </pc:sldChg>
      <pc:sldChg chg="addSp delSp modSp add">
        <pc:chgData name="נועם תרשיש" userId="3c25d44b-14ef-4eec-8d60-b52307c38fbc" providerId="ADAL" clId="{006A7F16-51A7-4C0B-BB18-0100A763871F}" dt="2025-08-05T10:56:42.978" v="453" actId="1076"/>
        <pc:sldMkLst>
          <pc:docMk/>
          <pc:sldMk cId="2392107635" sldId="356"/>
        </pc:sldMkLst>
        <pc:spChg chg="mod">
          <ac:chgData name="נועם תרשיש" userId="3c25d44b-14ef-4eec-8d60-b52307c38fbc" providerId="ADAL" clId="{006A7F16-51A7-4C0B-BB18-0100A763871F}" dt="2025-08-05T10:55:51.674" v="435" actId="20577"/>
          <ac:spMkLst>
            <pc:docMk/>
            <pc:sldMk cId="2392107635" sldId="356"/>
            <ac:spMk id="2" creationId="{E95F859C-6305-42A9-80A8-4ADB44004AEC}"/>
          </ac:spMkLst>
        </pc:spChg>
        <pc:spChg chg="del mod">
          <ac:chgData name="נועם תרשיש" userId="3c25d44b-14ef-4eec-8d60-b52307c38fbc" providerId="ADAL" clId="{006A7F16-51A7-4C0B-BB18-0100A763871F}" dt="2025-08-05T10:56:23.671" v="444" actId="478"/>
          <ac:spMkLst>
            <pc:docMk/>
            <pc:sldMk cId="2392107635" sldId="356"/>
            <ac:spMk id="6" creationId="{8E6ECFC0-6B7A-4914-BC4D-CE0F33253791}"/>
          </ac:spMkLst>
        </pc:spChg>
        <pc:spChg chg="mod">
          <ac:chgData name="נועם תרשיש" userId="3c25d44b-14ef-4eec-8d60-b52307c38fbc" providerId="ADAL" clId="{006A7F16-51A7-4C0B-BB18-0100A763871F}" dt="2025-08-05T10:56:27.011" v="445" actId="14100"/>
          <ac:spMkLst>
            <pc:docMk/>
            <pc:sldMk cId="2392107635" sldId="356"/>
            <ac:spMk id="10" creationId="{203F0050-6383-4F9A-A06B-D17FB4001A53}"/>
          </ac:spMkLst>
        </pc:spChg>
        <pc:picChg chg="del">
          <ac:chgData name="נועם תרשיש" userId="3c25d44b-14ef-4eec-8d60-b52307c38fbc" providerId="ADAL" clId="{006A7F16-51A7-4C0B-BB18-0100A763871F}" dt="2025-08-05T10:56:21.647" v="440" actId="478"/>
          <ac:picMkLst>
            <pc:docMk/>
            <pc:sldMk cId="2392107635" sldId="356"/>
            <ac:picMk id="4" creationId="{BEDEAA9F-3BB5-417A-A2C3-DDA6BA3D9AEA}"/>
          </ac:picMkLst>
        </pc:picChg>
        <pc:picChg chg="add mod">
          <ac:chgData name="נועם תרשיש" userId="3c25d44b-14ef-4eec-8d60-b52307c38fbc" providerId="ADAL" clId="{006A7F16-51A7-4C0B-BB18-0100A763871F}" dt="2025-08-05T10:56:31.217" v="449" actId="1076"/>
          <ac:picMkLst>
            <pc:docMk/>
            <pc:sldMk cId="2392107635" sldId="356"/>
            <ac:picMk id="5" creationId="{C20A4D36-6FDB-4215-B0C2-1EDE62517A20}"/>
          </ac:picMkLst>
        </pc:picChg>
        <pc:picChg chg="del">
          <ac:chgData name="נועם תרשיש" userId="3c25d44b-14ef-4eec-8d60-b52307c38fbc" providerId="ADAL" clId="{006A7F16-51A7-4C0B-BB18-0100A763871F}" dt="2025-08-05T10:56:22.399" v="442" actId="478"/>
          <ac:picMkLst>
            <pc:docMk/>
            <pc:sldMk cId="2392107635" sldId="356"/>
            <ac:picMk id="7" creationId="{76FCBB09-FCC2-4A58-B19C-DF2A2A1D7413}"/>
          </ac:picMkLst>
        </pc:picChg>
        <pc:picChg chg="del">
          <ac:chgData name="נועם תרשיש" userId="3c25d44b-14ef-4eec-8d60-b52307c38fbc" providerId="ADAL" clId="{006A7F16-51A7-4C0B-BB18-0100A763871F}" dt="2025-08-05T10:56:22.030" v="441" actId="478"/>
          <ac:picMkLst>
            <pc:docMk/>
            <pc:sldMk cId="2392107635" sldId="356"/>
            <ac:picMk id="8" creationId="{4B61AD94-2586-4099-B5CF-4716D66E8E5B}"/>
          </ac:picMkLst>
        </pc:picChg>
        <pc:picChg chg="add mod">
          <ac:chgData name="נועם תרשיש" userId="3c25d44b-14ef-4eec-8d60-b52307c38fbc" providerId="ADAL" clId="{006A7F16-51A7-4C0B-BB18-0100A763871F}" dt="2025-08-05T10:56:42.978" v="453" actId="1076"/>
          <ac:picMkLst>
            <pc:docMk/>
            <pc:sldMk cId="2392107635" sldId="356"/>
            <ac:picMk id="9" creationId="{F321AF09-ECE4-4851-88AF-6AA104E4D488}"/>
          </ac:picMkLst>
        </pc:picChg>
      </pc:sldChg>
      <pc:sldChg chg="addSp delSp modSp add">
        <pc:chgData name="נועם תרשיש" userId="3c25d44b-14ef-4eec-8d60-b52307c38fbc" providerId="ADAL" clId="{006A7F16-51A7-4C0B-BB18-0100A763871F}" dt="2025-08-05T10:57:22.922" v="464" actId="1076"/>
        <pc:sldMkLst>
          <pc:docMk/>
          <pc:sldMk cId="2012003795" sldId="357"/>
        </pc:sldMkLst>
        <pc:spChg chg="mod">
          <ac:chgData name="נועם תרשיש" userId="3c25d44b-14ef-4eec-8d60-b52307c38fbc" providerId="ADAL" clId="{006A7F16-51A7-4C0B-BB18-0100A763871F}" dt="2025-08-05T10:57:09.331" v="458" actId="113"/>
          <ac:spMkLst>
            <pc:docMk/>
            <pc:sldMk cId="2012003795" sldId="357"/>
            <ac:spMk id="10" creationId="{203F0050-6383-4F9A-A06B-D17FB4001A53}"/>
          </ac:spMkLst>
        </pc:spChg>
        <pc:picChg chg="add mod">
          <ac:chgData name="נועם תרשיש" userId="3c25d44b-14ef-4eec-8d60-b52307c38fbc" providerId="ADAL" clId="{006A7F16-51A7-4C0B-BB18-0100A763871F}" dt="2025-08-05T10:57:22.922" v="464" actId="1076"/>
          <ac:picMkLst>
            <pc:docMk/>
            <pc:sldMk cId="2012003795" sldId="357"/>
            <ac:picMk id="4" creationId="{CCB96622-3B32-4834-8385-40F4E45975DA}"/>
          </ac:picMkLst>
        </pc:picChg>
        <pc:picChg chg="del">
          <ac:chgData name="נועם תרשיש" userId="3c25d44b-14ef-4eec-8d60-b52307c38fbc" providerId="ADAL" clId="{006A7F16-51A7-4C0B-BB18-0100A763871F}" dt="2025-08-05T10:57:11.823" v="459" actId="478"/>
          <ac:picMkLst>
            <pc:docMk/>
            <pc:sldMk cId="2012003795" sldId="357"/>
            <ac:picMk id="5" creationId="{C20A4D36-6FDB-4215-B0C2-1EDE62517A20}"/>
          </ac:picMkLst>
        </pc:picChg>
        <pc:picChg chg="del">
          <ac:chgData name="נועם תרשיש" userId="3c25d44b-14ef-4eec-8d60-b52307c38fbc" providerId="ADAL" clId="{006A7F16-51A7-4C0B-BB18-0100A763871F}" dt="2025-08-05T10:57:12.335" v="460" actId="478"/>
          <ac:picMkLst>
            <pc:docMk/>
            <pc:sldMk cId="2012003795" sldId="357"/>
            <ac:picMk id="9" creationId="{F321AF09-ECE4-4851-88AF-6AA104E4D488}"/>
          </ac:picMkLst>
        </pc:picChg>
      </pc:sldChg>
      <pc:sldChg chg="addSp delSp modSp add">
        <pc:chgData name="נועם תרשיש" userId="3c25d44b-14ef-4eec-8d60-b52307c38fbc" providerId="ADAL" clId="{006A7F16-51A7-4C0B-BB18-0100A763871F}" dt="2025-08-05T10:59:40.936" v="511" actId="1076"/>
        <pc:sldMkLst>
          <pc:docMk/>
          <pc:sldMk cId="1523871120" sldId="358"/>
        </pc:sldMkLst>
        <pc:spChg chg="mod">
          <ac:chgData name="נועם תרשיש" userId="3c25d44b-14ef-4eec-8d60-b52307c38fbc" providerId="ADAL" clId="{006A7F16-51A7-4C0B-BB18-0100A763871F}" dt="2025-08-05T10:57:49.005" v="479" actId="27636"/>
          <ac:spMkLst>
            <pc:docMk/>
            <pc:sldMk cId="1523871120" sldId="358"/>
            <ac:spMk id="2" creationId="{E95F859C-6305-42A9-80A8-4ADB44004AEC}"/>
          </ac:spMkLst>
        </pc:spChg>
        <pc:spChg chg="mod">
          <ac:chgData name="נועם תרשיש" userId="3c25d44b-14ef-4eec-8d60-b52307c38fbc" providerId="ADAL" clId="{006A7F16-51A7-4C0B-BB18-0100A763871F}" dt="2025-08-05T10:59:39.682" v="510" actId="1076"/>
          <ac:spMkLst>
            <pc:docMk/>
            <pc:sldMk cId="1523871120" sldId="358"/>
            <ac:spMk id="3" creationId="{4E27CC2E-CE08-49CE-BE95-DB6E4CA3C996}"/>
          </ac:spMkLst>
        </pc:spChg>
        <pc:spChg chg="del">
          <ac:chgData name="נועם תרשיש" userId="3c25d44b-14ef-4eec-8d60-b52307c38fbc" providerId="ADAL" clId="{006A7F16-51A7-4C0B-BB18-0100A763871F}" dt="2025-08-05T10:57:53.811" v="480" actId="478"/>
          <ac:spMkLst>
            <pc:docMk/>
            <pc:sldMk cId="1523871120" sldId="358"/>
            <ac:spMk id="10" creationId="{203F0050-6383-4F9A-A06B-D17FB4001A53}"/>
          </ac:spMkLst>
        </pc:spChg>
        <pc:picChg chg="del mod">
          <ac:chgData name="נועם תרשיש" userId="3c25d44b-14ef-4eec-8d60-b52307c38fbc" providerId="ADAL" clId="{006A7F16-51A7-4C0B-BB18-0100A763871F}" dt="2025-08-05T10:58:37.034" v="497" actId="478"/>
          <ac:picMkLst>
            <pc:docMk/>
            <pc:sldMk cId="1523871120" sldId="358"/>
            <ac:picMk id="4" creationId="{CCB96622-3B32-4834-8385-40F4E45975DA}"/>
          </ac:picMkLst>
        </pc:picChg>
        <pc:picChg chg="add mod">
          <ac:chgData name="נועם תרשיש" userId="3c25d44b-14ef-4eec-8d60-b52307c38fbc" providerId="ADAL" clId="{006A7F16-51A7-4C0B-BB18-0100A763871F}" dt="2025-08-05T10:59:40.936" v="511" actId="1076"/>
          <ac:picMkLst>
            <pc:docMk/>
            <pc:sldMk cId="1523871120" sldId="358"/>
            <ac:picMk id="5" creationId="{C0E6E5FE-F762-4E60-B732-F800199A1F19}"/>
          </ac:picMkLst>
        </pc:picChg>
      </pc:sldChg>
      <pc:sldChg chg="modSp add">
        <pc:chgData name="נועם תרשיש" userId="3c25d44b-14ef-4eec-8d60-b52307c38fbc" providerId="ADAL" clId="{006A7F16-51A7-4C0B-BB18-0100A763871F}" dt="2025-08-05T11:00:14.632" v="538" actId="20577"/>
        <pc:sldMkLst>
          <pc:docMk/>
          <pc:sldMk cId="235748242" sldId="359"/>
        </pc:sldMkLst>
        <pc:spChg chg="mod">
          <ac:chgData name="נועם תרשיש" userId="3c25d44b-14ef-4eec-8d60-b52307c38fbc" providerId="ADAL" clId="{006A7F16-51A7-4C0B-BB18-0100A763871F}" dt="2025-08-05T11:00:14.632" v="538" actId="20577"/>
          <ac:spMkLst>
            <pc:docMk/>
            <pc:sldMk cId="235748242" sldId="359"/>
            <ac:spMk id="6" creationId="{B3EA3BB7-7B9B-43F3-BF7D-8C05AF0AB57B}"/>
          </ac:spMkLst>
        </pc:spChg>
      </pc:sldChg>
      <pc:sldChg chg="modSp add">
        <pc:chgData name="נועם תרשיש" userId="3c25d44b-14ef-4eec-8d60-b52307c38fbc" providerId="ADAL" clId="{006A7F16-51A7-4C0B-BB18-0100A763871F}" dt="2025-08-05T11:01:55.459" v="566" actId="108"/>
        <pc:sldMkLst>
          <pc:docMk/>
          <pc:sldMk cId="1850334293" sldId="360"/>
        </pc:sldMkLst>
        <pc:spChg chg="mod">
          <ac:chgData name="נועם תרשיש" userId="3c25d44b-14ef-4eec-8d60-b52307c38fbc" providerId="ADAL" clId="{006A7F16-51A7-4C0B-BB18-0100A763871F}" dt="2025-08-05T11:01:55.459" v="566" actId="108"/>
          <ac:spMkLst>
            <pc:docMk/>
            <pc:sldMk cId="1850334293" sldId="360"/>
            <ac:spMk id="2" creationId="{F5BA06BF-6043-4335-A8CC-3FC4487E6956}"/>
          </ac:spMkLst>
        </pc:spChg>
        <pc:spChg chg="mod">
          <ac:chgData name="נועם תרשיש" userId="3c25d44b-14ef-4eec-8d60-b52307c38fbc" providerId="ADAL" clId="{006A7F16-51A7-4C0B-BB18-0100A763871F}" dt="2025-08-05T11:01:40.391" v="565" actId="113"/>
          <ac:spMkLst>
            <pc:docMk/>
            <pc:sldMk cId="1850334293" sldId="360"/>
            <ac:spMk id="3" creationId="{13C823B7-082C-4380-8752-078D21126EA9}"/>
          </ac:spMkLst>
        </pc:spChg>
      </pc:sldChg>
      <pc:sldChg chg="modSp add">
        <pc:chgData name="נועם תרשיש" userId="3c25d44b-14ef-4eec-8d60-b52307c38fbc" providerId="ADAL" clId="{006A7F16-51A7-4C0B-BB18-0100A763871F}" dt="2025-08-05T11:03:34.235" v="585" actId="113"/>
        <pc:sldMkLst>
          <pc:docMk/>
          <pc:sldMk cId="998157305" sldId="361"/>
        </pc:sldMkLst>
        <pc:spChg chg="mod">
          <ac:chgData name="נועם תרשיש" userId="3c25d44b-14ef-4eec-8d60-b52307c38fbc" providerId="ADAL" clId="{006A7F16-51A7-4C0B-BB18-0100A763871F}" dt="2025-08-05T11:03:34.235" v="585" actId="113"/>
          <ac:spMkLst>
            <pc:docMk/>
            <pc:sldMk cId="998157305" sldId="361"/>
            <ac:spMk id="3" creationId="{13C823B7-082C-4380-8752-078D21126EA9}"/>
          </ac:spMkLst>
        </pc:spChg>
      </pc:sldChg>
      <pc:sldChg chg="addSp delSp modSp add">
        <pc:chgData name="נועם תרשיש" userId="3c25d44b-14ef-4eec-8d60-b52307c38fbc" providerId="ADAL" clId="{006A7F16-51A7-4C0B-BB18-0100A763871F}" dt="2025-08-05T11:11:48.217" v="643" actId="1076"/>
        <pc:sldMkLst>
          <pc:docMk/>
          <pc:sldMk cId="469072015" sldId="362"/>
        </pc:sldMkLst>
        <pc:spChg chg="mod">
          <ac:chgData name="נועם תרשיש" userId="3c25d44b-14ef-4eec-8d60-b52307c38fbc" providerId="ADAL" clId="{006A7F16-51A7-4C0B-BB18-0100A763871F}" dt="2025-08-05T11:11:31.889" v="639" actId="20577"/>
          <ac:spMkLst>
            <pc:docMk/>
            <pc:sldMk cId="469072015" sldId="362"/>
            <ac:spMk id="2" creationId="{E95F859C-6305-42A9-80A8-4ADB44004AEC}"/>
          </ac:spMkLst>
        </pc:spChg>
        <pc:spChg chg="del mod">
          <ac:chgData name="נועם תרשיש" userId="3c25d44b-14ef-4eec-8d60-b52307c38fbc" providerId="ADAL" clId="{006A7F16-51A7-4C0B-BB18-0100A763871F}" dt="2025-08-05T11:11:41.119" v="640" actId="478"/>
          <ac:spMkLst>
            <pc:docMk/>
            <pc:sldMk cId="469072015" sldId="362"/>
            <ac:spMk id="3" creationId="{4E27CC2E-CE08-49CE-BE95-DB6E4CA3C996}"/>
          </ac:spMkLst>
        </pc:spChg>
        <pc:spChg chg="del">
          <ac:chgData name="נועם תרשיש" userId="3c25d44b-14ef-4eec-8d60-b52307c38fbc" providerId="ADAL" clId="{006A7F16-51A7-4C0B-BB18-0100A763871F}" dt="2025-08-05T11:11:21.896" v="609" actId="478"/>
          <ac:spMkLst>
            <pc:docMk/>
            <pc:sldMk cId="469072015" sldId="362"/>
            <ac:spMk id="10" creationId="{203F0050-6383-4F9A-A06B-D17FB4001A53}"/>
          </ac:spMkLst>
        </pc:spChg>
        <pc:picChg chg="del">
          <ac:chgData name="נועם תרשיש" userId="3c25d44b-14ef-4eec-8d60-b52307c38fbc" providerId="ADAL" clId="{006A7F16-51A7-4C0B-BB18-0100A763871F}" dt="2025-08-05T11:11:20.303" v="608" actId="478"/>
          <ac:picMkLst>
            <pc:docMk/>
            <pc:sldMk cId="469072015" sldId="362"/>
            <ac:picMk id="4" creationId="{CCB96622-3B32-4834-8385-40F4E45975DA}"/>
          </ac:picMkLst>
        </pc:picChg>
        <pc:picChg chg="add mod">
          <ac:chgData name="נועם תרשיש" userId="3c25d44b-14ef-4eec-8d60-b52307c38fbc" providerId="ADAL" clId="{006A7F16-51A7-4C0B-BB18-0100A763871F}" dt="2025-08-05T11:11:48.217" v="643" actId="1076"/>
          <ac:picMkLst>
            <pc:docMk/>
            <pc:sldMk cId="469072015" sldId="362"/>
            <ac:picMk id="5" creationId="{83F418F9-13C8-48CB-8CF3-84B1659F581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154F59AC-B08A-44DA-A643-6CAD30F6EE31}" type="datetimeFigureOut">
              <a:rPr lang="he-IL" smtClean="0"/>
              <a:t>י"א/אב/תשפ"ה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056C3547-94D9-4429-AEB6-D2832204884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151262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90092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941204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35326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639490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47163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50318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2639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0971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305115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455847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19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43379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487868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20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82924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21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49036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22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370478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23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637028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25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80842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`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47497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866931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42191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6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64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03841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146758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6C3547-94D9-4429-AEB6-D28322048840}" type="slidenum">
              <a:rPr lang="he-IL" smtClean="0"/>
              <a:t>9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44903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9000"/>
          <a:stretch/>
        </p:blipFill>
        <p:spPr>
          <a:xfrm>
            <a:off x="27709" y="0"/>
            <a:ext cx="2243328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71254" y="6492875"/>
            <a:ext cx="4114800" cy="365125"/>
          </a:xfrm>
        </p:spPr>
        <p:txBody>
          <a:bodyPr/>
          <a:lstStyle/>
          <a:p>
            <a:endParaRPr lang="he-I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352800" y="5923251"/>
            <a:ext cx="2743200" cy="365125"/>
          </a:xfrm>
        </p:spPr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71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FED46-5983-471C-ACA8-B9F6DCD99BBF}" type="datetimeFigureOut">
              <a:rPr lang="he-IL" smtClean="0"/>
              <a:t>י"א/אב/תשפ"ה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19868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FED46-5983-471C-ACA8-B9F6DCD99BBF}" type="datetimeFigureOut">
              <a:rPr lang="he-IL" smtClean="0"/>
              <a:t>י"א/אב/תשפ"ה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14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4819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045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1268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41123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88482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0517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FED46-5983-471C-ACA8-B9F6DCD99BBF}" type="datetimeFigureOut">
              <a:rPr lang="he-IL" smtClean="0"/>
              <a:t>י"א/אב/תשפ"ה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1453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3CFED46-5983-471C-ACA8-B9F6DCD99BBF}" type="datetimeFigureOut">
              <a:rPr lang="he-IL" smtClean="0"/>
              <a:t>י"א/אב/תשפ"ה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4C29A-A065-486E-8893-A338F69F203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9712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4C29A-A065-486E-8893-A338F69F203A}" type="slidenum">
              <a:rPr lang="he-IL" smtClean="0"/>
              <a:pPr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683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Tele-GroteskFet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Tele-GroteskHal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ele-GroteskHal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Tele-GroteskHal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le-GroteskHal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Tele-GroteskHal" pitchFamily="2" charset="0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odisan94/ppml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sv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28AED92-2A9B-1DDE-BB6C-D6F5F88EA0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80" y="968491"/>
            <a:ext cx="9379676" cy="2387600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0070C0"/>
                </a:solidFill>
              </a:rPr>
              <a:t>Can PPML Keep Your Data Private? Evaluating Privacy Techniques</a:t>
            </a:r>
            <a:br>
              <a:rPr lang="en-US" sz="4400" b="1" dirty="0">
                <a:solidFill>
                  <a:srgbClr val="0070C0"/>
                </a:solidFill>
              </a:rPr>
            </a:br>
            <a:r>
              <a:rPr lang="en-US" sz="4400" b="1" dirty="0">
                <a:solidFill>
                  <a:srgbClr val="0070C0"/>
                </a:solidFill>
              </a:rPr>
              <a:t>Against Inference Attacks</a:t>
            </a: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18A89955-84E2-BCBD-010E-198480C8B891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he-IL" dirty="0"/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id="{2C0C12E3-4B1B-4D71-BE01-361968F46708}"/>
              </a:ext>
            </a:extLst>
          </p:cNvPr>
          <p:cNvSpPr txBox="1">
            <a:spLocks/>
          </p:cNvSpPr>
          <p:nvPr/>
        </p:nvSpPr>
        <p:spPr>
          <a:xfrm>
            <a:off x="1522207" y="3703320"/>
            <a:ext cx="9144000" cy="185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Noam Tarshish</a:t>
            </a:r>
          </a:p>
          <a:p>
            <a:r>
              <a:rPr lang="en-US" b="1" dirty="0"/>
              <a:t>Daniel Hodisan</a:t>
            </a:r>
          </a:p>
          <a:p>
            <a:r>
              <a:rPr lang="en-US" b="1" dirty="0"/>
              <a:t>Lavi Ben-Shimol</a:t>
            </a:r>
          </a:p>
        </p:txBody>
      </p:sp>
      <p:sp>
        <p:nvSpPr>
          <p:cNvPr id="5" name="Subtitle 6">
            <a:extLst>
              <a:ext uri="{FF2B5EF4-FFF2-40B4-BE49-F238E27FC236}">
                <a16:creationId xmlns:a16="http://schemas.microsoft.com/office/drawing/2014/main" id="{616C03E0-F1EB-4371-9ACF-2095281C24EF}"/>
              </a:ext>
            </a:extLst>
          </p:cNvPr>
          <p:cNvSpPr txBox="1">
            <a:spLocks/>
          </p:cNvSpPr>
          <p:nvPr/>
        </p:nvSpPr>
        <p:spPr>
          <a:xfrm>
            <a:off x="-165348" y="5889509"/>
            <a:ext cx="12873732" cy="18511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5pPr>
            <a:lvl6pPr marL="22860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Link to Repository: </a:t>
            </a:r>
            <a:r>
              <a:rPr lang="en-US" b="1" dirty="0">
                <a:hlinkClick r:id="rId3"/>
              </a:rPr>
              <a:t>https://github.com/hodisan94/ppml_project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0450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69"/>
    </mc:Choice>
    <mc:Fallback xmlns="">
      <p:transition spd="slow" advTm="296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A3BB7-7B9B-43F3-BF7D-8C05AF0AB57B}"/>
              </a:ext>
            </a:extLst>
          </p:cNvPr>
          <p:cNvSpPr/>
          <p:nvPr/>
        </p:nvSpPr>
        <p:spPr>
          <a:xfrm>
            <a:off x="415695" y="350113"/>
            <a:ext cx="8847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Differential Privacy</a:t>
            </a:r>
            <a:endParaRPr lang="he-IL" sz="5400" dirty="0">
              <a:solidFill>
                <a:srgbClr val="0070C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81DFB4-A46B-4071-9510-D8263F7F838B}"/>
              </a:ext>
            </a:extLst>
          </p:cNvPr>
          <p:cNvSpPr/>
          <p:nvPr/>
        </p:nvSpPr>
        <p:spPr>
          <a:xfrm>
            <a:off x="533400" y="1413143"/>
            <a:ext cx="8051800" cy="954107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Even with FL, model updates can leak sensitive info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DP prevents this by adding noise during training</a:t>
            </a:r>
            <a:endParaRPr lang="he-IL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6DA431-C78C-4954-A1DB-1A5E5E2B0592}"/>
              </a:ext>
            </a:extLst>
          </p:cNvPr>
          <p:cNvSpPr/>
          <p:nvPr/>
        </p:nvSpPr>
        <p:spPr>
          <a:xfrm>
            <a:off x="533400" y="3198088"/>
            <a:ext cx="8844156" cy="2677656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/>
              <a:t>Gaussian </a:t>
            </a:r>
            <a:r>
              <a:rPr lang="en-US" sz="2800" dirty="0"/>
              <a:t>noise</a:t>
            </a:r>
            <a:r>
              <a:rPr lang="en-US" sz="2800"/>
              <a:t> is added to each client’s prediction vector before aggregation</a:t>
            </a:r>
            <a:endParaRPr lang="en-US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The privacy utility trade-off is controlled using ε, a tunable noise parameter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>
                <a:ea typeface="+mn-lt"/>
                <a:cs typeface="+mn-lt"/>
              </a:rPr>
              <a:t>Accuracy is preserved, while inference attacks become significantly less effective.</a:t>
            </a:r>
            <a:endParaRPr lang="he-IL" sz="2800">
              <a:ea typeface="Calibri"/>
              <a:cs typeface="Arial"/>
            </a:endParaRP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CEE62479-6247-4C60-BD0C-685A3EB6B61A}"/>
              </a:ext>
            </a:extLst>
          </p:cNvPr>
          <p:cNvSpPr/>
          <p:nvPr/>
        </p:nvSpPr>
        <p:spPr>
          <a:xfrm>
            <a:off x="4923790" y="2546578"/>
            <a:ext cx="388620" cy="651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3" name="Picture 2" descr="A white rectangular sign with black text&#10;&#10;AI-generated content may be incorrect.">
            <a:extLst>
              <a:ext uri="{FF2B5EF4-FFF2-40B4-BE49-F238E27FC236}">
                <a16:creationId xmlns:a16="http://schemas.microsoft.com/office/drawing/2014/main" id="{6B73DC3E-0B2E-7F74-EA33-3BAF6AD736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2074" y="484381"/>
            <a:ext cx="2718342" cy="1335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58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02"/>
    </mc:Choice>
    <mc:Fallback xmlns="">
      <p:transition spd="slow" advTm="74102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A3BB7-7B9B-43F3-BF7D-8C05AF0AB57B}"/>
              </a:ext>
            </a:extLst>
          </p:cNvPr>
          <p:cNvSpPr/>
          <p:nvPr/>
        </p:nvSpPr>
        <p:spPr>
          <a:xfrm>
            <a:off x="435397" y="515213"/>
            <a:ext cx="8847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Attack Simulations</a:t>
            </a:r>
            <a:endParaRPr lang="he-IL" sz="5400" dirty="0">
              <a:solidFill>
                <a:srgbClr val="0070C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C4687F-76F3-4630-AE9D-A426BDCAA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519" y="350175"/>
            <a:ext cx="3691084" cy="171308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B48F72-5D1A-4FA0-94B2-B3187E35B631}"/>
              </a:ext>
            </a:extLst>
          </p:cNvPr>
          <p:cNvSpPr/>
          <p:nvPr/>
        </p:nvSpPr>
        <p:spPr>
          <a:xfrm>
            <a:off x="644769" y="2228299"/>
            <a:ext cx="10668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400" b="1" dirty="0"/>
              <a:t>Membership Inference Attack (MIA) </a:t>
            </a:r>
            <a:r>
              <a:rPr lang="en-US" sz="2400" dirty="0"/>
              <a:t>- Determine whether a specific data point was part of the model’s training set. Simulated using 3 scoring signals: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Confidence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Entropy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Cross-entropy loss</a:t>
            </a:r>
          </a:p>
          <a:p>
            <a:pPr marL="342900" indent="-342900">
              <a:buAutoNum type="arabicPeriod"/>
            </a:pPr>
            <a:r>
              <a:rPr lang="en-US" sz="2400" b="1" dirty="0"/>
              <a:t>Model Inversion Attack </a:t>
            </a:r>
            <a:r>
              <a:rPr lang="en-US" sz="2400" dirty="0"/>
              <a:t>- Reconstruct sensitive input features by leveraging the model’s output values. Evaluated using MSE between true and predicted inputs.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Attribute Inference Attack (AIA) </a:t>
            </a:r>
            <a:r>
              <a:rPr lang="en-US" sz="2400" dirty="0"/>
              <a:t>- Infer hidden sensitive attributes (e.g., gender, blood type) from model predictions and known features. 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873634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02"/>
    </mc:Choice>
    <mc:Fallback xmlns="">
      <p:transition spd="slow" advTm="74102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A3BB7-7B9B-43F3-BF7D-8C05AF0AB57B}"/>
              </a:ext>
            </a:extLst>
          </p:cNvPr>
          <p:cNvSpPr/>
          <p:nvPr/>
        </p:nvSpPr>
        <p:spPr>
          <a:xfrm>
            <a:off x="415695" y="350113"/>
            <a:ext cx="8847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SGX Integration</a:t>
            </a:r>
            <a:endParaRPr lang="he-IL" sz="5400" dirty="0">
              <a:solidFill>
                <a:srgbClr val="0070C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133F8AD-D800-48A4-BDAA-2BA962F8975E}"/>
              </a:ext>
            </a:extLst>
          </p:cNvPr>
          <p:cNvSpPr/>
          <p:nvPr/>
        </p:nvSpPr>
        <p:spPr>
          <a:xfrm>
            <a:off x="515816" y="1273443"/>
            <a:ext cx="106650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To evaluate defenses against privileged adversaries with full system access, we implemented a hardware-based protection setup using Intel Software Guard Extensions (SGX).</a:t>
            </a:r>
            <a:endParaRPr lang="he-IL" sz="2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3C1CAB-0FAF-4837-B065-0B0DB5845B09}"/>
              </a:ext>
            </a:extLst>
          </p:cNvPr>
          <p:cNvSpPr/>
          <p:nvPr/>
        </p:nvSpPr>
        <p:spPr>
          <a:xfrm>
            <a:off x="515816" y="2580872"/>
            <a:ext cx="110665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Implementation Steps:</a:t>
            </a:r>
          </a:p>
          <a:p>
            <a:pPr marL="342900" indent="-342900">
              <a:buAutoNum type="arabicPeriod"/>
            </a:pPr>
            <a:r>
              <a:rPr lang="en-US" sz="2400" b="1" dirty="0"/>
              <a:t>Model Wrapping: </a:t>
            </a:r>
            <a:r>
              <a:rPr lang="en-US" sz="2400" dirty="0"/>
              <a:t>A trained Random Forest model is selected for secure inference.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Gramine Integration: </a:t>
            </a:r>
            <a:r>
              <a:rPr lang="en-US" sz="2400" dirty="0"/>
              <a:t>The Python-based inference script is ported into a secure SGX en clave using the Gramine LibOS framework.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Manifest Configuration: </a:t>
            </a:r>
            <a:r>
              <a:rPr lang="en-US" sz="2400" dirty="0"/>
              <a:t>Security policies, file access rules, and enclave memory allocation are defined using a Gramine manifest file. </a:t>
            </a:r>
          </a:p>
          <a:p>
            <a:pPr marL="342900" indent="-342900">
              <a:buAutoNum type="arabicPeriod"/>
            </a:pPr>
            <a:r>
              <a:rPr lang="en-US" sz="2400" b="1" dirty="0"/>
              <a:t>Attestation and Launch: </a:t>
            </a:r>
            <a:r>
              <a:rPr lang="en-US" sz="2400" dirty="0"/>
              <a:t>The enclave is launched and remote attestation confirms its integrity and genuine SGX environment.</a:t>
            </a:r>
          </a:p>
          <a:p>
            <a:pPr marL="342900" indent="-342900">
              <a:buAutoNum type="arabicPeriod"/>
            </a:pPr>
            <a:r>
              <a:rPr lang="en-US" sz="2400" b="1" dirty="0"/>
              <a:t>Attack Simulation: </a:t>
            </a:r>
            <a:r>
              <a:rPr lang="en-US" sz="2400" dirty="0"/>
              <a:t>We attempt to extract model coefficients and patient inputs using direct memory read and process memory analysis, both with and without SGX.</a:t>
            </a: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D13529-1AF3-4971-BE06-33F60BCBD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62492" y="138373"/>
            <a:ext cx="1384931" cy="1216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02"/>
    </mc:Choice>
    <mc:Fallback xmlns="">
      <p:transition spd="slow" advTm="74102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A3BB7-7B9B-43F3-BF7D-8C05AF0AB57B}"/>
              </a:ext>
            </a:extLst>
          </p:cNvPr>
          <p:cNvSpPr/>
          <p:nvPr/>
        </p:nvSpPr>
        <p:spPr>
          <a:xfrm>
            <a:off x="4145880" y="2967335"/>
            <a:ext cx="8847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Evaluation </a:t>
            </a:r>
            <a:endParaRPr lang="he-IL" sz="5400" dirty="0">
              <a:solidFill>
                <a:srgbClr val="0070C0"/>
              </a:solidFill>
            </a:endParaRP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9FD065BB-B34A-45F4-B714-FA6B091035C3}"/>
              </a:ext>
            </a:extLst>
          </p:cNvPr>
          <p:cNvSpPr/>
          <p:nvPr/>
        </p:nvSpPr>
        <p:spPr>
          <a:xfrm>
            <a:off x="-4914900" y="-8461398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7814F38-57F9-4FEB-B08C-3E11BF951618}"/>
              </a:ext>
            </a:extLst>
          </p:cNvPr>
          <p:cNvSpPr/>
          <p:nvPr/>
        </p:nvSpPr>
        <p:spPr>
          <a:xfrm>
            <a:off x="-3372209" y="1828800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574776B6-FCEF-4B31-8565-2C8D3C18BF61}"/>
              </a:ext>
            </a:extLst>
          </p:cNvPr>
          <p:cNvSpPr/>
          <p:nvPr/>
        </p:nvSpPr>
        <p:spPr>
          <a:xfrm>
            <a:off x="38100" y="5029200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3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02"/>
    </mc:Choice>
    <mc:Fallback xmlns="">
      <p:transition spd="slow" advTm="74102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859C-6305-42A9-80A8-4ADB4400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Model Utility Evaluation</a:t>
            </a:r>
            <a:endParaRPr lang="he-IL" sz="5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C2E-CE08-49CE-BE95-DB6E4CA3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begin by evaluating the utility of each configuration using classification performance metrics.</a:t>
            </a:r>
            <a:endParaRPr lang="he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E9BD05-EC78-42AD-B9AB-E9EDA8540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29000"/>
            <a:ext cx="5782482" cy="24387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00F852-B359-4DF0-AC68-333B303FF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4996" y="2662659"/>
            <a:ext cx="4414295" cy="364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403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859C-6305-42A9-80A8-4ADB4400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Membership Inference Attack (MIA)</a:t>
            </a:r>
            <a:endParaRPr lang="he-IL" sz="5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C2E-CE08-49CE-BE95-DB6E4CA3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evaluate the vulnerability of each training configuration to membership inference attacks.</a:t>
            </a:r>
          </a:p>
          <a:p>
            <a:pPr marL="0" indent="0">
              <a:buNone/>
            </a:pPr>
            <a:r>
              <a:rPr lang="en-US" sz="2400" dirty="0"/>
              <a:t>Insights:</a:t>
            </a: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8FB0B3-D5CA-48D9-A0AC-D22E5154D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9297" y="2872838"/>
            <a:ext cx="4859372" cy="346893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5F5D61-1490-43FB-9FBC-AD9ED15C1016}"/>
              </a:ext>
            </a:extLst>
          </p:cNvPr>
          <p:cNvSpPr/>
          <p:nvPr/>
        </p:nvSpPr>
        <p:spPr>
          <a:xfrm>
            <a:off x="838200" y="3614433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The Naïve RF model is the most vulnerable to MIA, with an AUC of 0.665 using the loss signal, show casing significant attack success compared to random chance (0.5)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4532204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859C-6305-42A9-80A8-4ADB4400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Membership Inference Attack (MIA)</a:t>
            </a:r>
            <a:endParaRPr lang="he-IL" sz="5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C2E-CE08-49CE-BE95-DB6E4CA3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57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Insights (cont.):</a:t>
            </a:r>
            <a:endParaRPr lang="he-IL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5F5D61-1490-43FB-9FBC-AD9ED15C1016}"/>
              </a:ext>
            </a:extLst>
          </p:cNvPr>
          <p:cNvSpPr/>
          <p:nvPr/>
        </p:nvSpPr>
        <p:spPr>
          <a:xfrm>
            <a:off x="838200" y="21021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Federated training lowers the attack success rate slightly (AUC = 0.561), likely due to ensemble variance between clients.</a:t>
            </a:r>
            <a:endParaRPr lang="he-IL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31BBE9-DA72-4954-822A-2ABAF71D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929" y="1443944"/>
            <a:ext cx="3263994" cy="25167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D169CC-A752-48D3-AFA3-4AF09CF64D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3846" y="4160226"/>
            <a:ext cx="3440261" cy="250766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BAEC39A-77DC-4A00-A389-749621504B39}"/>
              </a:ext>
            </a:extLst>
          </p:cNvPr>
          <p:cNvSpPr/>
          <p:nvPr/>
        </p:nvSpPr>
        <p:spPr>
          <a:xfrm>
            <a:off x="838200" y="4342248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The addition of Differential Privacy further de creases the adversary’s ability to infer membership. However, the AUC still remains above 0.5, indicating partial leakage.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36787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859C-6305-42A9-80A8-4ADB4400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 Membership Inference Attack (MIA)</a:t>
            </a:r>
            <a:endParaRPr lang="he-IL" sz="5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C2E-CE08-49CE-BE95-DB6E4CA3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871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Summary:</a:t>
            </a:r>
            <a:endParaRPr lang="he-IL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366E47-A68A-4150-AC8E-BCA499C48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671" y="1891152"/>
            <a:ext cx="5380808" cy="393521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03F0050-6383-4F9A-A06B-D17FB4001A53}"/>
              </a:ext>
            </a:extLst>
          </p:cNvPr>
          <p:cNvSpPr/>
          <p:nvPr/>
        </p:nvSpPr>
        <p:spPr>
          <a:xfrm>
            <a:off x="791542" y="2174583"/>
            <a:ext cx="5234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loss metric consistently provides the highest leakage signal across all set tings, while confidence and entropy provide weaker but still non-trivial signals</a:t>
            </a:r>
            <a:endParaRPr lang="he-IL" sz="2400" b="1" dirty="0"/>
          </a:p>
        </p:txBody>
      </p:sp>
    </p:spTree>
    <p:extLst>
      <p:ext uri="{BB962C8B-B14F-4D97-AF65-F5344CB8AC3E}">
        <p14:creationId xmlns:p14="http://schemas.microsoft.com/office/powerpoint/2010/main" val="159035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859C-6305-42A9-80A8-4ADB440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7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Model Inversion Attack</a:t>
            </a:r>
            <a:endParaRPr lang="he-IL" sz="5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C2E-CE08-49CE-BE95-DB6E4CA3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13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Insights:</a:t>
            </a:r>
            <a:endParaRPr lang="he-IL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F0050-6383-4F9A-A06B-D17FB4001A53}"/>
              </a:ext>
            </a:extLst>
          </p:cNvPr>
          <p:cNvSpPr/>
          <p:nvPr/>
        </p:nvSpPr>
        <p:spPr>
          <a:xfrm>
            <a:off x="768213" y="1729106"/>
            <a:ext cx="52344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The Naive RF model is highly vulnerable to inversion attacks, with an extremely low MSE (0.0001), meaning the predicted values almost perfectly match the true labels</a:t>
            </a:r>
            <a:endParaRPr lang="he-IL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DEAA9F-3BB5-417A-A2C3-DDA6BA3D9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3852" y="1653087"/>
            <a:ext cx="3000794" cy="20910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E6ECFC0-6B7A-4914-BC4D-CE0F33253791}"/>
              </a:ext>
            </a:extLst>
          </p:cNvPr>
          <p:cNvSpPr/>
          <p:nvPr/>
        </p:nvSpPr>
        <p:spPr>
          <a:xfrm>
            <a:off x="698226" y="3948464"/>
            <a:ext cx="523447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Federated Learning significantly reduces the attack’s effectiveness (MSE increases to 0.0992). Interestingly, adding Differential Privacy to the federated setup does not further increase the MSE</a:t>
            </a:r>
            <a:endParaRPr lang="he-IL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CBB09-FCC2-4A58-B19C-DF2A2A1D7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2697" y="3880409"/>
            <a:ext cx="3081552" cy="214223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61AD94-2586-4099-B5CF-4716D66E8E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3511" y="3948464"/>
            <a:ext cx="2913619" cy="214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631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859C-6305-42A9-80A8-4ADB440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7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Attribute Inference Attack (AIA)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C2E-CE08-49CE-BE95-DB6E4CA3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13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Insights:</a:t>
            </a:r>
            <a:endParaRPr lang="he-IL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F0050-6383-4F9A-A06B-D17FB4001A53}"/>
              </a:ext>
            </a:extLst>
          </p:cNvPr>
          <p:cNvSpPr/>
          <p:nvPr/>
        </p:nvSpPr>
        <p:spPr>
          <a:xfrm>
            <a:off x="768213" y="1729106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Surprisingly, the federated setup shows higher at tribute inference accuracy (0.604) than the Naive RF (0.546).</a:t>
            </a:r>
            <a:endParaRPr lang="he-IL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0A4D36-6FDB-4215-B0C2-1EDE62517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727" y="3217684"/>
            <a:ext cx="5107273" cy="3079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1AF09-ECE4-4851-88AF-6AA104E4D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6514" y="3217684"/>
            <a:ext cx="5326504" cy="307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10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29" y="230964"/>
            <a:ext cx="10515600" cy="1325563"/>
          </a:xfrm>
        </p:spPr>
        <p:txBody>
          <a:bodyPr/>
          <a:lstStyle/>
          <a:p>
            <a:r>
              <a:rPr b="1" dirty="0">
                <a:solidFill>
                  <a:srgbClr val="0070C0"/>
                </a:solidFill>
              </a:rPr>
              <a:t>Motivation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A4D88-3498-425A-B224-4699A0BFCA93}"/>
              </a:ext>
            </a:extLst>
          </p:cNvPr>
          <p:cNvSpPr/>
          <p:nvPr/>
        </p:nvSpPr>
        <p:spPr>
          <a:xfrm>
            <a:off x="411804" y="1486407"/>
            <a:ext cx="117801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Machine learning models often require </a:t>
            </a:r>
            <a:r>
              <a:rPr lang="en-US" sz="2800" b="1" dirty="0"/>
              <a:t>access to sensitive user data </a:t>
            </a:r>
            <a:r>
              <a:rPr lang="en-US" sz="2800" dirty="0"/>
              <a:t>(e.g., medical records, financial history).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Traditional ML pipelines centralize data, increasing the </a:t>
            </a:r>
            <a:r>
              <a:rPr lang="en-US" sz="2800" b="1" dirty="0"/>
              <a:t>risk</a:t>
            </a:r>
            <a:r>
              <a:rPr lang="en-US" sz="2800" dirty="0"/>
              <a:t> of: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Data breaches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Unauthorized access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800" dirty="0"/>
              <a:t>Non-compliance with regulations (e.g., GDPR, HIPAA)</a:t>
            </a:r>
            <a:endParaRPr lang="he-IL" sz="2800" dirty="0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BF45A0F6-6CE9-4009-BCAB-C10DC0C5A09D}"/>
              </a:ext>
            </a:extLst>
          </p:cNvPr>
          <p:cNvSpPr/>
          <p:nvPr/>
        </p:nvSpPr>
        <p:spPr>
          <a:xfrm>
            <a:off x="5901690" y="4423410"/>
            <a:ext cx="388620" cy="6515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9555BF6-A3F6-4FD3-8735-09395E49DD0A}"/>
              </a:ext>
            </a:extLst>
          </p:cNvPr>
          <p:cNvSpPr/>
          <p:nvPr/>
        </p:nvSpPr>
        <p:spPr>
          <a:xfrm>
            <a:off x="796290" y="5231815"/>
            <a:ext cx="1079373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Organizations must protect user privacy while still leveraging data for insights.</a:t>
            </a:r>
            <a:endParaRPr lang="he-IL" sz="2800" b="1" dirty="0"/>
          </a:p>
        </p:txBody>
      </p:sp>
    </p:spTree>
    <p:extLst>
      <p:ext uri="{BB962C8B-B14F-4D97-AF65-F5344CB8AC3E}">
        <p14:creationId xmlns:p14="http://schemas.microsoft.com/office/powerpoint/2010/main" val="237416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859C-6305-42A9-80A8-4ADB440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7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Attribute Inference Attack (AIA)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C2E-CE08-49CE-BE95-DB6E4CA3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213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Insights:</a:t>
            </a:r>
            <a:endParaRPr lang="he-IL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3F0050-6383-4F9A-A06B-D17FB4001A53}"/>
              </a:ext>
            </a:extLst>
          </p:cNvPr>
          <p:cNvSpPr/>
          <p:nvPr/>
        </p:nvSpPr>
        <p:spPr>
          <a:xfrm>
            <a:off x="768213" y="1729106"/>
            <a:ext cx="10515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When Differential Privacy is applied in the federated setup, the attack’s accuracy drops to 0.498 — nearly indistinguishable from random guessing.</a:t>
            </a:r>
            <a:endParaRPr lang="he-IL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B96622-3B32-4834-8385-40F4E45975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885" y="2695516"/>
            <a:ext cx="7126230" cy="3965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003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859C-6305-42A9-80A8-4ADB440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7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Attacks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F418F9-13C8-48CB-8CF3-84B1659F5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54" y="1709846"/>
            <a:ext cx="10364646" cy="3696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072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859C-6305-42A9-80A8-4ADB44004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1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SGX-Based Memory Attack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7CC2E-CE08-49CE-BE95-DB6E4CA3C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505" y="11361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attacks were executed in both non-enclave and SGX-enclave modes.</a:t>
            </a:r>
          </a:p>
          <a:p>
            <a:pPr marL="0" indent="0">
              <a:buNone/>
            </a:pPr>
            <a:r>
              <a:rPr lang="en-US" sz="2400" dirty="0"/>
              <a:t>Insights:</a:t>
            </a:r>
          </a:p>
          <a:p>
            <a:r>
              <a:rPr lang="en-US" sz="2400" b="1" dirty="0"/>
              <a:t>SGX enclaves provide hardware-level memory encryption and process isolation, eliminating the attack surface available in traditional memory layouts. </a:t>
            </a:r>
          </a:p>
          <a:p>
            <a:pPr marL="0" indent="0">
              <a:buNone/>
            </a:pPr>
            <a:r>
              <a:rPr lang="en-US" sz="2400" dirty="0"/>
              <a:t>The results confirm that SGX provides robust run time confidentiality, complementing inference-time defenses like FL and DP.</a:t>
            </a:r>
            <a:endParaRPr lang="he-IL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E6E5FE-F762-4E60-B732-F800199A1F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2831" y="3681684"/>
            <a:ext cx="6682154" cy="305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11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A3BB7-7B9B-43F3-BF7D-8C05AF0AB57B}"/>
              </a:ext>
            </a:extLst>
          </p:cNvPr>
          <p:cNvSpPr/>
          <p:nvPr/>
        </p:nvSpPr>
        <p:spPr>
          <a:xfrm>
            <a:off x="4145880" y="2967335"/>
            <a:ext cx="8847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Conclusions </a:t>
            </a:r>
            <a:endParaRPr lang="he-IL" sz="5400" dirty="0">
              <a:solidFill>
                <a:srgbClr val="0070C0"/>
              </a:solidFill>
            </a:endParaRP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9FD065BB-B34A-45F4-B714-FA6B091035C3}"/>
              </a:ext>
            </a:extLst>
          </p:cNvPr>
          <p:cNvSpPr/>
          <p:nvPr/>
        </p:nvSpPr>
        <p:spPr>
          <a:xfrm>
            <a:off x="-4914900" y="-8461398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7814F38-57F9-4FEB-B08C-3E11BF951618}"/>
              </a:ext>
            </a:extLst>
          </p:cNvPr>
          <p:cNvSpPr/>
          <p:nvPr/>
        </p:nvSpPr>
        <p:spPr>
          <a:xfrm>
            <a:off x="-3372209" y="1828800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574776B6-FCEF-4B31-8565-2C8D3C18BF61}"/>
              </a:ext>
            </a:extLst>
          </p:cNvPr>
          <p:cNvSpPr/>
          <p:nvPr/>
        </p:nvSpPr>
        <p:spPr>
          <a:xfrm>
            <a:off x="38100" y="5029200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4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02"/>
    </mc:Choice>
    <mc:Fallback xmlns="">
      <p:transition spd="slow" advTm="74102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06BF-6043-4335-A8CC-3FC4487E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Conclusions</a:t>
            </a:r>
            <a:endParaRPr lang="he-IL" sz="5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23B7-082C-4380-8752-078D2112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Utility</a:t>
            </a:r>
            <a:r>
              <a:rPr lang="en-US" dirty="0"/>
              <a:t>: Federated Learning slightly improved accuracy over the centralized baseline while maintaining similar AUC.</a:t>
            </a:r>
          </a:p>
          <a:p>
            <a:r>
              <a:rPr lang="en-US" b="1" dirty="0"/>
              <a:t>MIA Resistance</a:t>
            </a:r>
            <a:r>
              <a:rPr lang="en-US" dirty="0"/>
              <a:t>: Naive RF was highly vulnerable to MIA (AUC = 0.665), while FL reduced this to 0.561. The addition of DP slightly lowered attack performance to 0.559, suggesting moderate added value.</a:t>
            </a:r>
          </a:p>
          <a:p>
            <a:r>
              <a:rPr lang="en-US" b="1" dirty="0"/>
              <a:t>Inversion Robustness: </a:t>
            </a:r>
            <a:r>
              <a:rPr lang="en-US" dirty="0"/>
              <a:t>The centralized model was highly exposed (MSE = 0.0001), while both FL and FL + DP increased MSE to 0.0992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0334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06BF-6043-4335-A8CC-3FC4487E6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rgbClr val="0070C0"/>
                </a:solidFill>
                <a:latin typeface="+mn-lt"/>
                <a:ea typeface="+mn-ea"/>
                <a:cs typeface="+mn-cs"/>
              </a:rPr>
              <a:t>Conclusions</a:t>
            </a:r>
            <a:endParaRPr lang="he-IL" sz="5400" b="1" dirty="0">
              <a:solidFill>
                <a:srgbClr val="0070C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823B7-082C-4380-8752-078D21126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1092" cy="4351338"/>
          </a:xfrm>
        </p:spPr>
        <p:txBody>
          <a:bodyPr/>
          <a:lstStyle/>
          <a:p>
            <a:r>
              <a:rPr lang="en-US" b="1" dirty="0"/>
              <a:t>AIA Leakage: </a:t>
            </a:r>
            <a:r>
              <a:rPr lang="en-US" dirty="0"/>
              <a:t>FL led to the highest attribute inference accuracy (0.604), likely due to local overfitting. Applying DP reduced inference accuracy to near-random levels (0.498), successfully mitigating the threat.</a:t>
            </a:r>
          </a:p>
          <a:p>
            <a:r>
              <a:rPr lang="en-US" b="1" dirty="0"/>
              <a:t>SGX Protection Effectiveness: </a:t>
            </a:r>
            <a:r>
              <a:rPr lang="en-US" dirty="0"/>
              <a:t>In our hardware-based experiment, SGX success fully blocked memory extraction and process analysis attacks, reducing data exposure from 10 extracted model coefficients to 0.</a:t>
            </a:r>
          </a:p>
          <a:p>
            <a:r>
              <a:rPr lang="en-US" b="1" dirty="0"/>
              <a:t>Defense Layers: </a:t>
            </a:r>
            <a:r>
              <a:rPr lang="en-US" dirty="0"/>
              <a:t>While FL and DP offer statistical and software-level privacy, SGX complements these defenses by addressing runtime memory threats.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9981573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A3BB7-7B9B-43F3-BF7D-8C05AF0AB57B}"/>
              </a:ext>
            </a:extLst>
          </p:cNvPr>
          <p:cNvSpPr/>
          <p:nvPr/>
        </p:nvSpPr>
        <p:spPr>
          <a:xfrm>
            <a:off x="4504267" y="2967335"/>
            <a:ext cx="8847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Questions? </a:t>
            </a:r>
            <a:endParaRPr lang="he-IL" sz="5400" dirty="0">
              <a:solidFill>
                <a:srgbClr val="0070C0"/>
              </a:solidFill>
            </a:endParaRP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9FD065BB-B34A-45F4-B714-FA6B091035C3}"/>
              </a:ext>
            </a:extLst>
          </p:cNvPr>
          <p:cNvSpPr/>
          <p:nvPr/>
        </p:nvSpPr>
        <p:spPr>
          <a:xfrm>
            <a:off x="-4914900" y="-8461398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7814F38-57F9-4FEB-B08C-3E11BF951618}"/>
              </a:ext>
            </a:extLst>
          </p:cNvPr>
          <p:cNvSpPr/>
          <p:nvPr/>
        </p:nvSpPr>
        <p:spPr>
          <a:xfrm>
            <a:off x="-3372209" y="1828800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574776B6-FCEF-4B31-8565-2C8D3C18BF61}"/>
              </a:ext>
            </a:extLst>
          </p:cNvPr>
          <p:cNvSpPr/>
          <p:nvPr/>
        </p:nvSpPr>
        <p:spPr>
          <a:xfrm>
            <a:off x="38100" y="5029200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D1F6484-22A1-4F07-B815-BFDED907DDEC}"/>
              </a:ext>
            </a:extLst>
          </p:cNvPr>
          <p:cNvSpPr/>
          <p:nvPr/>
        </p:nvSpPr>
        <p:spPr>
          <a:xfrm>
            <a:off x="7940469" y="3075057"/>
            <a:ext cx="121623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e-IL" sz="4000" dirty="0">
                <a:solidFill>
                  <a:srgbClr val="0070C0"/>
                </a:solidFill>
              </a:rPr>
              <a:t>🙏</a:t>
            </a:r>
            <a:endParaRPr lang="he-I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263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02"/>
    </mc:Choice>
    <mc:Fallback xmlns="">
      <p:transition spd="slow" advTm="7410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929" y="230964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0070C0"/>
                </a:solidFill>
              </a:rPr>
              <a:t>Privacy-Preserving Machine Learning (PPML)</a:t>
            </a:r>
            <a:endParaRPr sz="4000" b="1" dirty="0">
              <a:solidFill>
                <a:srgbClr val="0070C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9A4D88-3498-425A-B224-4699A0BFCA93}"/>
              </a:ext>
            </a:extLst>
          </p:cNvPr>
          <p:cNvSpPr/>
          <p:nvPr/>
        </p:nvSpPr>
        <p:spPr>
          <a:xfrm>
            <a:off x="411804" y="1486407"/>
            <a:ext cx="117801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PPML is a set of </a:t>
            </a:r>
            <a:r>
              <a:rPr lang="en-US" sz="2800" b="1" dirty="0"/>
              <a:t>techniques</a:t>
            </a:r>
            <a:r>
              <a:rPr lang="en-US" sz="2800" dirty="0"/>
              <a:t> that allow </a:t>
            </a:r>
            <a:r>
              <a:rPr lang="en-US" sz="2800" b="1" dirty="0"/>
              <a:t>machine learning models</a:t>
            </a:r>
            <a:r>
              <a:rPr lang="en-US" sz="2800" dirty="0"/>
              <a:t> to be </a:t>
            </a:r>
            <a:r>
              <a:rPr lang="en-US" sz="2800" b="1" dirty="0"/>
              <a:t>trained</a:t>
            </a:r>
            <a:r>
              <a:rPr lang="en-US" sz="2800" dirty="0"/>
              <a:t> and </a:t>
            </a:r>
            <a:r>
              <a:rPr lang="en-US" sz="2800" b="1" dirty="0"/>
              <a:t>used</a:t>
            </a:r>
            <a:r>
              <a:rPr lang="en-US" sz="2800" dirty="0"/>
              <a:t> </a:t>
            </a:r>
            <a:r>
              <a:rPr lang="en-US" sz="2800" b="1" dirty="0"/>
              <a:t>without exposing raw data.</a:t>
            </a:r>
            <a:endParaRPr lang="he-IL" sz="28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2E0AC3B-8D1B-4776-9CDE-79274FD17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804" y="230964"/>
            <a:ext cx="11006766" cy="645361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BB29B91-860A-4117-AE10-6DD4E7163482}"/>
              </a:ext>
            </a:extLst>
          </p:cNvPr>
          <p:cNvSpPr/>
          <p:nvPr/>
        </p:nvSpPr>
        <p:spPr>
          <a:xfrm>
            <a:off x="4400550" y="230964"/>
            <a:ext cx="1817370" cy="52341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28BDF83-8836-4AE2-AD94-A0610A31F726}"/>
              </a:ext>
            </a:extLst>
          </p:cNvPr>
          <p:cNvSpPr/>
          <p:nvPr/>
        </p:nvSpPr>
        <p:spPr>
          <a:xfrm>
            <a:off x="4400550" y="858685"/>
            <a:ext cx="1817370" cy="52341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F5D076-4BA6-40DC-A455-8157191FA756}"/>
              </a:ext>
            </a:extLst>
          </p:cNvPr>
          <p:cNvSpPr/>
          <p:nvPr/>
        </p:nvSpPr>
        <p:spPr>
          <a:xfrm>
            <a:off x="4484532" y="3255900"/>
            <a:ext cx="1817370" cy="52341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B3B5611-1FDB-4680-80E2-44BA84E4D3E3}"/>
              </a:ext>
            </a:extLst>
          </p:cNvPr>
          <p:cNvSpPr/>
          <p:nvPr/>
        </p:nvSpPr>
        <p:spPr>
          <a:xfrm>
            <a:off x="4484532" y="4155779"/>
            <a:ext cx="1817370" cy="52341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B36C0CE-A341-4B67-97C7-6EB5558ED11D}"/>
              </a:ext>
            </a:extLst>
          </p:cNvPr>
          <p:cNvSpPr/>
          <p:nvPr/>
        </p:nvSpPr>
        <p:spPr>
          <a:xfrm>
            <a:off x="4484532" y="6087682"/>
            <a:ext cx="1817370" cy="52341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8B1C6E-427D-4FE2-BF3A-B9506162C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7765" y="2775302"/>
            <a:ext cx="8474844" cy="328436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"/>
    </mc:Choice>
    <mc:Fallback xmlns="">
      <p:transition spd="slow" advTm="1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E253-B139-438C-BB71-BA6ADC7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730" y="36512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Project Objectives</a:t>
            </a:r>
            <a:endParaRPr lang="he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F48BE-0C75-42DE-B578-E238754BB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730" y="1690688"/>
            <a:ext cx="1142238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Goal: Explore how confidential computing can be used in privacy-preserving machine learning.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Provide a </a:t>
            </a:r>
            <a:r>
              <a:rPr lang="en-US" b="1" dirty="0"/>
              <a:t>dataset</a:t>
            </a:r>
            <a:r>
              <a:rPr lang="en-US" dirty="0"/>
              <a:t> of sensitive information (e.g., medical records or financial data)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Train</a:t>
            </a:r>
            <a:r>
              <a:rPr lang="en-US" dirty="0"/>
              <a:t> a </a:t>
            </a:r>
            <a:r>
              <a:rPr lang="en-US" b="1" dirty="0"/>
              <a:t>machine learning model </a:t>
            </a:r>
            <a:r>
              <a:rPr lang="en-US" dirty="0"/>
              <a:t>on this dataset using federated learning or secure aggregation techniques.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Discuss how </a:t>
            </a:r>
            <a:r>
              <a:rPr lang="en-US" b="1" dirty="0"/>
              <a:t>confidential computing ensures </a:t>
            </a:r>
            <a:r>
              <a:rPr lang="en-US" dirty="0"/>
              <a:t>that the data remains </a:t>
            </a:r>
            <a:r>
              <a:rPr lang="en-US" b="1" dirty="0"/>
              <a:t>private</a:t>
            </a:r>
            <a:r>
              <a:rPr lang="en-US" dirty="0"/>
              <a:t> while the model is trained.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the </a:t>
            </a:r>
            <a:r>
              <a:rPr lang="en-US" b="1" dirty="0"/>
              <a:t>trade-offs</a:t>
            </a:r>
            <a:r>
              <a:rPr lang="en-US" dirty="0"/>
              <a:t> between privacy, model accuracy, and computational efficiency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420688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A3BB7-7B9B-43F3-BF7D-8C05AF0AB57B}"/>
              </a:ext>
            </a:extLst>
          </p:cNvPr>
          <p:cNvSpPr/>
          <p:nvPr/>
        </p:nvSpPr>
        <p:spPr>
          <a:xfrm>
            <a:off x="4145880" y="2967335"/>
            <a:ext cx="8847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Methodology </a:t>
            </a:r>
            <a:endParaRPr lang="he-IL" sz="5400" dirty="0">
              <a:solidFill>
                <a:srgbClr val="0070C0"/>
              </a:solidFill>
            </a:endParaRPr>
          </a:p>
        </p:txBody>
      </p:sp>
      <p:sp>
        <p:nvSpPr>
          <p:cNvPr id="8" name="Freeform 2">
            <a:extLst>
              <a:ext uri="{FF2B5EF4-FFF2-40B4-BE49-F238E27FC236}">
                <a16:creationId xmlns:a16="http://schemas.microsoft.com/office/drawing/2014/main" id="{9FD065BB-B34A-45F4-B714-FA6B091035C3}"/>
              </a:ext>
            </a:extLst>
          </p:cNvPr>
          <p:cNvSpPr/>
          <p:nvPr/>
        </p:nvSpPr>
        <p:spPr>
          <a:xfrm>
            <a:off x="-4914900" y="-8461398"/>
            <a:ext cx="10812392" cy="10812392"/>
          </a:xfrm>
          <a:custGeom>
            <a:avLst/>
            <a:gdLst/>
            <a:ahLst/>
            <a:cxnLst/>
            <a:rect l="l" t="t" r="r" b="b"/>
            <a:pathLst>
              <a:path w="10812392" h="10812392">
                <a:moveTo>
                  <a:pt x="0" y="0"/>
                </a:moveTo>
                <a:lnTo>
                  <a:pt x="10812393" y="0"/>
                </a:lnTo>
                <a:lnTo>
                  <a:pt x="10812393" y="10812392"/>
                </a:lnTo>
                <a:lnTo>
                  <a:pt x="0" y="108123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9" name="Freeform 6">
            <a:extLst>
              <a:ext uri="{FF2B5EF4-FFF2-40B4-BE49-F238E27FC236}">
                <a16:creationId xmlns:a16="http://schemas.microsoft.com/office/drawing/2014/main" id="{F7814F38-57F9-4FEB-B08C-3E11BF951618}"/>
              </a:ext>
            </a:extLst>
          </p:cNvPr>
          <p:cNvSpPr/>
          <p:nvPr/>
        </p:nvSpPr>
        <p:spPr>
          <a:xfrm>
            <a:off x="-3372209" y="1828800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3"/>
                </a:lnTo>
                <a:lnTo>
                  <a:pt x="0" y="57643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0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Freeform 7">
            <a:extLst>
              <a:ext uri="{FF2B5EF4-FFF2-40B4-BE49-F238E27FC236}">
                <a16:creationId xmlns:a16="http://schemas.microsoft.com/office/drawing/2014/main" id="{574776B6-FCEF-4B31-8565-2C8D3C18BF61}"/>
              </a:ext>
            </a:extLst>
          </p:cNvPr>
          <p:cNvSpPr/>
          <p:nvPr/>
        </p:nvSpPr>
        <p:spPr>
          <a:xfrm>
            <a:off x="38100" y="5029200"/>
            <a:ext cx="5764383" cy="5764383"/>
          </a:xfrm>
          <a:custGeom>
            <a:avLst/>
            <a:gdLst/>
            <a:ahLst/>
            <a:cxnLst/>
            <a:rect l="l" t="t" r="r" b="b"/>
            <a:pathLst>
              <a:path w="5764383" h="5764383">
                <a:moveTo>
                  <a:pt x="0" y="0"/>
                </a:moveTo>
                <a:lnTo>
                  <a:pt x="5764383" y="0"/>
                </a:lnTo>
                <a:lnTo>
                  <a:pt x="5764383" y="5764382"/>
                </a:lnTo>
                <a:lnTo>
                  <a:pt x="0" y="576438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80000"/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0360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02"/>
    </mc:Choice>
    <mc:Fallback xmlns="">
      <p:transition spd="slow" advTm="74102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DE253-B139-438C-BB71-BA6ADC78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290" y="0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Project Objectives</a:t>
            </a:r>
            <a:endParaRPr lang="he-I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3C68B7-520D-48B8-B9B2-75BBA7905F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027" y="1145777"/>
            <a:ext cx="8705603" cy="5579826"/>
          </a:xfrm>
        </p:spPr>
      </p:pic>
    </p:spTree>
    <p:extLst>
      <p:ext uri="{BB962C8B-B14F-4D97-AF65-F5344CB8AC3E}">
        <p14:creationId xmlns:p14="http://schemas.microsoft.com/office/powerpoint/2010/main" val="2258832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A3BB7-7B9B-43F3-BF7D-8C05AF0AB57B}"/>
              </a:ext>
            </a:extLst>
          </p:cNvPr>
          <p:cNvSpPr/>
          <p:nvPr/>
        </p:nvSpPr>
        <p:spPr>
          <a:xfrm>
            <a:off x="415695" y="350113"/>
            <a:ext cx="8847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Dataset</a:t>
            </a:r>
            <a:endParaRPr lang="he-IL" sz="5400" dirty="0">
              <a:solidFill>
                <a:srgbClr val="0070C0"/>
              </a:solidFill>
            </a:endParaRP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25D898F0-E68C-47DB-90F4-F274CD12B829}"/>
              </a:ext>
            </a:extLst>
          </p:cNvPr>
          <p:cNvSpPr/>
          <p:nvPr/>
        </p:nvSpPr>
        <p:spPr>
          <a:xfrm>
            <a:off x="2928640" y="128985"/>
            <a:ext cx="1080578" cy="1144458"/>
          </a:xfrm>
          <a:custGeom>
            <a:avLst/>
            <a:gdLst/>
            <a:ahLst/>
            <a:cxnLst/>
            <a:rect l="l" t="t" r="r" b="b"/>
            <a:pathLst>
              <a:path w="1292597" h="1247944">
                <a:moveTo>
                  <a:pt x="0" y="0"/>
                </a:moveTo>
                <a:lnTo>
                  <a:pt x="1292597" y="0"/>
                </a:lnTo>
                <a:lnTo>
                  <a:pt x="1292597" y="1247944"/>
                </a:lnTo>
                <a:lnTo>
                  <a:pt x="0" y="124794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duotone>
                <a:prstClr val="black"/>
                <a:schemeClr val="accent5">
                  <a:tint val="45000"/>
                  <a:satMod val="400000"/>
                </a:schemeClr>
              </a:duotone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he-IL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93982-A32E-49F8-9DF0-2D717D3D76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7880" y="197454"/>
            <a:ext cx="3048425" cy="2343477"/>
          </a:xfrm>
          <a:prstGeom prst="rect">
            <a:avLst/>
          </a:prstGeom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1156E85-763A-415D-B63B-741975F0D40B}"/>
              </a:ext>
            </a:extLst>
          </p:cNvPr>
          <p:cNvSpPr txBox="1">
            <a:spLocks/>
          </p:cNvSpPr>
          <p:nvPr/>
        </p:nvSpPr>
        <p:spPr>
          <a:xfrm>
            <a:off x="475950" y="1631462"/>
            <a:ext cx="7646470" cy="4724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Tele-GroteskHal" pitchFamily="2" charset="0"/>
                <a:ea typeface="+mn-ea"/>
                <a:cs typeface="+mn-cs"/>
              </a:defRPr>
            </a:lvl5pPr>
            <a:lvl6pPr marL="25146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/>
              <a:t>Task</a:t>
            </a:r>
            <a:r>
              <a:rPr lang="en-US" sz="2400" dirty="0"/>
              <a:t>:</a:t>
            </a:r>
            <a:endParaRPr lang="en-US" sz="3200" dirty="0"/>
          </a:p>
          <a:p>
            <a:r>
              <a:rPr lang="en-US" sz="1800" dirty="0"/>
              <a:t>Predict whether a patient will be readmitted within 30 days after discharge.</a:t>
            </a:r>
          </a:p>
          <a:p>
            <a:r>
              <a:rPr lang="en-US" sz="2400" b="1" dirty="0"/>
              <a:t>Dataset Overview:</a:t>
            </a:r>
          </a:p>
          <a:p>
            <a:pPr marL="342900" indent="-342900"/>
            <a:r>
              <a:rPr lang="en-US" sz="1800" dirty="0"/>
              <a:t>55,500 synthetic patient records</a:t>
            </a:r>
          </a:p>
          <a:p>
            <a:pPr marL="342900" indent="-342900"/>
            <a:r>
              <a:rPr lang="en-US" sz="1800" dirty="0"/>
              <a:t>19 features: age, gender, medical condition, insurance, etc.</a:t>
            </a:r>
          </a:p>
          <a:p>
            <a:pPr marL="342900" indent="-342900"/>
            <a:r>
              <a:rPr lang="en-US" sz="1800" dirty="0"/>
              <a:t>Binary label: Readmitted (0 = No, 1 = Yes)</a:t>
            </a:r>
          </a:p>
          <a:p>
            <a:pPr marL="342900" indent="-342900"/>
            <a:r>
              <a:rPr lang="en-US" sz="1800" dirty="0"/>
              <a:t>Class imbalance (~90% No, 10% Yes) handled with SMOTE</a:t>
            </a:r>
          </a:p>
          <a:p>
            <a:r>
              <a:rPr lang="en-US" sz="2400" b="1" dirty="0"/>
              <a:t>Why it's a good fit for PPML:</a:t>
            </a:r>
          </a:p>
          <a:p>
            <a:pPr marL="285750" indent="-285750"/>
            <a:r>
              <a:rPr lang="en-US" sz="1800" dirty="0"/>
              <a:t>Mimics privacy sensitive hospital data</a:t>
            </a:r>
          </a:p>
          <a:p>
            <a:pPr marL="285750" indent="-285750"/>
            <a:r>
              <a:rPr lang="en-US" sz="1800" dirty="0"/>
              <a:t>Clean structure for Federated Learning (5 clients = 5 hospitals)</a:t>
            </a:r>
          </a:p>
          <a:p>
            <a:pPr marL="285750" indent="-285750"/>
            <a:r>
              <a:rPr lang="en-US" sz="1800" dirty="0"/>
              <a:t>Balanced and interpretable for privacy benchmarking</a:t>
            </a:r>
            <a:endParaRPr 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882CA-04D3-4FB8-85C5-B94D706E0C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91649" y="2936711"/>
            <a:ext cx="3484656" cy="339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9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02"/>
    </mc:Choice>
    <mc:Fallback xmlns="">
      <p:transition spd="slow" advTm="74102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6A58C-3738-41E0-8DF7-C757FB4F9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0763" y="198049"/>
            <a:ext cx="5703277" cy="1325563"/>
          </a:xfrm>
        </p:spPr>
        <p:txBody>
          <a:bodyPr/>
          <a:lstStyle/>
          <a:p>
            <a:r>
              <a:rPr lang="en-US" sz="5400" b="1">
                <a:solidFill>
                  <a:srgbClr val="0070C0"/>
                </a:solidFill>
                <a:latin typeface="Tele-GroteskFet"/>
              </a:rPr>
              <a:t>Random Forest</a:t>
            </a:r>
            <a:endParaRPr lang="en-US" sz="5400" b="1">
              <a:solidFill>
                <a:srgbClr val="0070C0"/>
              </a:solidFill>
              <a:latin typeface="+mn-lt"/>
              <a:ea typeface="Calibri"/>
              <a:cs typeface="Calibri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4477223-61AC-40F7-9049-5E5574235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62" y="1426945"/>
            <a:ext cx="7230870" cy="49282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Models Used:</a:t>
            </a:r>
          </a:p>
          <a:p>
            <a:r>
              <a:rPr lang="en-US" sz="1800" dirty="0">
                <a:latin typeface="Tele-GroteskHal"/>
              </a:rPr>
              <a:t>Centralized Random Forest (Baseline)</a:t>
            </a:r>
          </a:p>
          <a:p>
            <a:r>
              <a:rPr lang="en-US" sz="1800" dirty="0">
                <a:latin typeface="Tele-GroteskHal"/>
              </a:rPr>
              <a:t>Federated Random Forest (FL with 5 clients)</a:t>
            </a:r>
          </a:p>
          <a:p>
            <a:r>
              <a:rPr lang="en-US" sz="1800" dirty="0">
                <a:latin typeface="Tele-GroteskHal"/>
              </a:rPr>
              <a:t>Federated Random Forest + Differential Privacy (FL + </a:t>
            </a:r>
            <a:r>
              <a:rPr lang="en-US" sz="1800">
                <a:latin typeface="Tele-GroteskHal"/>
              </a:rPr>
              <a:t>DP</a:t>
            </a:r>
            <a:r>
              <a:rPr lang="en-US" sz="1800" dirty="0">
                <a:latin typeface="Tele-GroteskHal"/>
              </a:rPr>
              <a:t>)</a:t>
            </a:r>
            <a:endParaRPr lang="he-IL" sz="1800" dirty="0">
              <a:latin typeface="Tele-GroteskHal"/>
            </a:endParaRPr>
          </a:p>
          <a:p>
            <a:pPr marL="0" indent="0">
              <a:buNone/>
            </a:pPr>
            <a:r>
              <a:rPr lang="en-US" sz="2400" b="1" dirty="0"/>
              <a:t>Baseline Results (Centralized):</a:t>
            </a:r>
          </a:p>
          <a:p>
            <a:r>
              <a:rPr lang="en-US" sz="1800" dirty="0">
                <a:latin typeface="Tele-GroteskHal"/>
              </a:rPr>
              <a:t>Accuracy: 89.5%</a:t>
            </a:r>
          </a:p>
          <a:p>
            <a:r>
              <a:rPr lang="en-US" sz="1800" dirty="0">
                <a:latin typeface="Tele-GroteskHal"/>
              </a:rPr>
              <a:t>Precision: 28.3%</a:t>
            </a:r>
          </a:p>
          <a:p>
            <a:r>
              <a:rPr lang="en-US" sz="1800" dirty="0">
                <a:latin typeface="Tele-GroteskHal"/>
              </a:rPr>
              <a:t>Recall: 5.2%</a:t>
            </a:r>
          </a:p>
          <a:p>
            <a:r>
              <a:rPr lang="en-US" sz="1800" dirty="0">
                <a:latin typeface="Tele-GroteskHal"/>
              </a:rPr>
              <a:t>AUC: 0.592</a:t>
            </a:r>
            <a:endParaRPr lang="en-US" sz="1800" dirty="0"/>
          </a:p>
          <a:p>
            <a:pPr marL="0" indent="0">
              <a:buNone/>
            </a:pPr>
            <a:r>
              <a:rPr lang="en-US" sz="2400" b="1">
                <a:latin typeface="Tele-GroteskHal"/>
              </a:rPr>
              <a:t>Why Random Forest?</a:t>
            </a:r>
          </a:p>
          <a:p>
            <a:r>
              <a:rPr lang="en-US" sz="1800" dirty="0">
                <a:latin typeface="Tele-GroteskHal"/>
              </a:rPr>
              <a:t>Strong performance on tabular data, even without heavy tuning</a:t>
            </a:r>
            <a:endParaRPr lang="en-US" sz="1800" dirty="0"/>
          </a:p>
          <a:p>
            <a:r>
              <a:rPr lang="en-US" sz="1800" dirty="0">
                <a:latin typeface="Tele-GroteskHal"/>
              </a:rPr>
              <a:t>Handles complex feature interactions and non-linear relationship</a:t>
            </a:r>
            <a:endParaRPr lang="en-US" sz="1800" dirty="0"/>
          </a:p>
          <a:p>
            <a:r>
              <a:rPr lang="en-US" sz="1800" dirty="0">
                <a:latin typeface="Tele-GroteskHal"/>
              </a:rPr>
              <a:t>Suitable for comparison across centralized, federated, and privacy-preserving setups</a:t>
            </a:r>
            <a:endParaRPr lang="he-IL" sz="1800" dirty="0"/>
          </a:p>
        </p:txBody>
      </p:sp>
      <p:pic>
        <p:nvPicPr>
          <p:cNvPr id="5" name="Picture 4" descr="A diagram of a client&#10;&#10;AI-generated content may be incorrect.">
            <a:extLst>
              <a:ext uri="{FF2B5EF4-FFF2-40B4-BE49-F238E27FC236}">
                <a16:creationId xmlns:a16="http://schemas.microsoft.com/office/drawing/2014/main" id="{709BD498-07A0-DD3B-0C05-D168F6E15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465" y="274955"/>
            <a:ext cx="3684270" cy="24980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2C7C81-E0E6-BA65-8886-3E349E174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8840" y="3566160"/>
            <a:ext cx="4210799" cy="260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893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EA3BB7-7B9B-43F3-BF7D-8C05AF0AB57B}"/>
              </a:ext>
            </a:extLst>
          </p:cNvPr>
          <p:cNvSpPr/>
          <p:nvPr/>
        </p:nvSpPr>
        <p:spPr>
          <a:xfrm>
            <a:off x="415695" y="350113"/>
            <a:ext cx="884766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</a:rPr>
              <a:t>Federated Learning</a:t>
            </a:r>
            <a:endParaRPr lang="he-IL" sz="5400" dirty="0">
              <a:solidFill>
                <a:srgbClr val="0070C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47F033-58D2-4E9F-9F30-7CC7CDEC003D}"/>
              </a:ext>
            </a:extLst>
          </p:cNvPr>
          <p:cNvSpPr/>
          <p:nvPr/>
        </p:nvSpPr>
        <p:spPr>
          <a:xfrm>
            <a:off x="415695" y="1390445"/>
            <a:ext cx="8408265" cy="138499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2800" b="1" dirty="0"/>
              <a:t>Clients</a:t>
            </a:r>
            <a:r>
              <a:rPr lang="en-US" sz="2800" dirty="0"/>
              <a:t>: 5 simulated clients, each with a unique shard of the healthcare dataset</a:t>
            </a:r>
            <a:endParaRPr lang="en-US"/>
          </a:p>
          <a:p>
            <a:r>
              <a:rPr lang="en-US" sz="2800" b="1" dirty="0"/>
              <a:t>Server</a:t>
            </a:r>
            <a:r>
              <a:rPr lang="en-US" sz="2800" dirty="0"/>
              <a:t>: Aggregates local updates using </a:t>
            </a:r>
            <a:r>
              <a:rPr lang="en-US" sz="2800"/>
              <a:t>Ensemble </a:t>
            </a:r>
            <a:endParaRPr lang="en-US" sz="2800"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A3AFA3-A2DC-4C9F-9489-4A1713DA9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73" y="1323872"/>
            <a:ext cx="8420510" cy="421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1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102"/>
    </mc:Choice>
    <mc:Fallback xmlns="">
      <p:transition spd="slow" advTm="7410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mesa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sat" id="{DE16F3A2-091D-46A4-BB8F-CE576EECB9D4}" vid="{BE9A0B73-BD27-404C-8D2F-FE341B5596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e6966b5-b9a2-4047-8ad7-6349593315f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9B09D47D9E93A4429F0CD6A06BF73F25" ma:contentTypeVersion="16" ma:contentTypeDescription="צור מסמך חדש." ma:contentTypeScope="" ma:versionID="fdf7ff24ce10d9952e300244f4ecde98">
  <xsd:schema xmlns:xsd="http://www.w3.org/2001/XMLSchema" xmlns:xs="http://www.w3.org/2001/XMLSchema" xmlns:p="http://schemas.microsoft.com/office/2006/metadata/properties" xmlns:ns3="ce6966b5-b9a2-4047-8ad7-6349593315f9" xmlns:ns4="594791ce-020e-4729-8bdd-6fb9560a4b17" targetNamespace="http://schemas.microsoft.com/office/2006/metadata/properties" ma:root="true" ma:fieldsID="8bb01feffeb1449176f795b7d7c386e4" ns3:_="" ns4:_="">
    <xsd:import namespace="ce6966b5-b9a2-4047-8ad7-6349593315f9"/>
    <xsd:import namespace="594791ce-020e-4729-8bdd-6fb9560a4b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Locatio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6966b5-b9a2-4047-8ad7-634959331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6" nillable="true" ma:displayName="Location" ma:indexed="true" ma:internalName="MediaServiceLocation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4791ce-020e-4729-8bdd-6fb9560a4b1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משותף עם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משותף עם פרטים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של רמז לשיתוף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BE17395-DD14-49B2-8A72-40A3D5FAD7D9}">
  <ds:schemaRefs>
    <ds:schemaRef ds:uri="http://purl.org/dc/elements/1.1/"/>
    <ds:schemaRef ds:uri="http://purl.org/dc/terms/"/>
    <ds:schemaRef ds:uri="http://schemas.microsoft.com/office/infopath/2007/PartnerControls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ce6966b5-b9a2-4047-8ad7-6349593315f9"/>
    <ds:schemaRef ds:uri="http://schemas.openxmlformats.org/package/2006/metadata/core-properties"/>
    <ds:schemaRef ds:uri="594791ce-020e-4729-8bdd-6fb9560a4b1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6C524C1-3BF8-4E82-88D6-2CBCFCF5E2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e6966b5-b9a2-4047-8ad7-6349593315f9"/>
    <ds:schemaRef ds:uri="594791ce-020e-4729-8bdd-6fb9560a4b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BED2656-4EEC-4E55-B896-3124DE5CB77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9573</TotalTime>
  <Words>1229</Words>
  <Application>Microsoft Office PowerPoint</Application>
  <PresentationFormat>Widescreen</PresentationFormat>
  <Paragraphs>138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Tele-GroteskFet</vt:lpstr>
      <vt:lpstr>Tele-GroteskHal</vt:lpstr>
      <vt:lpstr>Times New Roman</vt:lpstr>
      <vt:lpstr>Themesat</vt:lpstr>
      <vt:lpstr>Can PPML Keep Your Data Private? Evaluating Privacy Techniques Against Inference Attacks</vt:lpstr>
      <vt:lpstr>Motivation</vt:lpstr>
      <vt:lpstr>Privacy-Preserving Machine Learning (PPML)</vt:lpstr>
      <vt:lpstr>Project Objectives</vt:lpstr>
      <vt:lpstr>PowerPoint Presentation</vt:lpstr>
      <vt:lpstr>Project Objectives</vt:lpstr>
      <vt:lpstr>PowerPoint Presentation</vt:lpstr>
      <vt:lpstr>Random Forest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Utility Evaluation</vt:lpstr>
      <vt:lpstr> Membership Inference Attack (MIA)</vt:lpstr>
      <vt:lpstr> Membership Inference Attack (MIA)</vt:lpstr>
      <vt:lpstr> Membership Inference Attack (MIA)</vt:lpstr>
      <vt:lpstr>Model Inversion Attack</vt:lpstr>
      <vt:lpstr>Attribute Inference Attack (AIA)</vt:lpstr>
      <vt:lpstr>Attribute Inference Attack (AIA)</vt:lpstr>
      <vt:lpstr>Attacks Summary</vt:lpstr>
      <vt:lpstr>SGX-Based Memory Attack Evaluation</vt:lpstr>
      <vt:lpstr>PowerPoint Presentation</vt:lpstr>
      <vt:lpstr>Conclusions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roy peled</dc:creator>
  <cp:lastModifiedBy>נועם תרשיש</cp:lastModifiedBy>
  <cp:revision>151</cp:revision>
  <dcterms:created xsi:type="dcterms:W3CDTF">2023-12-03T10:05:55Z</dcterms:created>
  <dcterms:modified xsi:type="dcterms:W3CDTF">2025-08-05T11:38:03Z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0x0101009B09D47D9E93A4429F0CD6A06BF73F25</vt:lpwstr>
  </property>
</Properties>
</file>