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0" d="100"/>
          <a:sy n="70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859547F-22A3-452C-AF79-F9C00786FCE9}" type="slidenum">
              <a:rPr lang="ar-SA" smtClean="0"/>
              <a:t>‹#›</a:t>
            </a:fld>
            <a:endParaRPr lang="ar-S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92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3650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‹#›</a:t>
            </a:fld>
            <a:endParaRPr lang="ar-S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798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‹#›</a:t>
            </a:fld>
            <a:endParaRPr lang="ar-S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800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40008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‹#›</a:t>
            </a:fld>
            <a:endParaRPr lang="ar-S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223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‹#›</a:t>
            </a:fld>
            <a:endParaRPr lang="ar-S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861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‹#›</a:t>
            </a:fld>
            <a:endParaRPr lang="ar-S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277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‹#›</a:t>
            </a:fld>
            <a:endParaRPr lang="ar-S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36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8655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‹#›</a:t>
            </a:fld>
            <a:endParaRPr lang="ar-S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35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1132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‹#›</a:t>
            </a:fld>
            <a:endParaRPr lang="ar-S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21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‹#›</a:t>
            </a:fld>
            <a:endParaRPr lang="ar-S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64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9163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‹#›</a:t>
            </a:fld>
            <a:endParaRPr lang="ar-S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41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5909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59547F-22A3-452C-AF79-F9C00786FCE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2456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othman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change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3667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Kk,kl</a:t>
            </a:r>
            <a:endParaRPr lang="ar-DZ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lknhlk</a:t>
            </a:r>
            <a:endParaRPr lang="ar-DZ" dirty="0"/>
          </a:p>
        </p:txBody>
      </p:sp>
    </p:spTree>
    <p:extLst>
      <p:ext uri="{BB962C8B-B14F-4D97-AF65-F5344CB8AC3E}">
        <p14:creationId xmlns:p14="http://schemas.microsoft.com/office/powerpoint/2010/main" val="340706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Ghj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mtClean="0"/>
              <a:t>kbl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944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عضوي">
  <a:themeElements>
    <a:clrScheme name="عضوي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عضوي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عضوي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5</Words>
  <Application>Microsoft Office PowerPoint</Application>
  <PresentationFormat>ملء الشاشة</PresentationFormat>
  <Paragraphs>5</Paragraphs>
  <Slides>3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3</vt:i4>
      </vt:variant>
    </vt:vector>
  </HeadingPairs>
  <TitlesOfParts>
    <vt:vector size="7" baseType="lpstr">
      <vt:lpstr>Arial</vt:lpstr>
      <vt:lpstr>Garamond</vt:lpstr>
      <vt:lpstr>Times New Roman</vt:lpstr>
      <vt:lpstr>عضوي</vt:lpstr>
      <vt:lpstr>othman</vt:lpstr>
      <vt:lpstr>Kk,kl</vt:lpstr>
      <vt:lpstr>Ghj kbl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othman</dc:title>
  <dc:creator>PC-Manger</dc:creator>
  <cp:lastModifiedBy>PC-Manger</cp:lastModifiedBy>
  <cp:revision>4</cp:revision>
  <dcterms:created xsi:type="dcterms:W3CDTF">2020-01-12T09:52:21Z</dcterms:created>
  <dcterms:modified xsi:type="dcterms:W3CDTF">2020-01-12T11:07:56Z</dcterms:modified>
</cp:coreProperties>
</file>