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2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3650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798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00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4000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23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6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277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6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8655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1132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2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4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9163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41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5909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2456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othman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change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3667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Kk,kl</a:t>
            </a:r>
            <a:endParaRPr lang="ar-DZ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lknhlk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3407067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عضوي">
  <a:themeElements>
    <a:clrScheme name="عضوي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عضوي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عضوي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Garamond</vt:lpstr>
      <vt:lpstr>Times New Roman</vt:lpstr>
      <vt:lpstr>عضوي</vt:lpstr>
      <vt:lpstr>othman</vt:lpstr>
      <vt:lpstr>Kk,kl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othman</dc:title>
  <dc:creator>PC-Manger</dc:creator>
  <cp:lastModifiedBy>pc</cp:lastModifiedBy>
  <cp:revision>3</cp:revision>
  <dcterms:created xsi:type="dcterms:W3CDTF">2020-01-12T09:52:21Z</dcterms:created>
  <dcterms:modified xsi:type="dcterms:W3CDTF">2020-01-12T11:06:20Z</dcterms:modified>
</cp:coreProperties>
</file>