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5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9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0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00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2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7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6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6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13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16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90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45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othman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667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</Words>
  <Application>Microsoft Office PowerPoint</Application>
  <PresentationFormat>ملء الشاشة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عضوي</vt:lpstr>
      <vt:lpstr>othman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othman</dc:title>
  <dc:creator>PC-Manger</dc:creator>
  <cp:lastModifiedBy>PC-Manger</cp:lastModifiedBy>
  <cp:revision>1</cp:revision>
  <dcterms:created xsi:type="dcterms:W3CDTF">2020-01-12T09:52:21Z</dcterms:created>
  <dcterms:modified xsi:type="dcterms:W3CDTF">2020-01-12T09:52:34Z</dcterms:modified>
</cp:coreProperties>
</file>