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92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3650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798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00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40008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23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861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277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6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8655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5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1132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21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4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9163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41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5909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93234F-96F7-4E30-A0DD-118841D86D3F}" type="datetimeFigureOut">
              <a:rPr lang="ar-SA" smtClean="0"/>
              <a:t>17/05/1441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59547F-22A3-452C-AF79-F9C00786FCE9}" type="slidenum">
              <a:rPr lang="ar-SA" smtClean="0"/>
              <a:t>‹N°›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2456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othman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change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36672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عضوي">
  <a:themeElements>
    <a:clrScheme name="عضوي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عضوي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عضوي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Garamond</vt:lpstr>
      <vt:lpstr>Times New Roman</vt:lpstr>
      <vt:lpstr>عضوي</vt:lpstr>
      <vt:lpstr>othman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othman</dc:title>
  <dc:creator>PC-Manger</dc:creator>
  <cp:lastModifiedBy>pc</cp:lastModifiedBy>
  <cp:revision>2</cp:revision>
  <dcterms:created xsi:type="dcterms:W3CDTF">2020-01-12T09:52:21Z</dcterms:created>
  <dcterms:modified xsi:type="dcterms:W3CDTF">2020-01-12T10:58:05Z</dcterms:modified>
</cp:coreProperties>
</file>