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9143280" y="5143320"/>
            <a:ext cx="9143640" cy="215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2393280"/>
            <a:ext cx="4617000" cy="590040"/>
          </a:xfrm>
          <a:custGeom>
            <a:avLst/>
            <a:gdLst/>
            <a:ahLst/>
            <a:rect l="l" t="t" r="r" b="b"/>
            <a:pathLst>
              <a:path w="4617373" h="1108924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4616640" y="3555000"/>
            <a:ext cx="4617000" cy="570600"/>
          </a:xfrm>
          <a:custGeom>
            <a:avLst/>
            <a:gdLst/>
            <a:ahLst/>
            <a:rect l="l" t="t" r="r" b="b"/>
            <a:pathLst>
              <a:path w="4617373" h="1108924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1746720"/>
            <a:ext cx="7772040" cy="123768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EF63C9F-F3B6-45F4-8D4D-D91C316702B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 rot="10800000">
            <a:off x="9143280" y="5143320"/>
            <a:ext cx="9143640" cy="398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flipH="1">
            <a:off x="4525920" y="571320"/>
            <a:ext cx="4617000" cy="590040"/>
          </a:xfrm>
          <a:custGeom>
            <a:avLst/>
            <a:gdLst/>
            <a:ahLst/>
            <a:rect l="l" t="t" r="r" b="b"/>
            <a:pathLst>
              <a:path w="4617373" h="1108924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 rot="10800000">
            <a:off x="9144000" y="1733400"/>
            <a:ext cx="4617000" cy="570600"/>
          </a:xfrm>
          <a:custGeom>
            <a:avLst/>
            <a:gdLst/>
            <a:ahLst/>
            <a:rect l="l" t="t" r="r" b="b"/>
            <a:pathLst>
              <a:path w="4617373" h="1108924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0BB395E-6CAD-4403-8A33-58CAFA1A73EE}" type="slidenum">
              <a:rPr b="0" lang="en-US" sz="1400" spc="-1" strike="noStrike">
                <a:solidFill>
                  <a:srgbClr val="30182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1746720"/>
            <a:ext cx="7772040" cy="1237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Eksamenspresentasjon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
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Hodo Elmi Aden, 29.05.2015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85800" y="3093480"/>
            <a:ext cx="7772040" cy="666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  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“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Verksted-Listen”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Innholdsanalyse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*Eierskap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*Struktur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*Metadata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*Format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Shape 109" descr=""/>
          <p:cNvPicPr/>
          <p:nvPr/>
        </p:nvPicPr>
        <p:blipFill>
          <a:blip r:embed="rId1"/>
          <a:stretch/>
        </p:blipFill>
        <p:spPr>
          <a:xfrm>
            <a:off x="3447000" y="1226520"/>
            <a:ext cx="4373640" cy="374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Indirekte Sosial Navigasjon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used information from other people to make your decision. 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Siste anmeldelser”- fra brukere.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Forslag til forbedringer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Forbedre ‘siste anmeldelser’.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Forbedre layout og designet.[Brukte Drupal-theme]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Fylle siden med mer innhold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Forbedre språkinnhold(kommentar/anmeldelse)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Vanskelig å endre modulnavn. (“There are 2 comments / opening hours”)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31080" y="293040"/>
            <a:ext cx="68702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Mitt bidrag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830160" y="960480"/>
          <a:ext cx="7238520" cy="4129920"/>
        </p:xfrm>
        <a:graphic>
          <a:graphicData uri="http://schemas.openxmlformats.org/drawingml/2006/table">
            <a:tbl>
              <a:tblPr/>
              <a:tblGrid>
                <a:gridCol w="3601080"/>
                <a:gridCol w="3637800"/>
              </a:tblGrid>
              <a:tr h="4129920">
                <a:tc>
                  <a:txBody>
                    <a:bodyPr lIns="91080" rIns="91080" tIns="91080" bIns="91080"/>
                    <a:p>
                      <a:pPr marL="457200" indent="-380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Georgia"/>
                        <a:buChar char="●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Språk[string override-- (Configuration)]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380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Georgia"/>
                        <a:buChar char="●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Subtheme [Style.css/.info ]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380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Georgia"/>
                        <a:buChar char="●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Mockups in balsamiq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380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Georgia"/>
                        <a:buChar char="●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BootStrap: navbar-for layout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380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Georgia"/>
                        <a:buChar char="●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Navigasjon(CSS: li.a.active code)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marL="457200" indent="-418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Georgia"/>
                        <a:buChar char="●"/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Content analysis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18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Georgia"/>
                        <a:buChar char="●"/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Mine anmeldelser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18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Georgia"/>
                        <a:buChar char="●"/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Sortering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1746720"/>
            <a:ext cx="7772040" cy="1237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85800" y="3093480"/>
            <a:ext cx="7772040" cy="666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Shape 64" descr=""/>
          <p:cNvPicPr/>
          <p:nvPr/>
        </p:nvPicPr>
        <p:blipFill>
          <a:blip r:embed="rId1"/>
          <a:stretch/>
        </p:blipFill>
        <p:spPr>
          <a:xfrm>
            <a:off x="0" y="1080"/>
            <a:ext cx="9143640" cy="514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Referanser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Carama.com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Vibb.no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Shape 71" descr=""/>
          <p:cNvPicPr/>
          <p:nvPr/>
        </p:nvPicPr>
        <p:blipFill>
          <a:blip r:embed="rId1"/>
          <a:stretch/>
        </p:blipFill>
        <p:spPr>
          <a:xfrm>
            <a:off x="3138840" y="1635480"/>
            <a:ext cx="5696640" cy="23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Subtheme/BootStrap/CSS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Scholarly_lite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Scholarly_lite1 (subthemet vårt)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Scholarly_lite.info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Navbar(Bootstrap-div klasse)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‘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Tweaks’ i css-koden(kopi i subtheme): li.a.active code 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Screenshot av fil-systemet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Shape 83" descr=""/>
          <p:cNvPicPr/>
          <p:nvPr/>
        </p:nvPicPr>
        <p:blipFill>
          <a:blip r:embed="rId1"/>
          <a:stretch/>
        </p:blipFill>
        <p:spPr>
          <a:xfrm>
            <a:off x="432360" y="1915560"/>
            <a:ext cx="8254080" cy="131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Brukerregistrering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Datainnsamlings samtykke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Personvernerklæring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Type data - FBoauth()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 typer brukerprofiler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Mine anmeldelser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Mine anmeldelser: bruker block-systemet.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Med block-systemet kan vi plassere den hvor som helst. Istedetfor å bruke det som views.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Tabell: format og felter(kommentar og rating)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(View-segmentet i drupal)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12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(views er grafisk fremstilling av spørring hvor resultatet vises i en tabell som kan formateres 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String Overrides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Configuration.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Endre manuelt enkelte navn.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Shape 102" descr=""/>
          <p:cNvPicPr/>
          <p:nvPr/>
        </p:nvPicPr>
        <p:blipFill>
          <a:blip r:embed="rId1"/>
          <a:stretch/>
        </p:blipFill>
        <p:spPr>
          <a:xfrm>
            <a:off x="601560" y="3014280"/>
            <a:ext cx="6454080" cy="185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2016-08-15T21:03:15Z</dcterms:modified>
  <cp:revision>2</cp:revision>
  <dc:subject/>
  <dc:title/>
</cp:coreProperties>
</file>