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Relationship Id="rId19" Type="http://schemas.openxmlformats.org/officeDocument/2006/relationships/image" Target="../media/image199.png"/><Relationship Id="rId20" Type="http://schemas.openxmlformats.org/officeDocument/2006/relationships/image" Target="../media/image20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image" Target="../media/image207.png"/><Relationship Id="rId9" Type="http://schemas.openxmlformats.org/officeDocument/2006/relationships/image" Target="../media/image208.png"/><Relationship Id="rId10" Type="http://schemas.openxmlformats.org/officeDocument/2006/relationships/image" Target="../media/image209.png"/><Relationship Id="rId11" Type="http://schemas.openxmlformats.org/officeDocument/2006/relationships/image" Target="../media/image210.png"/><Relationship Id="rId12" Type="http://schemas.openxmlformats.org/officeDocument/2006/relationships/image" Target="../media/image211.png"/><Relationship Id="rId13" Type="http://schemas.openxmlformats.org/officeDocument/2006/relationships/image" Target="../media/image212.png"/><Relationship Id="rId14" Type="http://schemas.openxmlformats.org/officeDocument/2006/relationships/image" Target="../media/image213.png"/><Relationship Id="rId15" Type="http://schemas.openxmlformats.org/officeDocument/2006/relationships/image" Target="../media/image214.png"/><Relationship Id="rId16" Type="http://schemas.openxmlformats.org/officeDocument/2006/relationships/image" Target="../media/image215.png"/><Relationship Id="rId17" Type="http://schemas.openxmlformats.org/officeDocument/2006/relationships/image" Target="../media/image216.png"/><Relationship Id="rId18" Type="http://schemas.openxmlformats.org/officeDocument/2006/relationships/image" Target="../media/image217.png"/><Relationship Id="rId19" Type="http://schemas.openxmlformats.org/officeDocument/2006/relationships/image" Target="../media/image218.png"/><Relationship Id="rId20" Type="http://schemas.openxmlformats.org/officeDocument/2006/relationships/image" Target="../media/image219.png"/><Relationship Id="rId21" Type="http://schemas.openxmlformats.org/officeDocument/2006/relationships/image" Target="../media/image220.png"/><Relationship Id="rId22" Type="http://schemas.openxmlformats.org/officeDocument/2006/relationships/image" Target="../media/image221.png"/><Relationship Id="rId23" Type="http://schemas.openxmlformats.org/officeDocument/2006/relationships/image" Target="../media/image222.png"/><Relationship Id="rId24" Type="http://schemas.openxmlformats.org/officeDocument/2006/relationships/image" Target="../media/image223.png"/><Relationship Id="rId25" Type="http://schemas.openxmlformats.org/officeDocument/2006/relationships/image" Target="../media/image224.png"/><Relationship Id="rId26" Type="http://schemas.openxmlformats.org/officeDocument/2006/relationships/image" Target="../media/image225.png"/><Relationship Id="rId27" Type="http://schemas.openxmlformats.org/officeDocument/2006/relationships/image" Target="../media/image226.png"/><Relationship Id="rId28" Type="http://schemas.openxmlformats.org/officeDocument/2006/relationships/image" Target="../media/image227.png"/><Relationship Id="rId29" Type="http://schemas.openxmlformats.org/officeDocument/2006/relationships/image" Target="../media/image228.png"/><Relationship Id="rId30" Type="http://schemas.openxmlformats.org/officeDocument/2006/relationships/image" Target="../media/image229.png"/><Relationship Id="rId31" Type="http://schemas.openxmlformats.org/officeDocument/2006/relationships/image" Target="../media/image230.png"/><Relationship Id="rId32" Type="http://schemas.openxmlformats.org/officeDocument/2006/relationships/image" Target="../media/image231.png"/><Relationship Id="rId33" Type="http://schemas.openxmlformats.org/officeDocument/2006/relationships/image" Target="../media/image232.png"/><Relationship Id="rId34" Type="http://schemas.openxmlformats.org/officeDocument/2006/relationships/image" Target="../media/image233.png"/><Relationship Id="rId35" Type="http://schemas.openxmlformats.org/officeDocument/2006/relationships/image" Target="../media/image23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5.png"/><Relationship Id="rId3" Type="http://schemas.openxmlformats.org/officeDocument/2006/relationships/image" Target="../media/image236.png"/><Relationship Id="rId4" Type="http://schemas.openxmlformats.org/officeDocument/2006/relationships/image" Target="../media/image23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Relationship Id="rId11" Type="http://schemas.openxmlformats.org/officeDocument/2006/relationships/image" Target="../media/image244.png"/><Relationship Id="rId12" Type="http://schemas.openxmlformats.org/officeDocument/2006/relationships/image" Target="../media/image245.png"/><Relationship Id="rId13" Type="http://schemas.openxmlformats.org/officeDocument/2006/relationships/image" Target="../media/image246.png"/><Relationship Id="rId14" Type="http://schemas.openxmlformats.org/officeDocument/2006/relationships/image" Target="../media/image247.png"/><Relationship Id="rId15" Type="http://schemas.openxmlformats.org/officeDocument/2006/relationships/image" Target="../media/image248.png"/><Relationship Id="rId16" Type="http://schemas.openxmlformats.org/officeDocument/2006/relationships/image" Target="../media/image249.png"/><Relationship Id="rId17" Type="http://schemas.openxmlformats.org/officeDocument/2006/relationships/image" Target="../media/image250.png"/><Relationship Id="rId18" Type="http://schemas.openxmlformats.org/officeDocument/2006/relationships/image" Target="../media/image251.png"/><Relationship Id="rId19" Type="http://schemas.openxmlformats.org/officeDocument/2006/relationships/image" Target="../media/image252.png"/><Relationship Id="rId20" Type="http://schemas.openxmlformats.org/officeDocument/2006/relationships/image" Target="../media/image253.png"/><Relationship Id="rId21" Type="http://schemas.openxmlformats.org/officeDocument/2006/relationships/image" Target="../media/image254.png"/><Relationship Id="rId22" Type="http://schemas.openxmlformats.org/officeDocument/2006/relationships/image" Target="../media/image255.png"/><Relationship Id="rId23" Type="http://schemas.openxmlformats.org/officeDocument/2006/relationships/image" Target="../media/image256.png"/><Relationship Id="rId24" Type="http://schemas.openxmlformats.org/officeDocument/2006/relationships/image" Target="../media/image257.png"/><Relationship Id="rId25" Type="http://schemas.openxmlformats.org/officeDocument/2006/relationships/image" Target="../media/image258.png"/><Relationship Id="rId26" Type="http://schemas.openxmlformats.org/officeDocument/2006/relationships/image" Target="../media/image259.png"/><Relationship Id="rId27" Type="http://schemas.openxmlformats.org/officeDocument/2006/relationships/image" Target="../media/image260.png"/><Relationship Id="rId28" Type="http://schemas.openxmlformats.org/officeDocument/2006/relationships/image" Target="../media/image261.png"/><Relationship Id="rId29" Type="http://schemas.openxmlformats.org/officeDocument/2006/relationships/image" Target="../media/image262.png"/><Relationship Id="rId30" Type="http://schemas.openxmlformats.org/officeDocument/2006/relationships/image" Target="../media/image263.png"/><Relationship Id="rId31" Type="http://schemas.openxmlformats.org/officeDocument/2006/relationships/image" Target="../media/image264.png"/><Relationship Id="rId32" Type="http://schemas.openxmlformats.org/officeDocument/2006/relationships/image" Target="../media/image265.png"/><Relationship Id="rId33" Type="http://schemas.openxmlformats.org/officeDocument/2006/relationships/image" Target="../media/image266.png"/><Relationship Id="rId34" Type="http://schemas.openxmlformats.org/officeDocument/2006/relationships/image" Target="../media/image26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8.png"/><Relationship Id="rId3" Type="http://schemas.openxmlformats.org/officeDocument/2006/relationships/image" Target="../media/image269.png"/><Relationship Id="rId4" Type="http://schemas.openxmlformats.org/officeDocument/2006/relationships/image" Target="../media/image270.png"/><Relationship Id="rId5" Type="http://schemas.openxmlformats.org/officeDocument/2006/relationships/image" Target="../media/image271.png"/><Relationship Id="rId6" Type="http://schemas.openxmlformats.org/officeDocument/2006/relationships/image" Target="../media/image272.png"/><Relationship Id="rId7" Type="http://schemas.openxmlformats.org/officeDocument/2006/relationships/image" Target="../media/image273.png"/><Relationship Id="rId8" Type="http://schemas.openxmlformats.org/officeDocument/2006/relationships/image" Target="../media/image274.png"/><Relationship Id="rId9" Type="http://schemas.openxmlformats.org/officeDocument/2006/relationships/image" Target="../media/image275.png"/><Relationship Id="rId10" Type="http://schemas.openxmlformats.org/officeDocument/2006/relationships/image" Target="../media/image276.png"/><Relationship Id="rId11" Type="http://schemas.openxmlformats.org/officeDocument/2006/relationships/image" Target="../media/image277.png"/><Relationship Id="rId12" Type="http://schemas.openxmlformats.org/officeDocument/2006/relationships/image" Target="../media/image278.png"/><Relationship Id="rId13" Type="http://schemas.openxmlformats.org/officeDocument/2006/relationships/image" Target="../media/image279.png"/><Relationship Id="rId14" Type="http://schemas.openxmlformats.org/officeDocument/2006/relationships/image" Target="../media/image280.png"/><Relationship Id="rId15" Type="http://schemas.openxmlformats.org/officeDocument/2006/relationships/image" Target="../media/image281.png"/><Relationship Id="rId16" Type="http://schemas.openxmlformats.org/officeDocument/2006/relationships/image" Target="../media/image282.png"/><Relationship Id="rId17" Type="http://schemas.openxmlformats.org/officeDocument/2006/relationships/image" Target="../media/image283.png"/><Relationship Id="rId18" Type="http://schemas.openxmlformats.org/officeDocument/2006/relationships/image" Target="../media/image284.png"/><Relationship Id="rId19" Type="http://schemas.openxmlformats.org/officeDocument/2006/relationships/image" Target="../media/image285.png"/><Relationship Id="rId20" Type="http://schemas.openxmlformats.org/officeDocument/2006/relationships/image" Target="../media/image286.png"/><Relationship Id="rId21" Type="http://schemas.openxmlformats.org/officeDocument/2006/relationships/image" Target="../media/image287.png"/><Relationship Id="rId22" Type="http://schemas.openxmlformats.org/officeDocument/2006/relationships/image" Target="../media/image288.png"/><Relationship Id="rId23" Type="http://schemas.openxmlformats.org/officeDocument/2006/relationships/image" Target="../media/image289.png"/><Relationship Id="rId24" Type="http://schemas.openxmlformats.org/officeDocument/2006/relationships/image" Target="../media/image290.png"/><Relationship Id="rId25" Type="http://schemas.openxmlformats.org/officeDocument/2006/relationships/image" Target="../media/image291.png"/><Relationship Id="rId26" Type="http://schemas.openxmlformats.org/officeDocument/2006/relationships/image" Target="../media/image292.png"/><Relationship Id="rId27" Type="http://schemas.openxmlformats.org/officeDocument/2006/relationships/image" Target="../media/image293.png"/><Relationship Id="rId28" Type="http://schemas.openxmlformats.org/officeDocument/2006/relationships/image" Target="../media/image294.png"/><Relationship Id="rId29" Type="http://schemas.openxmlformats.org/officeDocument/2006/relationships/image" Target="../media/image295.png"/><Relationship Id="rId30" Type="http://schemas.openxmlformats.org/officeDocument/2006/relationships/image" Target="../media/image296.png"/><Relationship Id="rId31" Type="http://schemas.openxmlformats.org/officeDocument/2006/relationships/image" Target="../media/image297.png"/><Relationship Id="rId32" Type="http://schemas.openxmlformats.org/officeDocument/2006/relationships/image" Target="../media/image298.png"/><Relationship Id="rId33" Type="http://schemas.openxmlformats.org/officeDocument/2006/relationships/image" Target="../media/image299.png"/><Relationship Id="rId34" Type="http://schemas.openxmlformats.org/officeDocument/2006/relationships/image" Target="../media/image300.png"/><Relationship Id="rId35" Type="http://schemas.openxmlformats.org/officeDocument/2006/relationships/image" Target="../media/image301.png"/><Relationship Id="rId36" Type="http://schemas.openxmlformats.org/officeDocument/2006/relationships/image" Target="../media/image30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3.png"/><Relationship Id="rId3" Type="http://schemas.openxmlformats.org/officeDocument/2006/relationships/image" Target="../media/image304.png"/><Relationship Id="rId4" Type="http://schemas.openxmlformats.org/officeDocument/2006/relationships/image" Target="../media/image305.png"/><Relationship Id="rId5" Type="http://schemas.openxmlformats.org/officeDocument/2006/relationships/image" Target="../media/image306.png"/><Relationship Id="rId6" Type="http://schemas.openxmlformats.org/officeDocument/2006/relationships/image" Target="../media/image307.png"/><Relationship Id="rId7" Type="http://schemas.openxmlformats.org/officeDocument/2006/relationships/image" Target="../media/image308.png"/><Relationship Id="rId8" Type="http://schemas.openxmlformats.org/officeDocument/2006/relationships/image" Target="../media/image309.png"/><Relationship Id="rId9" Type="http://schemas.openxmlformats.org/officeDocument/2006/relationships/image" Target="../media/image310.png"/><Relationship Id="rId10" Type="http://schemas.openxmlformats.org/officeDocument/2006/relationships/image" Target="../media/image311.png"/><Relationship Id="rId11" Type="http://schemas.openxmlformats.org/officeDocument/2006/relationships/image" Target="../media/image312.png"/><Relationship Id="rId12" Type="http://schemas.openxmlformats.org/officeDocument/2006/relationships/image" Target="../media/image313.png"/><Relationship Id="rId13" Type="http://schemas.openxmlformats.org/officeDocument/2006/relationships/image" Target="../media/image314.png"/><Relationship Id="rId14" Type="http://schemas.openxmlformats.org/officeDocument/2006/relationships/image" Target="../media/image315.png"/><Relationship Id="rId15" Type="http://schemas.openxmlformats.org/officeDocument/2006/relationships/image" Target="../media/image316.png"/><Relationship Id="rId16" Type="http://schemas.openxmlformats.org/officeDocument/2006/relationships/image" Target="../media/image317.png"/><Relationship Id="rId17" Type="http://schemas.openxmlformats.org/officeDocument/2006/relationships/image" Target="../media/image318.png"/><Relationship Id="rId18" Type="http://schemas.openxmlformats.org/officeDocument/2006/relationships/image" Target="../media/image319.png"/><Relationship Id="rId19" Type="http://schemas.openxmlformats.org/officeDocument/2006/relationships/image" Target="../media/image320.png"/><Relationship Id="rId20" Type="http://schemas.openxmlformats.org/officeDocument/2006/relationships/image" Target="../media/image321.png"/><Relationship Id="rId21" Type="http://schemas.openxmlformats.org/officeDocument/2006/relationships/image" Target="../media/image322.png"/><Relationship Id="rId22" Type="http://schemas.openxmlformats.org/officeDocument/2006/relationships/image" Target="../media/image323.png"/><Relationship Id="rId23" Type="http://schemas.openxmlformats.org/officeDocument/2006/relationships/image" Target="../media/image324.png"/><Relationship Id="rId24" Type="http://schemas.openxmlformats.org/officeDocument/2006/relationships/image" Target="../media/image325.png"/><Relationship Id="rId25" Type="http://schemas.openxmlformats.org/officeDocument/2006/relationships/image" Target="../media/image326.png"/><Relationship Id="rId26" Type="http://schemas.openxmlformats.org/officeDocument/2006/relationships/image" Target="../media/image327.png"/><Relationship Id="rId27" Type="http://schemas.openxmlformats.org/officeDocument/2006/relationships/image" Target="../media/image328.png"/><Relationship Id="rId28" Type="http://schemas.openxmlformats.org/officeDocument/2006/relationships/image" Target="../media/image329.png"/><Relationship Id="rId29" Type="http://schemas.openxmlformats.org/officeDocument/2006/relationships/image" Target="../media/image330.png"/><Relationship Id="rId30" Type="http://schemas.openxmlformats.org/officeDocument/2006/relationships/image" Target="../media/image331.png"/><Relationship Id="rId31" Type="http://schemas.openxmlformats.org/officeDocument/2006/relationships/image" Target="../media/image332.png"/><Relationship Id="rId32" Type="http://schemas.openxmlformats.org/officeDocument/2006/relationships/image" Target="../media/image333.png"/><Relationship Id="rId33" Type="http://schemas.openxmlformats.org/officeDocument/2006/relationships/image" Target="../media/image334.png"/><Relationship Id="rId34" Type="http://schemas.openxmlformats.org/officeDocument/2006/relationships/image" Target="../media/image335.png"/><Relationship Id="rId35" Type="http://schemas.openxmlformats.org/officeDocument/2006/relationships/image" Target="../media/image336.png"/><Relationship Id="rId36" Type="http://schemas.openxmlformats.org/officeDocument/2006/relationships/image" Target="../media/image337.png"/><Relationship Id="rId37" Type="http://schemas.openxmlformats.org/officeDocument/2006/relationships/image" Target="../media/image338.png"/><Relationship Id="rId38" Type="http://schemas.openxmlformats.org/officeDocument/2006/relationships/image" Target="../media/image33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0.png"/><Relationship Id="rId3" Type="http://schemas.openxmlformats.org/officeDocument/2006/relationships/image" Target="../media/image341.png"/><Relationship Id="rId4" Type="http://schemas.openxmlformats.org/officeDocument/2006/relationships/image" Target="../media/image342.png"/><Relationship Id="rId5" Type="http://schemas.openxmlformats.org/officeDocument/2006/relationships/image" Target="../media/image343.png"/><Relationship Id="rId6" Type="http://schemas.openxmlformats.org/officeDocument/2006/relationships/image" Target="../media/image344.png"/><Relationship Id="rId7" Type="http://schemas.openxmlformats.org/officeDocument/2006/relationships/image" Target="../media/image345.png"/><Relationship Id="rId8" Type="http://schemas.openxmlformats.org/officeDocument/2006/relationships/image" Target="../media/image346.png"/><Relationship Id="rId9" Type="http://schemas.openxmlformats.org/officeDocument/2006/relationships/image" Target="../media/image347.png"/><Relationship Id="rId10" Type="http://schemas.openxmlformats.org/officeDocument/2006/relationships/image" Target="../media/image34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9.png"/><Relationship Id="rId3" Type="http://schemas.openxmlformats.org/officeDocument/2006/relationships/image" Target="../media/image350.png"/><Relationship Id="rId4" Type="http://schemas.openxmlformats.org/officeDocument/2006/relationships/image" Target="../media/image351.png"/><Relationship Id="rId5" Type="http://schemas.openxmlformats.org/officeDocument/2006/relationships/image" Target="../media/image352.png"/><Relationship Id="rId6" Type="http://schemas.openxmlformats.org/officeDocument/2006/relationships/image" Target="../media/image353.png"/><Relationship Id="rId7" Type="http://schemas.openxmlformats.org/officeDocument/2006/relationships/image" Target="../media/image354.png"/><Relationship Id="rId8" Type="http://schemas.openxmlformats.org/officeDocument/2006/relationships/image" Target="../media/image355.png"/><Relationship Id="rId9" Type="http://schemas.openxmlformats.org/officeDocument/2006/relationships/image" Target="../media/image356.png"/><Relationship Id="rId10" Type="http://schemas.openxmlformats.org/officeDocument/2006/relationships/image" Target="../media/image357.png"/><Relationship Id="rId11" Type="http://schemas.openxmlformats.org/officeDocument/2006/relationships/image" Target="../media/image358.png"/><Relationship Id="rId12" Type="http://schemas.openxmlformats.org/officeDocument/2006/relationships/image" Target="../media/image35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0.png"/><Relationship Id="rId3" Type="http://schemas.openxmlformats.org/officeDocument/2006/relationships/image" Target="../media/image361.png"/><Relationship Id="rId4" Type="http://schemas.openxmlformats.org/officeDocument/2006/relationships/image" Target="../media/image362.png"/><Relationship Id="rId5" Type="http://schemas.openxmlformats.org/officeDocument/2006/relationships/image" Target="../media/image363.png"/><Relationship Id="rId6" Type="http://schemas.openxmlformats.org/officeDocument/2006/relationships/image" Target="../media/image364.png"/><Relationship Id="rId7" Type="http://schemas.openxmlformats.org/officeDocument/2006/relationships/image" Target="../media/image365.png"/><Relationship Id="rId8" Type="http://schemas.openxmlformats.org/officeDocument/2006/relationships/image" Target="../media/image366.png"/><Relationship Id="rId9" Type="http://schemas.openxmlformats.org/officeDocument/2006/relationships/image" Target="../media/image367.png"/><Relationship Id="rId10" Type="http://schemas.openxmlformats.org/officeDocument/2006/relationships/image" Target="../media/image368.png"/><Relationship Id="rId11" Type="http://schemas.openxmlformats.org/officeDocument/2006/relationships/image" Target="../media/image369.png"/><Relationship Id="rId12" Type="http://schemas.openxmlformats.org/officeDocument/2006/relationships/image" Target="../media/image370.png"/><Relationship Id="rId13" Type="http://schemas.openxmlformats.org/officeDocument/2006/relationships/image" Target="../media/image371.png"/><Relationship Id="rId14" Type="http://schemas.openxmlformats.org/officeDocument/2006/relationships/image" Target="../media/image372.png"/><Relationship Id="rId15" Type="http://schemas.openxmlformats.org/officeDocument/2006/relationships/image" Target="../media/image373.png"/><Relationship Id="rId16" Type="http://schemas.openxmlformats.org/officeDocument/2006/relationships/image" Target="../media/image374.png"/><Relationship Id="rId17" Type="http://schemas.openxmlformats.org/officeDocument/2006/relationships/image" Target="../media/image375.png"/><Relationship Id="rId18" Type="http://schemas.openxmlformats.org/officeDocument/2006/relationships/image" Target="../media/image376.png"/><Relationship Id="rId19" Type="http://schemas.openxmlformats.org/officeDocument/2006/relationships/image" Target="../media/image37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Relationship Id="rId27" Type="http://schemas.openxmlformats.org/officeDocument/2006/relationships/image" Target="../media/image82.png"/><Relationship Id="rId28" Type="http://schemas.openxmlformats.org/officeDocument/2006/relationships/image" Target="../media/image83.png"/><Relationship Id="rId29" Type="http://schemas.openxmlformats.org/officeDocument/2006/relationships/image" Target="../media/image84.png"/><Relationship Id="rId30" Type="http://schemas.openxmlformats.org/officeDocument/2006/relationships/image" Target="../media/image85.png"/><Relationship Id="rId31" Type="http://schemas.openxmlformats.org/officeDocument/2006/relationships/image" Target="../media/image86.png"/><Relationship Id="rId32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10.png"/><Relationship Id="rId25" Type="http://schemas.openxmlformats.org/officeDocument/2006/relationships/image" Target="../media/image111.png"/><Relationship Id="rId26" Type="http://schemas.openxmlformats.org/officeDocument/2006/relationships/image" Target="../media/image112.png"/><Relationship Id="rId27" Type="http://schemas.openxmlformats.org/officeDocument/2006/relationships/image" Target="../media/image113.png"/><Relationship Id="rId28" Type="http://schemas.openxmlformats.org/officeDocument/2006/relationships/image" Target="../media/image114.png"/><Relationship Id="rId29" Type="http://schemas.openxmlformats.org/officeDocument/2006/relationships/image" Target="../media/image115.png"/><Relationship Id="rId30" Type="http://schemas.openxmlformats.org/officeDocument/2006/relationships/image" Target="../media/image116.png"/><Relationship Id="rId31" Type="http://schemas.openxmlformats.org/officeDocument/2006/relationships/image" Target="../media/image117.png"/><Relationship Id="rId32" Type="http://schemas.openxmlformats.org/officeDocument/2006/relationships/image" Target="../media/image118.png"/><Relationship Id="rId33" Type="http://schemas.openxmlformats.org/officeDocument/2006/relationships/image" Target="../media/image119.png"/><Relationship Id="rId34" Type="http://schemas.openxmlformats.org/officeDocument/2006/relationships/image" Target="../media/image1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8.png"/><Relationship Id="rId20" Type="http://schemas.openxmlformats.org/officeDocument/2006/relationships/image" Target="../media/image139.png"/><Relationship Id="rId21" Type="http://schemas.openxmlformats.org/officeDocument/2006/relationships/image" Target="../media/image140.png"/><Relationship Id="rId22" Type="http://schemas.openxmlformats.org/officeDocument/2006/relationships/image" Target="../media/image141.png"/><Relationship Id="rId23" Type="http://schemas.openxmlformats.org/officeDocument/2006/relationships/image" Target="../media/image142.png"/><Relationship Id="rId24" Type="http://schemas.openxmlformats.org/officeDocument/2006/relationships/image" Target="../media/image143.png"/><Relationship Id="rId25" Type="http://schemas.openxmlformats.org/officeDocument/2006/relationships/image" Target="../media/image144.png"/><Relationship Id="rId26" Type="http://schemas.openxmlformats.org/officeDocument/2006/relationships/image" Target="../media/image145.png"/><Relationship Id="rId27" Type="http://schemas.openxmlformats.org/officeDocument/2006/relationships/image" Target="../media/image146.png"/><Relationship Id="rId28" Type="http://schemas.openxmlformats.org/officeDocument/2006/relationships/image" Target="../media/image147.png"/><Relationship Id="rId29" Type="http://schemas.openxmlformats.org/officeDocument/2006/relationships/image" Target="../media/image148.png"/><Relationship Id="rId30" Type="http://schemas.openxmlformats.org/officeDocument/2006/relationships/image" Target="../media/image149.png"/><Relationship Id="rId31" Type="http://schemas.openxmlformats.org/officeDocument/2006/relationships/image" Target="../media/image150.png"/><Relationship Id="rId32" Type="http://schemas.openxmlformats.org/officeDocument/2006/relationships/image" Target="../media/image151.png"/><Relationship Id="rId33" Type="http://schemas.openxmlformats.org/officeDocument/2006/relationships/image" Target="../media/image152.png"/><Relationship Id="rId34" Type="http://schemas.openxmlformats.org/officeDocument/2006/relationships/image" Target="../media/image153.png"/><Relationship Id="rId35" Type="http://schemas.openxmlformats.org/officeDocument/2006/relationships/image" Target="../media/image154.png"/><Relationship Id="rId36" Type="http://schemas.openxmlformats.org/officeDocument/2006/relationships/image" Target="../media/image1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Relationship Id="rId14" Type="http://schemas.openxmlformats.org/officeDocument/2006/relationships/image" Target="../media/image168.png"/><Relationship Id="rId15" Type="http://schemas.openxmlformats.org/officeDocument/2006/relationships/image" Target="../media/image169.png"/><Relationship Id="rId16" Type="http://schemas.openxmlformats.org/officeDocument/2006/relationships/image" Target="../media/image170.png"/><Relationship Id="rId17" Type="http://schemas.openxmlformats.org/officeDocument/2006/relationships/image" Target="../media/image171.png"/><Relationship Id="rId18" Type="http://schemas.openxmlformats.org/officeDocument/2006/relationships/image" Target="../media/image172.png"/><Relationship Id="rId19" Type="http://schemas.openxmlformats.org/officeDocument/2006/relationships/image" Target="../media/image173.png"/><Relationship Id="rId20" Type="http://schemas.openxmlformats.org/officeDocument/2006/relationships/image" Target="../media/image174.png"/><Relationship Id="rId21" Type="http://schemas.openxmlformats.org/officeDocument/2006/relationships/image" Target="../media/image175.png"/><Relationship Id="rId22" Type="http://schemas.openxmlformats.org/officeDocument/2006/relationships/image" Target="../media/image176.png"/><Relationship Id="rId23" Type="http://schemas.openxmlformats.org/officeDocument/2006/relationships/image" Target="../media/image177.png"/><Relationship Id="rId24" Type="http://schemas.openxmlformats.org/officeDocument/2006/relationships/image" Target="../media/image178.png"/><Relationship Id="rId25" Type="http://schemas.openxmlformats.org/officeDocument/2006/relationships/image" Target="../media/image179.png"/><Relationship Id="rId26" Type="http://schemas.openxmlformats.org/officeDocument/2006/relationships/image" Target="../media/image180.png"/><Relationship Id="rId27" Type="http://schemas.openxmlformats.org/officeDocument/2006/relationships/image" Target="../media/image18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512284" cy="10285714"/>
            <a:chOff x="0" y="0"/>
            <a:chExt cx="1751228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51228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95" y="2941298"/>
            <a:ext cx="17512284" cy="8099431"/>
            <a:chOff x="-38095" y="2941298"/>
            <a:chExt cx="17512284" cy="80994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095" y="2941298"/>
              <a:ext cx="17512284" cy="80994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12284" y="-95238"/>
            <a:ext cx="773431" cy="10476190"/>
            <a:chOff x="17512284" y="-95238"/>
            <a:chExt cx="773431" cy="104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2284" y="-95238"/>
              <a:ext cx="773431" cy="104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958" y="2425843"/>
            <a:ext cx="9480769" cy="29032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061" y="3544937"/>
            <a:ext cx="5019995" cy="26687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2634" y="1390215"/>
            <a:ext cx="14867016" cy="14689"/>
            <a:chOff x="1322634" y="1390215"/>
            <a:chExt cx="14867016" cy="146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2634" y="1390215"/>
              <a:ext cx="14867016" cy="1468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9306" y="741881"/>
            <a:ext cx="481033" cy="4656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15070582" y="4281722"/>
            <a:ext cx="5579395" cy="5014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53" y="1045225"/>
            <a:ext cx="8803577" cy="19828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5393" y="8987484"/>
            <a:ext cx="1779665" cy="1038879"/>
            <a:chOff x="1235393" y="8987484"/>
            <a:chExt cx="1779665" cy="10388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5393" y="8987484"/>
              <a:ext cx="1779665" cy="10388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7043" y="7881345"/>
            <a:ext cx="846403" cy="771167"/>
            <a:chOff x="1627043" y="7881345"/>
            <a:chExt cx="846403" cy="7711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7043" y="7881345"/>
              <a:ext cx="846403" cy="7711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5393" y="6462012"/>
            <a:ext cx="1629704" cy="1018565"/>
            <a:chOff x="1235393" y="6462012"/>
            <a:chExt cx="1629704" cy="1018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5393" y="6462012"/>
              <a:ext cx="1629704" cy="1018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9809" y="5432010"/>
            <a:ext cx="1760872" cy="704349"/>
            <a:chOff x="1169809" y="5432010"/>
            <a:chExt cx="1760872" cy="7043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9809" y="5432010"/>
              <a:ext cx="1760872" cy="7043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0383" y="3928588"/>
            <a:ext cx="1810297" cy="905149"/>
            <a:chOff x="1120383" y="3928588"/>
            <a:chExt cx="1810297" cy="9051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0383" y="3928588"/>
              <a:ext cx="1810297" cy="905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7977" y="2567386"/>
            <a:ext cx="1274495" cy="1054170"/>
            <a:chOff x="1487977" y="2567386"/>
            <a:chExt cx="1274495" cy="10541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7977" y="2567386"/>
              <a:ext cx="1274495" cy="10541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49243" y="3094471"/>
            <a:ext cx="1238158" cy="35714"/>
            <a:chOff x="7049243" y="3094471"/>
            <a:chExt cx="1238158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49243" y="3094471"/>
              <a:ext cx="1238158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19244" y="4820992"/>
            <a:ext cx="3600478" cy="4300605"/>
            <a:chOff x="4319244" y="4820992"/>
            <a:chExt cx="3600478" cy="43006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400000">
              <a:off x="4319244" y="4820992"/>
              <a:ext cx="3600478" cy="430060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08241" y="2334430"/>
            <a:ext cx="4569948" cy="18329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79671" y="3521384"/>
            <a:ext cx="3040243" cy="198516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79671" y="4845109"/>
            <a:ext cx="2765348" cy="19851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79669" y="6054809"/>
            <a:ext cx="2973776" cy="198516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27288" y="7293458"/>
            <a:ext cx="2409938" cy="200421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08241" y="8580281"/>
            <a:ext cx="3465205" cy="198516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53644" y="2333101"/>
            <a:ext cx="5654977" cy="183780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899120" y="6266120"/>
            <a:ext cx="7500434" cy="1837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53" y="1045225"/>
            <a:ext cx="8803577" cy="19828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1762" y="4908421"/>
            <a:ext cx="1331569" cy="832230"/>
            <a:chOff x="1221762" y="4908421"/>
            <a:chExt cx="1331569" cy="8322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1762" y="4908421"/>
              <a:ext cx="1331569" cy="8322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0383" y="3911059"/>
            <a:ext cx="1479125" cy="739562"/>
            <a:chOff x="1120383" y="3911059"/>
            <a:chExt cx="1479125" cy="7395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383" y="3911059"/>
              <a:ext cx="1479125" cy="7395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0730" y="2798873"/>
            <a:ext cx="1041342" cy="861322"/>
            <a:chOff x="1420730" y="2798873"/>
            <a:chExt cx="1041342" cy="8613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0730" y="2798873"/>
              <a:ext cx="1041342" cy="8613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75947" y="2600359"/>
            <a:ext cx="3740255" cy="15105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66424" y="3590593"/>
            <a:ext cx="2457008" cy="158330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45260" y="4578431"/>
            <a:ext cx="2392132" cy="16023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61456" y="2654464"/>
            <a:ext cx="1931060" cy="605437"/>
            <a:chOff x="9261456" y="2654464"/>
            <a:chExt cx="1931060" cy="6054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1456" y="2654464"/>
              <a:ext cx="1931060" cy="60543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67405" y="2732443"/>
            <a:ext cx="1441887" cy="5702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61456" y="3850209"/>
            <a:ext cx="1931060" cy="605437"/>
            <a:chOff x="9261456" y="3850209"/>
            <a:chExt cx="1931060" cy="6054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61456" y="3850209"/>
              <a:ext cx="1931060" cy="60543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61908" y="3928189"/>
            <a:ext cx="1448163" cy="5702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37428" y="3517845"/>
            <a:ext cx="471855" cy="92740"/>
            <a:chOff x="10037428" y="3517845"/>
            <a:chExt cx="471855" cy="927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0037428" y="3517845"/>
              <a:ext cx="471855" cy="927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61456" y="5062845"/>
            <a:ext cx="1931060" cy="605437"/>
            <a:chOff x="9261456" y="5062845"/>
            <a:chExt cx="1931060" cy="60543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61456" y="5062845"/>
              <a:ext cx="1931060" cy="60543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61908" y="5140825"/>
            <a:ext cx="1448163" cy="5702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037428" y="4730481"/>
            <a:ext cx="471855" cy="92740"/>
            <a:chOff x="10037428" y="4730481"/>
            <a:chExt cx="471855" cy="9274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0037428" y="4730481"/>
              <a:ext cx="471855" cy="927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261456" y="6268347"/>
            <a:ext cx="1931060" cy="605437"/>
            <a:chOff x="9261456" y="6268347"/>
            <a:chExt cx="1931060" cy="60543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61456" y="6268347"/>
              <a:ext cx="1931060" cy="60543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61908" y="6346326"/>
            <a:ext cx="1448163" cy="57023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037428" y="5935983"/>
            <a:ext cx="471855" cy="92740"/>
            <a:chOff x="10037428" y="5935983"/>
            <a:chExt cx="471855" cy="9274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0037428" y="5935983"/>
              <a:ext cx="471855" cy="9274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61456" y="7480983"/>
            <a:ext cx="1931060" cy="605437"/>
            <a:chOff x="9261456" y="7480983"/>
            <a:chExt cx="1931060" cy="60543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261456" y="7480983"/>
              <a:ext cx="1931060" cy="60543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561908" y="7558962"/>
            <a:ext cx="1448163" cy="57023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037428" y="7148619"/>
            <a:ext cx="471855" cy="92740"/>
            <a:chOff x="10037428" y="7148619"/>
            <a:chExt cx="471855" cy="9274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0037428" y="7148619"/>
              <a:ext cx="471855" cy="9274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261456" y="8702147"/>
            <a:ext cx="1931060" cy="605437"/>
            <a:chOff x="9261456" y="8702147"/>
            <a:chExt cx="1931060" cy="60543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261456" y="8702147"/>
              <a:ext cx="1931060" cy="60543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561908" y="8780126"/>
            <a:ext cx="1448163" cy="57023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037428" y="8369783"/>
            <a:ext cx="471855" cy="92740"/>
            <a:chOff x="10037428" y="8369783"/>
            <a:chExt cx="471855" cy="9274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10037428" y="8369783"/>
              <a:ext cx="471855" cy="9274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121174" y="4720407"/>
            <a:ext cx="2767108" cy="2796235"/>
            <a:chOff x="12121174" y="4720407"/>
            <a:chExt cx="2767108" cy="279623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121174" y="4720407"/>
              <a:ext cx="2767108" cy="279623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432914" y="1273790"/>
            <a:ext cx="1519205" cy="1302168"/>
            <a:chOff x="10432914" y="1273790"/>
            <a:chExt cx="1519205" cy="130216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432914" y="1273790"/>
              <a:ext cx="1519205" cy="130216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116137" y="8892069"/>
            <a:ext cx="1300254" cy="1114497"/>
            <a:chOff x="11116137" y="8892069"/>
            <a:chExt cx="1300254" cy="111449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680000">
              <a:off x="11116137" y="8892069"/>
              <a:ext cx="1300254" cy="111449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20383" y="2514594"/>
            <a:ext cx="4985995" cy="1338498"/>
            <a:chOff x="1120383" y="2514594"/>
            <a:chExt cx="4985995" cy="133849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0383" y="2514594"/>
              <a:ext cx="4985995" cy="133849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601873" y="2970069"/>
            <a:ext cx="2001660" cy="518930"/>
            <a:chOff x="6601873" y="2970069"/>
            <a:chExt cx="2001660" cy="518930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01873" y="2970069"/>
              <a:ext cx="2001660" cy="518930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730444" y="5711482"/>
            <a:ext cx="3442544" cy="1054991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489846" y="1510649"/>
            <a:ext cx="1575423" cy="773785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083684" y="9263799"/>
            <a:ext cx="1566604" cy="7024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9769" y="4218698"/>
            <a:ext cx="7412844" cy="3625076"/>
            <a:chOff x="5929769" y="4218698"/>
            <a:chExt cx="7412844" cy="3625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929769" y="4218698"/>
              <a:ext cx="7412844" cy="36250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053" y="1045225"/>
            <a:ext cx="8803577" cy="19828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762" y="4908421"/>
            <a:ext cx="1331569" cy="832230"/>
            <a:chOff x="1221762" y="4908421"/>
            <a:chExt cx="1331569" cy="8322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1762" y="4908421"/>
              <a:ext cx="1331569" cy="832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0383" y="3911059"/>
            <a:ext cx="1479125" cy="739562"/>
            <a:chOff x="1120383" y="3911059"/>
            <a:chExt cx="1479125" cy="7395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383" y="3911059"/>
              <a:ext cx="1479125" cy="7395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0730" y="2798873"/>
            <a:ext cx="1041342" cy="861322"/>
            <a:chOff x="1420730" y="2798873"/>
            <a:chExt cx="1041342" cy="8613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0730" y="2798873"/>
              <a:ext cx="1041342" cy="86132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75947" y="2600359"/>
            <a:ext cx="3740255" cy="15105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66424" y="3590593"/>
            <a:ext cx="2457008" cy="158330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45260" y="4578431"/>
            <a:ext cx="2392132" cy="16023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85265" y="2654464"/>
            <a:ext cx="1931060" cy="605437"/>
            <a:chOff x="8385265" y="2654464"/>
            <a:chExt cx="1931060" cy="60543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5265" y="2654464"/>
              <a:ext cx="1931060" cy="60543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91215" y="2732443"/>
            <a:ext cx="1441887" cy="5702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85265" y="3850209"/>
            <a:ext cx="1931060" cy="605437"/>
            <a:chOff x="8385265" y="3850209"/>
            <a:chExt cx="1931060" cy="6054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85265" y="3850209"/>
              <a:ext cx="1931060" cy="60543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85717" y="3928189"/>
            <a:ext cx="1448163" cy="5702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61238" y="3517845"/>
            <a:ext cx="471855" cy="92740"/>
            <a:chOff x="9161238" y="3517845"/>
            <a:chExt cx="471855" cy="9274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9161238" y="3517845"/>
              <a:ext cx="471855" cy="927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385265" y="5062845"/>
            <a:ext cx="1931060" cy="605437"/>
            <a:chOff x="8385265" y="5062845"/>
            <a:chExt cx="1931060" cy="6054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85265" y="5062845"/>
              <a:ext cx="1931060" cy="60543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85717" y="5140825"/>
            <a:ext cx="1448163" cy="5702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161238" y="4730481"/>
            <a:ext cx="471855" cy="92740"/>
            <a:chOff x="9161238" y="4730481"/>
            <a:chExt cx="471855" cy="9274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9161238" y="4730481"/>
              <a:ext cx="471855" cy="9274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385265" y="6268347"/>
            <a:ext cx="1931060" cy="605437"/>
            <a:chOff x="8385265" y="6268347"/>
            <a:chExt cx="1931060" cy="60543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85265" y="6268347"/>
              <a:ext cx="1931060" cy="60543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685717" y="6346326"/>
            <a:ext cx="1448163" cy="57023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161238" y="5935983"/>
            <a:ext cx="471855" cy="92740"/>
            <a:chOff x="9161238" y="5935983"/>
            <a:chExt cx="471855" cy="9274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9161238" y="5935983"/>
              <a:ext cx="471855" cy="9274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385265" y="7480983"/>
            <a:ext cx="1931060" cy="605437"/>
            <a:chOff x="8385265" y="7480983"/>
            <a:chExt cx="1931060" cy="60543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85265" y="7480983"/>
              <a:ext cx="1931060" cy="60543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85717" y="7558962"/>
            <a:ext cx="1448163" cy="57023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161238" y="7148619"/>
            <a:ext cx="471855" cy="92740"/>
            <a:chOff x="9161238" y="7148619"/>
            <a:chExt cx="471855" cy="9274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9161238" y="7148619"/>
              <a:ext cx="471855" cy="9274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85265" y="8702147"/>
            <a:ext cx="1931060" cy="605437"/>
            <a:chOff x="8385265" y="8702147"/>
            <a:chExt cx="1931060" cy="60543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85265" y="8702147"/>
              <a:ext cx="1931060" cy="60543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685717" y="8780126"/>
            <a:ext cx="1448163" cy="57023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161238" y="8369783"/>
            <a:ext cx="471855" cy="92740"/>
            <a:chOff x="9161238" y="8369783"/>
            <a:chExt cx="471855" cy="9274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9161238" y="8369783"/>
              <a:ext cx="471855" cy="9274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691292" y="4633119"/>
            <a:ext cx="2767108" cy="2796235"/>
            <a:chOff x="11691292" y="4633119"/>
            <a:chExt cx="2767108" cy="279623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691292" y="4633119"/>
              <a:ext cx="2767108" cy="279623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20383" y="2514594"/>
            <a:ext cx="4985995" cy="1338498"/>
            <a:chOff x="1120383" y="2514594"/>
            <a:chExt cx="4985995" cy="133849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20383" y="2514594"/>
              <a:ext cx="4985995" cy="133849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106378" y="3050425"/>
            <a:ext cx="1612426" cy="358218"/>
            <a:chOff x="6106378" y="3050425"/>
            <a:chExt cx="1612426" cy="35821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106378" y="3050425"/>
              <a:ext cx="1612426" cy="358218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1300562" y="5624193"/>
            <a:ext cx="3442544" cy="1054991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798452" y="1813379"/>
            <a:ext cx="4808666" cy="249233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945500" y="3283453"/>
            <a:ext cx="4399533" cy="14721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4055" y="4218698"/>
            <a:ext cx="7412844" cy="3625076"/>
            <a:chOff x="5644055" y="4218698"/>
            <a:chExt cx="7412844" cy="3625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644055" y="4218698"/>
              <a:ext cx="7412844" cy="36250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053" y="1045225"/>
            <a:ext cx="8803577" cy="19828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762" y="4908421"/>
            <a:ext cx="1331569" cy="832230"/>
            <a:chOff x="1221762" y="4908421"/>
            <a:chExt cx="1331569" cy="8322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1762" y="4908421"/>
              <a:ext cx="1331569" cy="832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0383" y="3911059"/>
            <a:ext cx="1479125" cy="739562"/>
            <a:chOff x="1120383" y="3911059"/>
            <a:chExt cx="1479125" cy="7395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383" y="3911059"/>
              <a:ext cx="1479125" cy="7395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0730" y="2798873"/>
            <a:ext cx="1041342" cy="861322"/>
            <a:chOff x="1420730" y="2798873"/>
            <a:chExt cx="1041342" cy="8613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0730" y="2798873"/>
              <a:ext cx="1041342" cy="86132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75947" y="2600359"/>
            <a:ext cx="3740255" cy="15105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66424" y="3590593"/>
            <a:ext cx="2457008" cy="158330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45260" y="4578431"/>
            <a:ext cx="2392132" cy="16023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99551" y="2892559"/>
            <a:ext cx="1931060" cy="605437"/>
            <a:chOff x="8099551" y="2892559"/>
            <a:chExt cx="1931060" cy="60543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99551" y="2892559"/>
              <a:ext cx="1931060" cy="60543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05501" y="2970538"/>
            <a:ext cx="1441887" cy="5702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099551" y="4088304"/>
            <a:ext cx="1931060" cy="605437"/>
            <a:chOff x="8099551" y="4088304"/>
            <a:chExt cx="1931060" cy="6054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9551" y="4088304"/>
              <a:ext cx="1931060" cy="60543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00003" y="4166284"/>
            <a:ext cx="1448163" cy="5702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75524" y="3755940"/>
            <a:ext cx="471855" cy="92740"/>
            <a:chOff x="8875524" y="3755940"/>
            <a:chExt cx="471855" cy="9274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8875524" y="3755940"/>
              <a:ext cx="471855" cy="927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99551" y="5300941"/>
            <a:ext cx="1931060" cy="605437"/>
            <a:chOff x="8099551" y="5300941"/>
            <a:chExt cx="1931060" cy="6054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99551" y="5300941"/>
              <a:ext cx="1931060" cy="60543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00003" y="5378920"/>
            <a:ext cx="1448163" cy="5702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875524" y="4968577"/>
            <a:ext cx="471855" cy="92740"/>
            <a:chOff x="8875524" y="4968577"/>
            <a:chExt cx="471855" cy="9274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8875524" y="4968577"/>
              <a:ext cx="471855" cy="9274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99551" y="6506442"/>
            <a:ext cx="1931060" cy="605437"/>
            <a:chOff x="8099551" y="6506442"/>
            <a:chExt cx="1931060" cy="60543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99551" y="6506442"/>
              <a:ext cx="1931060" cy="60543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400003" y="6584421"/>
            <a:ext cx="1448163" cy="57023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875524" y="6174078"/>
            <a:ext cx="471855" cy="92740"/>
            <a:chOff x="8875524" y="6174078"/>
            <a:chExt cx="471855" cy="9274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8875524" y="6174078"/>
              <a:ext cx="471855" cy="9274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099551" y="7719078"/>
            <a:ext cx="1931060" cy="605437"/>
            <a:chOff x="8099551" y="7719078"/>
            <a:chExt cx="1931060" cy="60543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99551" y="7719078"/>
              <a:ext cx="1931060" cy="60543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400003" y="7797057"/>
            <a:ext cx="1448163" cy="57023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875524" y="7386714"/>
            <a:ext cx="471855" cy="92740"/>
            <a:chOff x="8875524" y="7386714"/>
            <a:chExt cx="471855" cy="9274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8875524" y="7386714"/>
              <a:ext cx="471855" cy="9274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99551" y="8940242"/>
            <a:ext cx="1931060" cy="605437"/>
            <a:chOff x="8099551" y="8940242"/>
            <a:chExt cx="1931060" cy="60543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99551" y="8940242"/>
              <a:ext cx="1931060" cy="60543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400003" y="9018221"/>
            <a:ext cx="1448163" cy="57023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875524" y="8607878"/>
            <a:ext cx="471855" cy="92740"/>
            <a:chOff x="8875524" y="8607878"/>
            <a:chExt cx="471855" cy="9274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8875524" y="8607878"/>
              <a:ext cx="471855" cy="9274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306044" y="5012779"/>
            <a:ext cx="2767108" cy="2796235"/>
            <a:chOff x="12306044" y="5012779"/>
            <a:chExt cx="2767108" cy="279623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306044" y="5012779"/>
              <a:ext cx="2767108" cy="279623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788130" y="3051004"/>
            <a:ext cx="3222013" cy="5985007"/>
            <a:chOff x="9788130" y="3051004"/>
            <a:chExt cx="3222013" cy="598500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12240000">
              <a:off x="9788130" y="3051004"/>
              <a:ext cx="3222013" cy="598500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20383" y="2514594"/>
            <a:ext cx="4985995" cy="1338498"/>
            <a:chOff x="1120383" y="2514594"/>
            <a:chExt cx="4985995" cy="133849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0383" y="2514594"/>
              <a:ext cx="4985995" cy="133849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106378" y="3039241"/>
            <a:ext cx="1368651" cy="289203"/>
            <a:chOff x="6106378" y="3039241"/>
            <a:chExt cx="1368651" cy="28920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06378" y="3039241"/>
              <a:ext cx="1368651" cy="289203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915314" y="6003853"/>
            <a:ext cx="3442544" cy="1054991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2085984" y="2948739"/>
            <a:ext cx="4765030" cy="1518049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241238" y="2391473"/>
            <a:ext cx="1885984" cy="63126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1894551" y="1445282"/>
            <a:ext cx="2692419" cy="24828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4055" y="4218698"/>
            <a:ext cx="7412844" cy="3625076"/>
            <a:chOff x="5644055" y="4218698"/>
            <a:chExt cx="7412844" cy="3625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644055" y="4218698"/>
              <a:ext cx="7412844" cy="36250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053" y="1045225"/>
            <a:ext cx="8803577" cy="19828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762" y="4908421"/>
            <a:ext cx="1331569" cy="832230"/>
            <a:chOff x="1221762" y="4908421"/>
            <a:chExt cx="1331569" cy="83223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1762" y="4908421"/>
              <a:ext cx="1331569" cy="8322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0383" y="3911059"/>
            <a:ext cx="1479125" cy="739562"/>
            <a:chOff x="1120383" y="3911059"/>
            <a:chExt cx="1479125" cy="7395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383" y="3911059"/>
              <a:ext cx="1479125" cy="7395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0730" y="2798873"/>
            <a:ext cx="1041342" cy="861322"/>
            <a:chOff x="1420730" y="2798873"/>
            <a:chExt cx="1041342" cy="8613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0730" y="2798873"/>
              <a:ext cx="1041342" cy="86132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75947" y="2600359"/>
            <a:ext cx="3740255" cy="15105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66424" y="3590593"/>
            <a:ext cx="2457008" cy="158330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45260" y="4578431"/>
            <a:ext cx="2392132" cy="16023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99551" y="2892559"/>
            <a:ext cx="1931060" cy="605437"/>
            <a:chOff x="8099551" y="2892559"/>
            <a:chExt cx="1931060" cy="60543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99551" y="2892559"/>
              <a:ext cx="1931060" cy="60543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05501" y="2970538"/>
            <a:ext cx="1441887" cy="57022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099551" y="4088304"/>
            <a:ext cx="1931060" cy="605437"/>
            <a:chOff x="8099551" y="4088304"/>
            <a:chExt cx="1931060" cy="6054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9551" y="4088304"/>
              <a:ext cx="1931060" cy="60543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00003" y="4166284"/>
            <a:ext cx="1448163" cy="5702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75524" y="3755940"/>
            <a:ext cx="471855" cy="92740"/>
            <a:chOff x="8875524" y="3755940"/>
            <a:chExt cx="471855" cy="9274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8875524" y="3755940"/>
              <a:ext cx="471855" cy="927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99551" y="5300941"/>
            <a:ext cx="1931060" cy="605437"/>
            <a:chOff x="8099551" y="5300941"/>
            <a:chExt cx="1931060" cy="60543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99551" y="5300941"/>
              <a:ext cx="1931060" cy="60543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00003" y="5378920"/>
            <a:ext cx="1448163" cy="5702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875524" y="4968577"/>
            <a:ext cx="471855" cy="92740"/>
            <a:chOff x="8875524" y="4968577"/>
            <a:chExt cx="471855" cy="9274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8875524" y="4968577"/>
              <a:ext cx="471855" cy="9274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99551" y="6506442"/>
            <a:ext cx="1931060" cy="605437"/>
            <a:chOff x="8099551" y="6506442"/>
            <a:chExt cx="1931060" cy="60543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99551" y="6506442"/>
              <a:ext cx="1931060" cy="605437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400003" y="6584421"/>
            <a:ext cx="1448163" cy="57023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875524" y="6174078"/>
            <a:ext cx="471855" cy="92740"/>
            <a:chOff x="8875524" y="6174078"/>
            <a:chExt cx="471855" cy="9274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8875524" y="6174078"/>
              <a:ext cx="471855" cy="9274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099551" y="7719078"/>
            <a:ext cx="1931060" cy="605437"/>
            <a:chOff x="8099551" y="7719078"/>
            <a:chExt cx="1931060" cy="60543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99551" y="7719078"/>
              <a:ext cx="1931060" cy="60543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400003" y="7797057"/>
            <a:ext cx="1448163" cy="57023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875524" y="7386714"/>
            <a:ext cx="471855" cy="92740"/>
            <a:chOff x="8875524" y="7386714"/>
            <a:chExt cx="471855" cy="9274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8875524" y="7386714"/>
              <a:ext cx="471855" cy="9274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99551" y="8940242"/>
            <a:ext cx="1931060" cy="605437"/>
            <a:chOff x="8099551" y="8940242"/>
            <a:chExt cx="1931060" cy="60543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99551" y="8940242"/>
              <a:ext cx="1931060" cy="60543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400003" y="9018221"/>
            <a:ext cx="1448163" cy="57023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875524" y="8607878"/>
            <a:ext cx="471855" cy="92740"/>
            <a:chOff x="8875524" y="8607878"/>
            <a:chExt cx="471855" cy="9274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8875524" y="8607878"/>
              <a:ext cx="471855" cy="9274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306044" y="5012779"/>
            <a:ext cx="2767108" cy="2796235"/>
            <a:chOff x="12306044" y="5012779"/>
            <a:chExt cx="2767108" cy="279623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306044" y="5012779"/>
              <a:ext cx="2767108" cy="279623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788130" y="3051004"/>
            <a:ext cx="3222013" cy="5985007"/>
            <a:chOff x="9788130" y="3051004"/>
            <a:chExt cx="3222013" cy="598500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12240000">
              <a:off x="9788130" y="3051004"/>
              <a:ext cx="3222013" cy="598500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20383" y="2514594"/>
            <a:ext cx="4985995" cy="1338498"/>
            <a:chOff x="1120383" y="2514594"/>
            <a:chExt cx="4985995" cy="133849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0383" y="2514594"/>
              <a:ext cx="4985995" cy="133849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095893" y="3074448"/>
            <a:ext cx="1379136" cy="289203"/>
            <a:chOff x="6095893" y="3074448"/>
            <a:chExt cx="1379136" cy="28920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95893" y="3074448"/>
              <a:ext cx="1379136" cy="28920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810018" y="3951042"/>
            <a:ext cx="509900" cy="509900"/>
            <a:chOff x="11810018" y="3951042"/>
            <a:chExt cx="509900" cy="50990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1260000">
              <a:off x="11810018" y="3951042"/>
              <a:ext cx="509900" cy="509900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915314" y="6003853"/>
            <a:ext cx="3442544" cy="1054991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085984" y="2948739"/>
            <a:ext cx="4765030" cy="1518049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8241238" y="2391473"/>
            <a:ext cx="1885984" cy="631260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1894551" y="1445282"/>
            <a:ext cx="2692419" cy="248280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097413" y="4161356"/>
            <a:ext cx="5618392" cy="9417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53" y="1045225"/>
            <a:ext cx="8803577" cy="19828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0105" y="5074951"/>
            <a:ext cx="1331569" cy="832230"/>
            <a:chOff x="1890105" y="5074951"/>
            <a:chExt cx="1331569" cy="8322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0105" y="5074951"/>
              <a:ext cx="1331569" cy="8322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88726" y="4077589"/>
            <a:ext cx="1479125" cy="739562"/>
            <a:chOff x="1788726" y="4077589"/>
            <a:chExt cx="1479125" cy="7395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8726" y="4077589"/>
              <a:ext cx="1479125" cy="7395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93858" y="2342424"/>
            <a:ext cx="12379459" cy="7175953"/>
            <a:chOff x="5793858" y="2342424"/>
            <a:chExt cx="12379459" cy="71759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3858" y="2342424"/>
              <a:ext cx="12379459" cy="7175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3392" y="3990689"/>
            <a:ext cx="3954989" cy="2044561"/>
            <a:chOff x="1673392" y="3990689"/>
            <a:chExt cx="3954989" cy="20445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3392" y="3990689"/>
              <a:ext cx="3954989" cy="20445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34767" y="3757123"/>
            <a:ext cx="2457008" cy="158330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13603" y="4744961"/>
            <a:ext cx="2392132" cy="16023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53" y="1045225"/>
            <a:ext cx="8803577" cy="19828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096" y="5064466"/>
            <a:ext cx="1331569" cy="832230"/>
            <a:chOff x="1337096" y="5064466"/>
            <a:chExt cx="1331569" cy="8322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096" y="5064466"/>
              <a:ext cx="1331569" cy="8322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5717" y="4067104"/>
            <a:ext cx="1479125" cy="739562"/>
            <a:chOff x="1235717" y="4067104"/>
            <a:chExt cx="1479125" cy="7395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5717" y="4067104"/>
              <a:ext cx="1479125" cy="7395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0383" y="3980204"/>
            <a:ext cx="3954989" cy="2044561"/>
            <a:chOff x="1120383" y="3980204"/>
            <a:chExt cx="3954989" cy="20445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383" y="3980204"/>
              <a:ext cx="3954989" cy="20445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54325" y="2342424"/>
            <a:ext cx="9531949" cy="7943291"/>
            <a:chOff x="5254325" y="2342424"/>
            <a:chExt cx="9531949" cy="794329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4325" y="2342424"/>
              <a:ext cx="9531949" cy="794329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81759" y="3746638"/>
            <a:ext cx="2457008" cy="158330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60594" y="4734476"/>
            <a:ext cx="2392132" cy="160235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87137" y="4346248"/>
            <a:ext cx="5068066" cy="12480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12219" y="2995754"/>
            <a:ext cx="3768523" cy="9226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53" y="1045225"/>
            <a:ext cx="8803577" cy="19828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096" y="5064466"/>
            <a:ext cx="1331569" cy="832230"/>
            <a:chOff x="1337096" y="5064466"/>
            <a:chExt cx="1331569" cy="8322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096" y="5064466"/>
              <a:ext cx="1331569" cy="8322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5717" y="4067104"/>
            <a:ext cx="1479125" cy="739562"/>
            <a:chOff x="1235717" y="4067104"/>
            <a:chExt cx="1479125" cy="7395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5717" y="4067104"/>
              <a:ext cx="1479125" cy="7395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0383" y="3980204"/>
            <a:ext cx="3954989" cy="2044561"/>
            <a:chOff x="1120383" y="3980204"/>
            <a:chExt cx="3954989" cy="20445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383" y="3980204"/>
              <a:ext cx="3954989" cy="20445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57679" y="3405478"/>
            <a:ext cx="4082315" cy="3061736"/>
            <a:chOff x="5557679" y="3405478"/>
            <a:chExt cx="4082315" cy="3061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7679" y="3405478"/>
              <a:ext cx="4082315" cy="30617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39468" y="3381908"/>
            <a:ext cx="4082315" cy="3087905"/>
            <a:chOff x="10139468" y="3381908"/>
            <a:chExt cx="4082315" cy="30879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9468" y="3381908"/>
              <a:ext cx="4082315" cy="3087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71717" y="7837806"/>
            <a:ext cx="9482515" cy="2214894"/>
            <a:chOff x="5671717" y="7837806"/>
            <a:chExt cx="9482515" cy="221489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1717" y="7837806"/>
              <a:ext cx="9482515" cy="22148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71717" y="2392370"/>
            <a:ext cx="919961" cy="1013108"/>
            <a:chOff x="5671717" y="2392370"/>
            <a:chExt cx="919961" cy="10131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1717" y="2392370"/>
              <a:ext cx="919961" cy="10131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23347" y="2359478"/>
            <a:ext cx="2945097" cy="1022430"/>
            <a:chOff x="10223347" y="2359478"/>
            <a:chExt cx="2945097" cy="102243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23347" y="2359478"/>
              <a:ext cx="2945097" cy="10224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717" y="6603518"/>
            <a:ext cx="1379557" cy="1119875"/>
            <a:chOff x="5671717" y="6603518"/>
            <a:chExt cx="1379557" cy="11198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71717" y="6603518"/>
              <a:ext cx="1379557" cy="11198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17032" y="4900635"/>
            <a:ext cx="629276" cy="344756"/>
            <a:chOff x="6517032" y="4900635"/>
            <a:chExt cx="629276" cy="34475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17032" y="4900635"/>
              <a:ext cx="629276" cy="3447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36015" y="4344542"/>
            <a:ext cx="1963098" cy="344756"/>
            <a:chOff x="11436015" y="4344542"/>
            <a:chExt cx="1963098" cy="34475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36015" y="4344542"/>
              <a:ext cx="1963098" cy="34475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211214" y="8925244"/>
            <a:ext cx="1096999" cy="344756"/>
            <a:chOff x="7211214" y="8925244"/>
            <a:chExt cx="1096999" cy="34475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11214" y="8925244"/>
              <a:ext cx="1096999" cy="34475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869661" y="8926206"/>
            <a:ext cx="668609" cy="344756"/>
            <a:chOff x="12869661" y="8926206"/>
            <a:chExt cx="668609" cy="34475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869661" y="8926206"/>
              <a:ext cx="668609" cy="34475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681759" y="3746638"/>
            <a:ext cx="2457008" cy="158330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60594" y="4734476"/>
            <a:ext cx="2392132" cy="1602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4625" y="2051768"/>
            <a:ext cx="5135168" cy="19828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6049" y="3482689"/>
            <a:ext cx="6469232" cy="8753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69300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13793" y="2421906"/>
            <a:ext cx="8751538" cy="4445042"/>
            <a:chOff x="8413793" y="2421906"/>
            <a:chExt cx="8751538" cy="44450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3793" y="2421906"/>
              <a:ext cx="8751538" cy="44450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5573" y="4053506"/>
            <a:ext cx="7145280" cy="875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053" y="1842196"/>
            <a:ext cx="3185663" cy="22191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573" y="3482687"/>
            <a:ext cx="6450185" cy="8753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73767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45813" y="2280333"/>
            <a:ext cx="6608362" cy="5255469"/>
            <a:chOff x="8945813" y="2280333"/>
            <a:chExt cx="6608362" cy="52554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5813" y="2280333"/>
              <a:ext cx="6608362" cy="5255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77" y="1916463"/>
            <a:ext cx="6433530" cy="20985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573" y="3482687"/>
            <a:ext cx="5821823" cy="8753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75853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01473" y="5054187"/>
            <a:ext cx="3609679" cy="1131726"/>
            <a:chOff x="3601473" y="5054187"/>
            <a:chExt cx="3609679" cy="11317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473" y="5054187"/>
              <a:ext cx="3609679" cy="11317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7591" y="5214498"/>
            <a:ext cx="2728323" cy="10420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01473" y="7289362"/>
            <a:ext cx="3609679" cy="1131726"/>
            <a:chOff x="3601473" y="7289362"/>
            <a:chExt cx="3609679" cy="11317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1473" y="7289362"/>
              <a:ext cx="3609679" cy="113172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68245" y="7470483"/>
            <a:ext cx="2680857" cy="9993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78089" y="6383146"/>
            <a:ext cx="2815051" cy="9225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25123" y="5054187"/>
            <a:ext cx="3609679" cy="1131726"/>
            <a:chOff x="10325123" y="5054187"/>
            <a:chExt cx="3609679" cy="11317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25123" y="5054187"/>
              <a:ext cx="3609679" cy="113172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91241" y="5214498"/>
            <a:ext cx="2728323" cy="10420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25123" y="7289362"/>
            <a:ext cx="3609679" cy="1131726"/>
            <a:chOff x="10325123" y="7289362"/>
            <a:chExt cx="3609679" cy="11317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25123" y="7289362"/>
              <a:ext cx="3609679" cy="11317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70797" y="6305964"/>
            <a:ext cx="471029" cy="874954"/>
            <a:chOff x="5170797" y="6305964"/>
            <a:chExt cx="471029" cy="8749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480000">
              <a:off x="5170797" y="6305964"/>
              <a:ext cx="471029" cy="8749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94448" y="6298025"/>
            <a:ext cx="471029" cy="874954"/>
            <a:chOff x="11894448" y="6298025"/>
            <a:chExt cx="471029" cy="87495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2480000">
              <a:off x="11894448" y="6298025"/>
              <a:ext cx="471029" cy="87495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91883" y="7470483"/>
            <a:ext cx="2680857" cy="99931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01765" y="6383146"/>
            <a:ext cx="3125136" cy="9225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77" y="1916463"/>
            <a:ext cx="6671625" cy="20985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573" y="3482687"/>
            <a:ext cx="5821823" cy="8753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71538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5661" y="1992694"/>
            <a:ext cx="2230963" cy="699464"/>
            <a:chOff x="9915661" y="1992694"/>
            <a:chExt cx="2230963" cy="6994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5661" y="1992694"/>
              <a:ext cx="2230963" cy="6994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69132" y="2088902"/>
            <a:ext cx="1674466" cy="6544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15661" y="3374144"/>
            <a:ext cx="2230963" cy="699464"/>
            <a:chOff x="9915661" y="3374144"/>
            <a:chExt cx="2230963" cy="6994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15661" y="3374144"/>
              <a:ext cx="2230963" cy="6994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58260" y="3470353"/>
            <a:ext cx="1690638" cy="6544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12146" y="2990163"/>
            <a:ext cx="545136" cy="107143"/>
            <a:chOff x="10812146" y="2990163"/>
            <a:chExt cx="545136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0812146" y="2990163"/>
              <a:ext cx="545136" cy="10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15661" y="4775109"/>
            <a:ext cx="2230963" cy="699464"/>
            <a:chOff x="9915661" y="4775109"/>
            <a:chExt cx="2230963" cy="6994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15661" y="4775109"/>
              <a:ext cx="2230963" cy="69946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58260" y="4871317"/>
            <a:ext cx="1690638" cy="6544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12146" y="4391127"/>
            <a:ext cx="545136" cy="107143"/>
            <a:chOff x="10812146" y="4391127"/>
            <a:chExt cx="545136" cy="10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0812146" y="4391127"/>
              <a:ext cx="545136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15661" y="6167830"/>
            <a:ext cx="2230963" cy="699464"/>
            <a:chOff x="9915661" y="6167830"/>
            <a:chExt cx="2230963" cy="6994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15661" y="6167830"/>
              <a:ext cx="2230963" cy="69946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58260" y="6264038"/>
            <a:ext cx="1690638" cy="6544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812146" y="5783848"/>
            <a:ext cx="545136" cy="107143"/>
            <a:chOff x="10812146" y="5783848"/>
            <a:chExt cx="545136" cy="1071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0812146" y="5783848"/>
              <a:ext cx="545136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15661" y="7568794"/>
            <a:ext cx="2230963" cy="699464"/>
            <a:chOff x="9915661" y="7568794"/>
            <a:chExt cx="2230963" cy="69946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15661" y="7568794"/>
              <a:ext cx="2230963" cy="69946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58260" y="7665003"/>
            <a:ext cx="1690638" cy="65449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812146" y="7184813"/>
            <a:ext cx="545136" cy="107143"/>
            <a:chOff x="10812146" y="7184813"/>
            <a:chExt cx="545136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0812146" y="7184813"/>
              <a:ext cx="545136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15661" y="8979611"/>
            <a:ext cx="2230963" cy="699464"/>
            <a:chOff x="9915661" y="8979611"/>
            <a:chExt cx="2230963" cy="69946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15661" y="8979611"/>
              <a:ext cx="2230963" cy="69946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58260" y="9075819"/>
            <a:ext cx="1690638" cy="65449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812146" y="8595629"/>
            <a:ext cx="545136" cy="107143"/>
            <a:chOff x="10812146" y="8595629"/>
            <a:chExt cx="545136" cy="10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10812146" y="8595629"/>
              <a:ext cx="545136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77" y="1916463"/>
            <a:ext cx="6671625" cy="20985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573" y="3482687"/>
            <a:ext cx="5821823" cy="8753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5661" y="1992694"/>
            <a:ext cx="2230963" cy="699464"/>
            <a:chOff x="9915661" y="1992694"/>
            <a:chExt cx="2230963" cy="6994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5661" y="1992694"/>
              <a:ext cx="2230963" cy="6994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69132" y="2088902"/>
            <a:ext cx="1674466" cy="6544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15661" y="3374144"/>
            <a:ext cx="2230963" cy="699464"/>
            <a:chOff x="9915661" y="3374144"/>
            <a:chExt cx="2230963" cy="6994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15661" y="3374144"/>
              <a:ext cx="2230963" cy="6994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58260" y="3470353"/>
            <a:ext cx="1690638" cy="6544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3187" y="2496003"/>
            <a:ext cx="1429946" cy="12261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66817" y="2659677"/>
            <a:ext cx="471029" cy="874954"/>
            <a:chOff x="9266817" y="2659677"/>
            <a:chExt cx="471029" cy="8749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480000">
              <a:off x="9266817" y="2659677"/>
              <a:ext cx="471029" cy="874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12146" y="2990163"/>
            <a:ext cx="545136" cy="107143"/>
            <a:chOff x="10812146" y="2990163"/>
            <a:chExt cx="545136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812146" y="2990163"/>
              <a:ext cx="545136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15661" y="4775109"/>
            <a:ext cx="2230963" cy="699464"/>
            <a:chOff x="9915661" y="4775109"/>
            <a:chExt cx="2230963" cy="6994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15661" y="4775109"/>
              <a:ext cx="2230963" cy="69946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58260" y="4871317"/>
            <a:ext cx="1690638" cy="6544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12146" y="4391127"/>
            <a:ext cx="545136" cy="107143"/>
            <a:chOff x="10812146" y="4391127"/>
            <a:chExt cx="545136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0812146" y="4391127"/>
              <a:ext cx="545136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15661" y="6167830"/>
            <a:ext cx="2230963" cy="699464"/>
            <a:chOff x="9915661" y="6167830"/>
            <a:chExt cx="2230963" cy="6994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15661" y="6167830"/>
              <a:ext cx="2230963" cy="6994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58260" y="6264038"/>
            <a:ext cx="1690638" cy="65449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812146" y="5783848"/>
            <a:ext cx="545136" cy="107143"/>
            <a:chOff x="10812146" y="5783848"/>
            <a:chExt cx="545136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0812146" y="5783848"/>
              <a:ext cx="545136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15661" y="7568794"/>
            <a:ext cx="2230963" cy="699464"/>
            <a:chOff x="9915661" y="7568794"/>
            <a:chExt cx="2230963" cy="69946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15661" y="7568794"/>
              <a:ext cx="2230963" cy="69946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258260" y="7665003"/>
            <a:ext cx="1690638" cy="6544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812146" y="7184813"/>
            <a:ext cx="545136" cy="107143"/>
            <a:chOff x="10812146" y="7184813"/>
            <a:chExt cx="545136" cy="10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0812146" y="7184813"/>
              <a:ext cx="545136" cy="10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915661" y="8979611"/>
            <a:ext cx="2230963" cy="699464"/>
            <a:chOff x="9915661" y="8979611"/>
            <a:chExt cx="2230963" cy="69946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15661" y="8979611"/>
              <a:ext cx="2230963" cy="69946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258260" y="9075819"/>
            <a:ext cx="1690638" cy="65449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812146" y="8595629"/>
            <a:ext cx="545136" cy="107143"/>
            <a:chOff x="10812146" y="8595629"/>
            <a:chExt cx="545136" cy="1071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0812146" y="8595629"/>
              <a:ext cx="545136" cy="10714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547042" y="3929885"/>
            <a:ext cx="1429946" cy="12261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320673" y="4093559"/>
            <a:ext cx="471029" cy="874954"/>
            <a:chOff x="9320673" y="4093559"/>
            <a:chExt cx="471029" cy="87495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2480000">
              <a:off x="9320673" y="4093559"/>
              <a:ext cx="471029" cy="87495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547042" y="5360406"/>
            <a:ext cx="1429946" cy="122613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320673" y="5524080"/>
            <a:ext cx="471029" cy="874954"/>
            <a:chOff x="9320673" y="5524080"/>
            <a:chExt cx="471029" cy="87495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2480000">
              <a:off x="9320673" y="5524080"/>
              <a:ext cx="471029" cy="87495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547042" y="6732587"/>
            <a:ext cx="1429946" cy="122613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320673" y="6896262"/>
            <a:ext cx="471029" cy="874954"/>
            <a:chOff x="9320673" y="6896262"/>
            <a:chExt cx="471029" cy="87495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2480000">
              <a:off x="9320673" y="6896262"/>
              <a:ext cx="471029" cy="87495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547042" y="8134387"/>
            <a:ext cx="1429946" cy="122613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320673" y="8298061"/>
            <a:ext cx="471029" cy="874954"/>
            <a:chOff x="9320673" y="8298061"/>
            <a:chExt cx="471029" cy="87495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2480000">
              <a:off x="9320673" y="8298061"/>
              <a:ext cx="471029" cy="8749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77" y="1916463"/>
            <a:ext cx="6671625" cy="20985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573" y="3482687"/>
            <a:ext cx="5821823" cy="8753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63948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5661" y="1992694"/>
            <a:ext cx="2230963" cy="699464"/>
            <a:chOff x="9915661" y="1992694"/>
            <a:chExt cx="2230963" cy="6994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5661" y="1992694"/>
              <a:ext cx="2230963" cy="6994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69132" y="2088902"/>
            <a:ext cx="1674466" cy="6544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15661" y="3374144"/>
            <a:ext cx="2230963" cy="699464"/>
            <a:chOff x="9915661" y="3374144"/>
            <a:chExt cx="2230963" cy="6994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15661" y="3374144"/>
              <a:ext cx="2230963" cy="6994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58260" y="3470353"/>
            <a:ext cx="1690638" cy="6544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3187" y="2496003"/>
            <a:ext cx="1429946" cy="12261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66817" y="2659677"/>
            <a:ext cx="471029" cy="874954"/>
            <a:chOff x="9266817" y="2659677"/>
            <a:chExt cx="471029" cy="8749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480000">
              <a:off x="9266817" y="2659677"/>
              <a:ext cx="471029" cy="874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12146" y="2990163"/>
            <a:ext cx="545136" cy="107143"/>
            <a:chOff x="10812146" y="2990163"/>
            <a:chExt cx="545136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812146" y="2990163"/>
              <a:ext cx="545136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15661" y="4775109"/>
            <a:ext cx="2230963" cy="699464"/>
            <a:chOff x="9915661" y="4775109"/>
            <a:chExt cx="2230963" cy="6994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15661" y="4775109"/>
              <a:ext cx="2230963" cy="69946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58260" y="4871317"/>
            <a:ext cx="1690638" cy="6544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12146" y="4391127"/>
            <a:ext cx="545136" cy="107143"/>
            <a:chOff x="10812146" y="4391127"/>
            <a:chExt cx="545136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0812146" y="4391127"/>
              <a:ext cx="545136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15661" y="6167830"/>
            <a:ext cx="2230963" cy="699464"/>
            <a:chOff x="9915661" y="6167830"/>
            <a:chExt cx="2230963" cy="6994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15661" y="6167830"/>
              <a:ext cx="2230963" cy="6994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58260" y="6264038"/>
            <a:ext cx="1690638" cy="65449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812146" y="5783848"/>
            <a:ext cx="545136" cy="107143"/>
            <a:chOff x="10812146" y="5783848"/>
            <a:chExt cx="545136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0812146" y="5783848"/>
              <a:ext cx="545136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15661" y="7568794"/>
            <a:ext cx="2230963" cy="699464"/>
            <a:chOff x="9915661" y="7568794"/>
            <a:chExt cx="2230963" cy="69946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15661" y="7568794"/>
              <a:ext cx="2230963" cy="69946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258260" y="7665003"/>
            <a:ext cx="1690638" cy="6544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812146" y="7184813"/>
            <a:ext cx="545136" cy="107143"/>
            <a:chOff x="10812146" y="7184813"/>
            <a:chExt cx="545136" cy="10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0812146" y="7184813"/>
              <a:ext cx="545136" cy="10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915661" y="8979611"/>
            <a:ext cx="2230963" cy="699464"/>
            <a:chOff x="9915661" y="8979611"/>
            <a:chExt cx="2230963" cy="69946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15661" y="8979611"/>
              <a:ext cx="2230963" cy="69946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258260" y="9075819"/>
            <a:ext cx="1690638" cy="65449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812146" y="8595629"/>
            <a:ext cx="545136" cy="107143"/>
            <a:chOff x="10812146" y="8595629"/>
            <a:chExt cx="545136" cy="1071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0812146" y="8595629"/>
              <a:ext cx="545136" cy="10714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547042" y="3929885"/>
            <a:ext cx="1429946" cy="12261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320673" y="4093559"/>
            <a:ext cx="471029" cy="874954"/>
            <a:chOff x="9320673" y="4093559"/>
            <a:chExt cx="471029" cy="87495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2480000">
              <a:off x="9320673" y="4093559"/>
              <a:ext cx="471029" cy="87495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547042" y="5360406"/>
            <a:ext cx="1429946" cy="122613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320673" y="5524080"/>
            <a:ext cx="471029" cy="874954"/>
            <a:chOff x="9320673" y="5524080"/>
            <a:chExt cx="471029" cy="87495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2480000">
              <a:off x="9320673" y="5524080"/>
              <a:ext cx="471029" cy="87495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547042" y="6732587"/>
            <a:ext cx="1429946" cy="122613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320673" y="6896262"/>
            <a:ext cx="471029" cy="874954"/>
            <a:chOff x="9320673" y="6896262"/>
            <a:chExt cx="471029" cy="87495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2480000">
              <a:off x="9320673" y="6896262"/>
              <a:ext cx="471029" cy="87495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547042" y="8134387"/>
            <a:ext cx="1429946" cy="122613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320673" y="8298061"/>
            <a:ext cx="471029" cy="874954"/>
            <a:chOff x="9320673" y="8298061"/>
            <a:chExt cx="471029" cy="87495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2480000">
              <a:off x="9320673" y="8298061"/>
              <a:ext cx="471029" cy="87495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817567" y="2509195"/>
            <a:ext cx="3914266" cy="6661278"/>
            <a:chOff x="12817567" y="2509195"/>
            <a:chExt cx="3914266" cy="666127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817567" y="2509195"/>
              <a:ext cx="3914266" cy="6661278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03119" y="5092591"/>
            <a:ext cx="7955228" cy="2661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5577" y="1916463"/>
            <a:ext cx="6671625" cy="20985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573" y="3482687"/>
            <a:ext cx="5821823" cy="8753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906" y="514663"/>
            <a:ext cx="473624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5661" y="1992694"/>
            <a:ext cx="2230963" cy="699464"/>
            <a:chOff x="9915661" y="1992694"/>
            <a:chExt cx="2230963" cy="6994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5661" y="1992694"/>
              <a:ext cx="2230963" cy="6994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69132" y="2088902"/>
            <a:ext cx="1674466" cy="6544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15661" y="3374144"/>
            <a:ext cx="2230963" cy="699464"/>
            <a:chOff x="9915661" y="3374144"/>
            <a:chExt cx="2230963" cy="6994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15661" y="3374144"/>
              <a:ext cx="2230963" cy="6994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58260" y="3470353"/>
            <a:ext cx="1690638" cy="6544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3187" y="2496003"/>
            <a:ext cx="1429946" cy="12261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66817" y="2659677"/>
            <a:ext cx="471029" cy="874954"/>
            <a:chOff x="9266817" y="2659677"/>
            <a:chExt cx="471029" cy="8749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480000">
              <a:off x="9266817" y="2659677"/>
              <a:ext cx="471029" cy="874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12146" y="2990163"/>
            <a:ext cx="545136" cy="107143"/>
            <a:chOff x="10812146" y="2990163"/>
            <a:chExt cx="545136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812146" y="2990163"/>
              <a:ext cx="545136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15661" y="4775109"/>
            <a:ext cx="2230963" cy="699464"/>
            <a:chOff x="9915661" y="4775109"/>
            <a:chExt cx="2230963" cy="69946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15661" y="4775109"/>
              <a:ext cx="2230963" cy="69946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58260" y="4871317"/>
            <a:ext cx="1690638" cy="6544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12146" y="4391127"/>
            <a:ext cx="545136" cy="107143"/>
            <a:chOff x="10812146" y="4391127"/>
            <a:chExt cx="545136" cy="1071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0812146" y="4391127"/>
              <a:ext cx="545136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15661" y="6167830"/>
            <a:ext cx="2230963" cy="699464"/>
            <a:chOff x="9915661" y="6167830"/>
            <a:chExt cx="2230963" cy="6994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15661" y="6167830"/>
              <a:ext cx="2230963" cy="6994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58260" y="6264038"/>
            <a:ext cx="1690638" cy="65449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812146" y="5783848"/>
            <a:ext cx="545136" cy="107143"/>
            <a:chOff x="10812146" y="5783848"/>
            <a:chExt cx="545136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0812146" y="5783848"/>
              <a:ext cx="545136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915661" y="7568794"/>
            <a:ext cx="2230963" cy="699464"/>
            <a:chOff x="9915661" y="7568794"/>
            <a:chExt cx="2230963" cy="69946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15661" y="7568794"/>
              <a:ext cx="2230963" cy="69946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258260" y="7665003"/>
            <a:ext cx="1690638" cy="6544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812146" y="7184813"/>
            <a:ext cx="545136" cy="107143"/>
            <a:chOff x="10812146" y="7184813"/>
            <a:chExt cx="545136" cy="10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0812146" y="7184813"/>
              <a:ext cx="545136" cy="10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915661" y="8979611"/>
            <a:ext cx="2230963" cy="699464"/>
            <a:chOff x="9915661" y="8979611"/>
            <a:chExt cx="2230963" cy="69946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15661" y="8979611"/>
              <a:ext cx="2230963" cy="69946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258260" y="9075819"/>
            <a:ext cx="1690638" cy="65449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812146" y="8595629"/>
            <a:ext cx="545136" cy="107143"/>
            <a:chOff x="10812146" y="8595629"/>
            <a:chExt cx="545136" cy="1071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0812146" y="8595629"/>
              <a:ext cx="545136" cy="10714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547042" y="3929885"/>
            <a:ext cx="1429946" cy="12261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320673" y="4093559"/>
            <a:ext cx="471029" cy="874954"/>
            <a:chOff x="9320673" y="4093559"/>
            <a:chExt cx="471029" cy="87495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2480000">
              <a:off x="9320673" y="4093559"/>
              <a:ext cx="471029" cy="874954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547042" y="5360406"/>
            <a:ext cx="1429946" cy="122613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320673" y="5524080"/>
            <a:ext cx="471029" cy="874954"/>
            <a:chOff x="9320673" y="5524080"/>
            <a:chExt cx="471029" cy="87495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2480000">
              <a:off x="9320673" y="5524080"/>
              <a:ext cx="471029" cy="874954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547042" y="6732587"/>
            <a:ext cx="1429946" cy="122613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320673" y="6896262"/>
            <a:ext cx="471029" cy="874954"/>
            <a:chOff x="9320673" y="6896262"/>
            <a:chExt cx="471029" cy="87495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2480000">
              <a:off x="9320673" y="6896262"/>
              <a:ext cx="471029" cy="87495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547042" y="8134387"/>
            <a:ext cx="1429946" cy="122613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320673" y="8298061"/>
            <a:ext cx="471029" cy="874954"/>
            <a:chOff x="9320673" y="8298061"/>
            <a:chExt cx="471029" cy="87495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2480000">
              <a:off x="9320673" y="8298061"/>
              <a:ext cx="471029" cy="87495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817567" y="2509195"/>
            <a:ext cx="3914266" cy="6661278"/>
            <a:chOff x="12817567" y="2509195"/>
            <a:chExt cx="3914266" cy="666127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817567" y="2509195"/>
              <a:ext cx="3914266" cy="6661278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03119" y="5092591"/>
            <a:ext cx="7955228" cy="266150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315097" y="7086091"/>
            <a:ext cx="6817451" cy="680432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15097" y="7785554"/>
            <a:ext cx="7782975" cy="6804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53" y="1045225"/>
            <a:ext cx="7256939" cy="19828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906" y="514663"/>
            <a:ext cx="473919" cy="3957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0383" y="1085453"/>
            <a:ext cx="16044948" cy="15853"/>
            <a:chOff x="1120383" y="1085453"/>
            <a:chExt cx="16044948" cy="1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383" y="1085453"/>
              <a:ext cx="16044948" cy="1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53904" y="2706958"/>
            <a:ext cx="1931060" cy="605437"/>
            <a:chOff x="4253904" y="2706958"/>
            <a:chExt cx="1931060" cy="6054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3904" y="2706958"/>
              <a:ext cx="1931060" cy="60543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9853" y="2784937"/>
            <a:ext cx="1441887" cy="5702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53904" y="3902703"/>
            <a:ext cx="1931060" cy="605437"/>
            <a:chOff x="4253904" y="3902703"/>
            <a:chExt cx="1931060" cy="6054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3904" y="3902703"/>
              <a:ext cx="1931060" cy="6054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54356" y="3980683"/>
            <a:ext cx="1448163" cy="5702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29876" y="3570339"/>
            <a:ext cx="471855" cy="92740"/>
            <a:chOff x="5029876" y="3570339"/>
            <a:chExt cx="471855" cy="927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029876" y="3570339"/>
              <a:ext cx="471855" cy="927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53904" y="5115339"/>
            <a:ext cx="1931060" cy="605437"/>
            <a:chOff x="4253904" y="5115339"/>
            <a:chExt cx="1931060" cy="6054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3904" y="5115339"/>
              <a:ext cx="1931060" cy="60543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54356" y="5193319"/>
            <a:ext cx="1448163" cy="5702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029876" y="4782975"/>
            <a:ext cx="471855" cy="92740"/>
            <a:chOff x="5029876" y="4782975"/>
            <a:chExt cx="471855" cy="9274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5029876" y="4782975"/>
              <a:ext cx="471855" cy="927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53904" y="6320841"/>
            <a:ext cx="1931060" cy="605437"/>
            <a:chOff x="4253904" y="6320841"/>
            <a:chExt cx="1931060" cy="60543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53904" y="6320841"/>
              <a:ext cx="1931060" cy="60543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54356" y="6398820"/>
            <a:ext cx="1448163" cy="5702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29876" y="5988477"/>
            <a:ext cx="471855" cy="92740"/>
            <a:chOff x="5029876" y="5988477"/>
            <a:chExt cx="471855" cy="9274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5029876" y="5988477"/>
              <a:ext cx="471855" cy="927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53904" y="7533477"/>
            <a:ext cx="1931060" cy="605437"/>
            <a:chOff x="4253904" y="7533477"/>
            <a:chExt cx="1931060" cy="60543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53904" y="7533477"/>
              <a:ext cx="1931060" cy="60543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54356" y="7611456"/>
            <a:ext cx="1448163" cy="5702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029876" y="7201113"/>
            <a:ext cx="471855" cy="92740"/>
            <a:chOff x="5029876" y="7201113"/>
            <a:chExt cx="471855" cy="9274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5029876" y="7201113"/>
              <a:ext cx="471855" cy="9274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53904" y="8754641"/>
            <a:ext cx="1931060" cy="605437"/>
            <a:chOff x="4253904" y="8754641"/>
            <a:chExt cx="1931060" cy="60543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53904" y="8754641"/>
              <a:ext cx="1931060" cy="60543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54356" y="8832620"/>
            <a:ext cx="1448163" cy="57023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029876" y="8422277"/>
            <a:ext cx="471855" cy="92740"/>
            <a:chOff x="5029876" y="8422277"/>
            <a:chExt cx="471855" cy="9274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5029876" y="8422277"/>
              <a:ext cx="471855" cy="9274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22499" y="4593418"/>
            <a:ext cx="2767108" cy="2796235"/>
            <a:chOff x="8722499" y="4593418"/>
            <a:chExt cx="2767108" cy="279623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22499" y="4593418"/>
              <a:ext cx="2767108" cy="279623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931500" y="4052152"/>
            <a:ext cx="3230596" cy="92740"/>
            <a:chOff x="5931500" y="4052152"/>
            <a:chExt cx="3230596" cy="9274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8400000">
              <a:off x="5931500" y="4052152"/>
              <a:ext cx="3230596" cy="9274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931500" y="7944958"/>
            <a:ext cx="3230596" cy="92740"/>
            <a:chOff x="5931500" y="7944958"/>
            <a:chExt cx="3230596" cy="9274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8400000">
              <a:off x="5931500" y="7944958"/>
              <a:ext cx="3230596" cy="92740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331769" y="5584493"/>
            <a:ext cx="3442544" cy="105499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888583" y="3176107"/>
            <a:ext cx="3620087" cy="105499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890267" y="7699911"/>
            <a:ext cx="3620087" cy="1054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2023-09-20T16:20:02Z</dcterms:created>
  <dcterms:modified xsi:type="dcterms:W3CDTF">2023-09-20T16:20:02Z</dcterms:modified>
</cp:coreProperties>
</file>