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7" r:id="rId9"/>
    <p:sldId id="262" r:id="rId10"/>
    <p:sldId id="265" r:id="rId11"/>
    <p:sldId id="263" r:id="rId12"/>
    <p:sldId id="26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94660"/>
  </p:normalViewPr>
  <p:slideViewPr>
    <p:cSldViewPr>
      <p:cViewPr>
        <p:scale>
          <a:sx n="75" d="100"/>
          <a:sy n="75" d="100"/>
        </p:scale>
        <p:origin x="-72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C8F8-D6A0-414C-BE9E-CC4468DAE6FE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CBFBB-5F32-42EB-B6DE-73ACCEFEE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4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BFBB-5F32-42EB-B6DE-73ACCEFEE8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4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3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2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0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8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F958-6C17-4C9B-83CE-41A200375E1C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623E9-B748-47B6-9FA7-2AF57A35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676" y="0"/>
            <a:ext cx="4560966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860032" y="0"/>
            <a:ext cx="4283967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349693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4" descr="D:\%EA%B0%9C%EB%B0%9C Tool\programmer-1653351_960_720.webp"/>
          <p:cNvSpPr>
            <a:spLocks noChangeAspect="1" noChangeArrowheads="1"/>
          </p:cNvSpPr>
          <p:nvPr/>
        </p:nvSpPr>
        <p:spPr bwMode="auto">
          <a:xfrm>
            <a:off x="1682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:\%EA%B0%9C%EB%B0%9C Tool\programmer-1653351_960_720.webp"/>
          <p:cNvSpPr>
            <a:spLocks noChangeAspect="1" noChangeArrowheads="1"/>
          </p:cNvSpPr>
          <p:nvPr/>
        </p:nvSpPr>
        <p:spPr bwMode="auto">
          <a:xfrm>
            <a:off x="3206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D:\개발 Tool\Prototype\2020.09.30 제작 시작\bandicam 2020-10-06 19-51-02-5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7" y="804280"/>
            <a:ext cx="5184576" cy="32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67944" y="271112"/>
            <a:ext cx="5005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Military Circles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3687" y="4125259"/>
            <a:ext cx="1633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j-lt"/>
              </a:rPr>
              <a:t>suDo</a:t>
            </a: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동아리 기획안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925745" y="2817644"/>
            <a:ext cx="4251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dirty="0"/>
              <a:t>COPYRIGHT </a:t>
            </a:r>
            <a:r>
              <a:rPr lang="en-US" altLang="ko-KR" sz="1000" dirty="0" smtClean="0"/>
              <a:t>©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lvl="0">
              <a:defRPr/>
            </a:pPr>
            <a:r>
              <a:rPr lang="en-US" altLang="ko-KR" sz="1000" dirty="0" err="1" smtClean="0"/>
              <a:t>suDo</a:t>
            </a:r>
            <a:r>
              <a:rPr lang="en-US" altLang="ko-KR" sz="1000" dirty="0" smtClean="0"/>
              <a:t> Military Circles</a:t>
            </a:r>
            <a:endParaRPr lang="en-US" altLang="ko-KR" sz="1000" dirty="0"/>
          </a:p>
        </p:txBody>
      </p:sp>
      <p:sp>
        <p:nvSpPr>
          <p:cNvPr id="17" name="사각형: 둥근 모서리 2"/>
          <p:cNvSpPr/>
          <p:nvPr/>
        </p:nvSpPr>
        <p:spPr>
          <a:xfrm>
            <a:off x="6372200" y="4319154"/>
            <a:ext cx="2664296" cy="70086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dirty="0"/>
              <a:t>TOP SECRET</a:t>
            </a:r>
          </a:p>
          <a:p>
            <a:pPr algn="ctr">
              <a:defRPr/>
            </a:pPr>
            <a:r>
              <a:rPr lang="en-US" altLang="ko-KR" sz="900" dirty="0"/>
              <a:t>“</a:t>
            </a:r>
            <a:r>
              <a:rPr lang="ko-KR" altLang="en-US" sz="900" dirty="0"/>
              <a:t>본 </a:t>
            </a:r>
            <a:r>
              <a:rPr lang="ko-KR" altLang="en-US" sz="900" dirty="0" smtClean="0"/>
              <a:t>동아리 기획안의 </a:t>
            </a:r>
            <a:r>
              <a:rPr lang="ko-KR" altLang="en-US" sz="900" dirty="0"/>
              <a:t>당사의 </a:t>
            </a:r>
            <a:r>
              <a:rPr lang="ko-KR" altLang="en-US" sz="900" dirty="0" smtClean="0"/>
              <a:t>영업비밀로서</a:t>
            </a:r>
            <a:endParaRPr lang="en-US" altLang="ko-KR" sz="900" dirty="0" smtClean="0"/>
          </a:p>
          <a:p>
            <a:pPr algn="ctr">
              <a:defRPr/>
            </a:pPr>
            <a:r>
              <a:rPr lang="ko-KR" altLang="en-US" sz="900" dirty="0" smtClean="0"/>
              <a:t> </a:t>
            </a:r>
            <a:r>
              <a:rPr lang="ko-KR" altLang="en-US" sz="900" dirty="0"/>
              <a:t>보호되고 있음을 이 제안서를 받아보는 </a:t>
            </a:r>
            <a:r>
              <a:rPr lang="ko-KR" altLang="en-US" sz="900" dirty="0" smtClean="0"/>
              <a:t>분들은 </a:t>
            </a:r>
            <a:r>
              <a:rPr lang="ko-KR" altLang="en-US" sz="900" dirty="0"/>
              <a:t>충분히 인지해주시기 바랍니다</a:t>
            </a:r>
            <a:r>
              <a:rPr lang="en-US" altLang="ko-KR" sz="900" dirty="0"/>
              <a:t>.”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3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</a:t>
            </a:r>
            <a:r>
              <a:rPr lang="en-US" altLang="ko-KR" b="1" dirty="0" smtClean="0"/>
              <a:t>Tool </a:t>
            </a:r>
            <a:r>
              <a:rPr lang="ko-KR" altLang="en-US" b="1" dirty="0" smtClean="0"/>
              <a:t>및 라이센스 비용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76757"/>
              </p:ext>
            </p:extLst>
          </p:nvPr>
        </p:nvGraphicFramePr>
        <p:xfrm>
          <a:off x="1475656" y="1532814"/>
          <a:ext cx="6572350" cy="3272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6064"/>
                <a:gridCol w="2016224"/>
                <a:gridCol w="1979521"/>
                <a:gridCol w="2000541"/>
              </a:tblGrid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특징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모바일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웹</a:t>
                      </a:r>
                      <a:r>
                        <a:rPr lang="ko-KR" altLang="en-US" sz="1200" baseline="0" dirty="0" smtClean="0"/>
                        <a:t> 제작 </a:t>
                      </a:r>
                      <a:r>
                        <a:rPr lang="ko-KR" altLang="en-US" sz="1200" dirty="0" smtClean="0"/>
                        <a:t>플랫폼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Android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개발자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언어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다양한 프로그래밍 언어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다국어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다국어</a:t>
                      </a:r>
                      <a:endParaRPr lang="ko-KR" altLang="en-US" sz="1200" dirty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실시간 분석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오픈 </a:t>
                      </a:r>
                      <a:r>
                        <a:rPr lang="en-US" altLang="ko-KR" sz="1200" dirty="0" smtClean="0"/>
                        <a:t>API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연동 가능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쉽고 간편하게 승인부여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실시간 수정 및 업데이트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WWDC </a:t>
                      </a:r>
                      <a:r>
                        <a:rPr lang="ko-KR" altLang="en-US" sz="1200" dirty="0" smtClean="0"/>
                        <a:t>개발자들과 소통 가능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서버 응답 속도 느림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쿼리가 빈약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보안 및 호환 문제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등록 승인 여부 까다로움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버그 수정</a:t>
                      </a:r>
                      <a:r>
                        <a:rPr lang="ko-KR" altLang="en-US" sz="1200" baseline="0" dirty="0" smtClean="0"/>
                        <a:t> 제한횟수 </a:t>
                      </a:r>
                      <a:r>
                        <a:rPr lang="en-US" altLang="ko-KR" sz="1200" baseline="0" dirty="0" smtClean="0"/>
                        <a:t>2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ko-KR" altLang="en-US" sz="1200" dirty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비용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무료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유료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유료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smtClean="0"/>
                        <a:t>년</a:t>
                      </a:r>
                      <a:r>
                        <a:rPr lang="en-US" altLang="ko-KR" sz="1200" dirty="0" smtClean="0"/>
                        <a:t>/$25)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유료</a:t>
                      </a:r>
                      <a:r>
                        <a:rPr lang="en-US" altLang="ko-KR" sz="1200" dirty="0" smtClean="0"/>
                        <a:t>(1</a:t>
                      </a:r>
                      <a:r>
                        <a:rPr lang="ko-KR" altLang="en-US" sz="1200" dirty="0" smtClean="0"/>
                        <a:t>년</a:t>
                      </a:r>
                      <a:r>
                        <a:rPr lang="en-US" altLang="ko-KR" sz="1200" dirty="0" smtClean="0"/>
                        <a:t>/$99)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Android] Firebase Realtime Database 사용하기 | by Joungsik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60" y="821201"/>
            <a:ext cx="1393201" cy="6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개발자 | Android Develop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55" y="833469"/>
            <a:ext cx="1101278" cy="62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 Store - 공식 Apple 지원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833469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3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월별 개발 진행 계획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aphicFrame>
        <p:nvGraphicFramePr>
          <p:cNvPr id="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1845"/>
              </p:ext>
            </p:extLst>
          </p:nvPr>
        </p:nvGraphicFramePr>
        <p:xfrm>
          <a:off x="364046" y="1347918"/>
          <a:ext cx="8415909" cy="27360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03909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Month(2020~2021)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기획회의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r>
                        <a:rPr kumimoji="0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수집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작업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</a:tbl>
          </a:graphicData>
        </a:graphic>
      </p:graphicFrame>
      <p:sp>
        <p:nvSpPr>
          <p:cNvPr id="6" name="모서리가 둥근 직사각형 16"/>
          <p:cNvSpPr/>
          <p:nvPr/>
        </p:nvSpPr>
        <p:spPr>
          <a:xfrm>
            <a:off x="2339752" y="1707654"/>
            <a:ext cx="2664296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모서리가 둥근 직사각형 21"/>
          <p:cNvSpPr/>
          <p:nvPr/>
        </p:nvSpPr>
        <p:spPr>
          <a:xfrm>
            <a:off x="4525972" y="1995686"/>
            <a:ext cx="4242160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모서리가 둥근 직사각형 22"/>
          <p:cNvSpPr/>
          <p:nvPr/>
        </p:nvSpPr>
        <p:spPr>
          <a:xfrm>
            <a:off x="4584048" y="2355726"/>
            <a:ext cx="4184084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476" y="4299942"/>
            <a:ext cx="607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개월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회원가입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(2020.10~11)</a:t>
            </a:r>
          </a:p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개월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캘린더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상담내용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달력 및 이메일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연동</a:t>
            </a:r>
            <a:r>
              <a:rPr lang="en-US" altLang="ko-KR" sz="1000" dirty="0" smtClean="0"/>
              <a:t>(2020.12~2021.02</a:t>
            </a:r>
          </a:p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개월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실시간 채팅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남는 시간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연장 기능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내역 실시간 이메일 전송 연동</a:t>
            </a:r>
            <a:r>
              <a:rPr lang="en-US" altLang="ko-KR" sz="1000" dirty="0" smtClean="0"/>
              <a:t>(2021.03~2021.05)</a:t>
            </a:r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0091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39732"/>
              </p:ext>
            </p:extLst>
          </p:nvPr>
        </p:nvGraphicFramePr>
        <p:xfrm>
          <a:off x="364046" y="1347918"/>
          <a:ext cx="8415909" cy="2736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03909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Month(2021)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T="25718" marB="25718" anchor="b" horzOverflow="overflow"/>
                </a:tc>
              </a:tr>
              <a:tr h="36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기획회의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r>
                        <a:rPr kumimoji="0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수집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작업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마무리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  <a:tr h="36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25718" marB="25718" anchor="ctr" horzOverflow="overflow"/>
                </a:tc>
              </a:tr>
            </a:tbl>
          </a:graphicData>
        </a:graphic>
      </p:graphicFrame>
      <p:grpSp>
        <p:nvGrpSpPr>
          <p:cNvPr id="3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4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월별 개발 진행 계획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" name="모서리가 둥근 직사각형 21"/>
          <p:cNvSpPr/>
          <p:nvPr/>
        </p:nvSpPr>
        <p:spPr>
          <a:xfrm>
            <a:off x="1672804" y="2032988"/>
            <a:ext cx="7003652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모서리가 둥근 직사각형 22"/>
          <p:cNvSpPr/>
          <p:nvPr/>
        </p:nvSpPr>
        <p:spPr>
          <a:xfrm>
            <a:off x="1672804" y="2427652"/>
            <a:ext cx="3501826" cy="18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모서리가 둥근 직사각형 22"/>
          <p:cNvSpPr/>
          <p:nvPr/>
        </p:nvSpPr>
        <p:spPr>
          <a:xfrm>
            <a:off x="1672804" y="2751790"/>
            <a:ext cx="3619276" cy="180000"/>
          </a:xfrm>
          <a:prstGeom prst="roundRect">
            <a:avLst>
              <a:gd name="adj" fmla="val 2717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476" y="4299942"/>
            <a:ext cx="6078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개월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실시간 채팅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남는 시간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연장 기능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내역 실시간 이메일 전송 연동</a:t>
            </a:r>
            <a:r>
              <a:rPr lang="en-US" altLang="ko-KR" sz="1000" dirty="0" smtClean="0"/>
              <a:t>(2021.03~2021.05)</a:t>
            </a:r>
          </a:p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개월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설정에 필요한 기능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버전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 문의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데이터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캐시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마무리 및 런칭</a:t>
            </a:r>
            <a:r>
              <a:rPr lang="en-US" altLang="ko-KR" sz="1000" dirty="0" smtClean="0"/>
              <a:t> (2021.06)</a:t>
            </a:r>
          </a:p>
          <a:p>
            <a:r>
              <a:rPr lang="en-US" altLang="ko-KR" sz="1000" dirty="0" smtClean="0"/>
              <a:t>4</a:t>
            </a:r>
            <a:r>
              <a:rPr lang="ko-KR" altLang="en-US" sz="1000" dirty="0" smtClean="0"/>
              <a:t>개월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최소</a:t>
            </a:r>
            <a:r>
              <a:rPr lang="en-US" altLang="ko-KR" sz="1000" dirty="0" smtClean="0"/>
              <a:t>): DATA </a:t>
            </a:r>
            <a:r>
              <a:rPr lang="ko-KR" altLang="en-US" sz="1000" dirty="0" smtClean="0"/>
              <a:t>수집을 통한 업데이트</a:t>
            </a:r>
            <a:r>
              <a:rPr lang="en-US" altLang="ko-KR" sz="1000" dirty="0" smtClean="0"/>
              <a:t>(2021.07~2021.10)</a:t>
            </a:r>
          </a:p>
        </p:txBody>
      </p:sp>
    </p:spTree>
    <p:extLst>
      <p:ext uri="{BB962C8B-B14F-4D97-AF65-F5344CB8AC3E}">
        <p14:creationId xmlns:p14="http://schemas.microsoft.com/office/powerpoint/2010/main" val="11724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1011" name="Rectangle 1010"/>
          <p:cNvSpPr/>
          <p:nvPr/>
        </p:nvSpPr>
        <p:spPr>
          <a:xfrm>
            <a:off x="3254959" y="0"/>
            <a:ext cx="5893208" cy="5143500"/>
          </a:xfrm>
          <a:prstGeom prst="rect">
            <a:avLst/>
          </a:prstGeom>
          <a:solidFill>
            <a:srgbClr val="0D0D0D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2" name="직사각형 1"/>
          <p:cNvSpPr/>
          <p:nvPr/>
        </p:nvSpPr>
        <p:spPr>
          <a:xfrm>
            <a:off x="4067944" y="1210373"/>
            <a:ext cx="3826230" cy="213135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13429" indent="-313429">
              <a:buFont typeface="+mj-lt"/>
              <a:buAutoNum type="romanUcPeriod"/>
              <a:defRPr/>
            </a:pPr>
            <a:r>
              <a:rPr lang="ko-KR" altLang="en-US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팀원 소개 및 역할분담</a:t>
            </a:r>
            <a:endParaRPr lang="en-US" altLang="ko-KR" kern="100" dirty="0" smtClean="0">
              <a:solidFill>
                <a:schemeClr val="lt1"/>
              </a:solidFill>
              <a:ea typeface="HY견고딕"/>
              <a:cs typeface="Times New Roman"/>
            </a:endParaRPr>
          </a:p>
          <a:p>
            <a:pPr>
              <a:defRPr/>
            </a:pPr>
            <a:endParaRPr lang="ko-KR" altLang="en-US" kern="100" dirty="0">
              <a:solidFill>
                <a:schemeClr val="lt1"/>
              </a:solidFill>
              <a:ea typeface="HY견고딕"/>
              <a:cs typeface="Times New Roman"/>
            </a:endParaRPr>
          </a:p>
          <a:p>
            <a:pPr>
              <a:defRPr/>
            </a:pPr>
            <a:endParaRPr lang="en-US" altLang="ko-KR" sz="1100" kern="100" dirty="0">
              <a:solidFill>
                <a:schemeClr val="lt1"/>
              </a:solidFill>
              <a:ea typeface="HY견고딕"/>
              <a:cs typeface="Times New Roman"/>
            </a:endParaRPr>
          </a:p>
          <a:p>
            <a:pPr marL="385763" indent="-385763">
              <a:buFont typeface="+mj-lt"/>
              <a:buAutoNum type="romanUcPeriod" startAt="2"/>
              <a:defRPr/>
            </a:pPr>
            <a:r>
              <a:rPr lang="ko-KR" altLang="en-US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개발 프로젝트 주제</a:t>
            </a:r>
            <a:endParaRPr lang="ko-KR" altLang="en-US" kern="100" dirty="0">
              <a:solidFill>
                <a:schemeClr val="lt1"/>
              </a:solidFill>
              <a:ea typeface="HY견고딕"/>
              <a:cs typeface="Times New Roman"/>
            </a:endParaRPr>
          </a:p>
          <a:p>
            <a:pPr marL="128588" indent="-128588">
              <a:buFontTx/>
              <a:buChar char="-"/>
              <a:defRPr/>
            </a:pPr>
            <a:r>
              <a:rPr lang="en-US" altLang="ko-KR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App </a:t>
            </a:r>
            <a:r>
              <a:rPr lang="ko-KR" altLang="en-US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개발 제작 동기 및 목적</a:t>
            </a:r>
            <a:endParaRPr lang="en-US" altLang="ko-KR" sz="1100" kern="100" dirty="0">
              <a:solidFill>
                <a:schemeClr val="lt1"/>
              </a:solidFill>
              <a:ea typeface="HY견고딕"/>
              <a:cs typeface="Times New Roman"/>
            </a:endParaRPr>
          </a:p>
          <a:p>
            <a:pPr marL="128588" indent="-128588">
              <a:buFontTx/>
              <a:buChar char="-"/>
              <a:defRPr/>
            </a:pPr>
            <a:r>
              <a:rPr lang="en-US" altLang="ko-KR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App </a:t>
            </a:r>
            <a:r>
              <a:rPr lang="ko-KR" altLang="en-US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특징</a:t>
            </a:r>
            <a:r>
              <a:rPr lang="en-US" altLang="ko-KR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(</a:t>
            </a:r>
            <a:r>
              <a:rPr lang="ko-KR" altLang="en-US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기술적 기능</a:t>
            </a:r>
            <a:r>
              <a:rPr lang="en-US" altLang="ko-KR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)</a:t>
            </a:r>
            <a:r>
              <a:rPr lang="ko-KR" altLang="en-US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 및 와이어프레임</a:t>
            </a:r>
            <a:endParaRPr lang="en-US" altLang="ko-KR" sz="1100" kern="100" dirty="0" smtClean="0">
              <a:solidFill>
                <a:schemeClr val="lt1"/>
              </a:solidFill>
              <a:ea typeface="HY견고딕"/>
              <a:cs typeface="Times New Roman"/>
            </a:endParaRPr>
          </a:p>
          <a:p>
            <a:pPr marL="128588" indent="-128588">
              <a:buFontTx/>
              <a:buChar char="-"/>
              <a:defRPr/>
            </a:pPr>
            <a:r>
              <a:rPr lang="ko-KR" altLang="en-US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개발 </a:t>
            </a:r>
            <a:r>
              <a:rPr lang="en-US" altLang="ko-KR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TOOL </a:t>
            </a:r>
            <a:r>
              <a:rPr lang="ko-KR" altLang="en-US" sz="1100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및 라이선스 등록비용</a:t>
            </a:r>
            <a:endParaRPr lang="ko-KR" altLang="en-US" sz="1100" kern="100" dirty="0">
              <a:solidFill>
                <a:schemeClr val="lt1"/>
              </a:solidFill>
              <a:ea typeface="HY견고딕"/>
              <a:cs typeface="Times New Roman"/>
            </a:endParaRPr>
          </a:p>
          <a:p>
            <a:pPr>
              <a:defRPr/>
            </a:pPr>
            <a:endParaRPr lang="en-US" altLang="ko-KR" kern="100" dirty="0">
              <a:solidFill>
                <a:schemeClr val="lt1"/>
              </a:solidFill>
              <a:ea typeface="HY견고딕"/>
              <a:cs typeface="Times New Roman"/>
            </a:endParaRPr>
          </a:p>
          <a:p>
            <a:pPr marL="385763" indent="-385763">
              <a:buFont typeface="+mj-lt"/>
              <a:buAutoNum type="romanUcPeriod" startAt="4"/>
              <a:defRPr/>
            </a:pPr>
            <a:r>
              <a:rPr lang="ko-KR" altLang="en-US" kern="100" dirty="0" smtClean="0">
                <a:solidFill>
                  <a:schemeClr val="lt1"/>
                </a:solidFill>
                <a:ea typeface="HY견고딕"/>
                <a:cs typeface="Times New Roman"/>
              </a:rPr>
              <a:t>월별 개발 진행 계획</a:t>
            </a:r>
            <a:endParaRPr lang="ko-KR" altLang="en-US" kern="100" dirty="0">
              <a:solidFill>
                <a:schemeClr val="lt1"/>
              </a:solidFill>
              <a:ea typeface="HY견고딕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952" y="352238"/>
            <a:ext cx="103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목</a:t>
            </a:r>
            <a:r>
              <a:rPr lang="ko-KR" altLang="en-US" b="1"/>
              <a:t>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503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13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팀원 소개 및 역할 분담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2484"/>
              </p:ext>
            </p:extLst>
          </p:nvPr>
        </p:nvGraphicFramePr>
        <p:xfrm>
          <a:off x="365476" y="915566"/>
          <a:ext cx="8568953" cy="3714532"/>
        </p:xfrm>
        <a:graphic>
          <a:graphicData uri="http://schemas.openxmlformats.org/drawingml/2006/table">
            <a:tbl>
              <a:tblPr firstRow="1" bandRow="1"/>
              <a:tblGrid>
                <a:gridCol w="1466157"/>
                <a:gridCol w="2494875"/>
                <a:gridCol w="4607921"/>
              </a:tblGrid>
              <a:tr h="3276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smtClean="0"/>
                        <a:t>계급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smtClean="0"/>
                        <a:t>담당업무</a:t>
                      </a:r>
                      <a:endParaRPr lang="ko-KR" altLang="en-US" dirty="0"/>
                    </a:p>
                  </a:txBody>
                  <a:tcPr/>
                </a:tc>
              </a:tr>
              <a:tr h="7524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유호균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병장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smtClean="0"/>
                        <a:t>Back-end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정보보호</a:t>
                      </a:r>
                      <a:endParaRPr lang="ko-KR" altLang="en-US" sz="1400" dirty="0"/>
                    </a:p>
                  </a:txBody>
                  <a:tcPr/>
                </a:tc>
              </a:tr>
              <a:tr h="7876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이예준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상병</a:t>
                      </a:r>
                      <a:endParaRPr lang="en-US" altLang="ko-KR" sz="1400" dirty="0" smtClean="0"/>
                    </a:p>
                    <a:p>
                      <a:pPr algn="ctr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smtClean="0"/>
                        <a:t>Back-end</a:t>
                      </a:r>
                      <a:endParaRPr lang="ko-KR" altLang="en-US" sz="1400" dirty="0"/>
                    </a:p>
                  </a:txBody>
                  <a:tcPr/>
                </a:tc>
              </a:tr>
              <a:tr h="9043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나건우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일병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기획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WireFrame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제작</a:t>
                      </a:r>
                      <a:endParaRPr lang="ko-KR" altLang="en-US" sz="1400" dirty="0"/>
                    </a:p>
                  </a:txBody>
                  <a:tcPr/>
                </a:tc>
              </a:tr>
              <a:tr h="9043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김영길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일병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en-US" altLang="ko-KR" sz="1400" dirty="0" smtClean="0"/>
                        <a:t>Front-end, </a:t>
                      </a:r>
                      <a:r>
                        <a:rPr lang="ko-KR" altLang="en-US" sz="1400" dirty="0" smtClean="0"/>
                        <a:t>앱 제작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7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13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팀원 소개 및 역할 분담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03157"/>
              </p:ext>
            </p:extLst>
          </p:nvPr>
        </p:nvGraphicFramePr>
        <p:xfrm>
          <a:off x="365476" y="915566"/>
          <a:ext cx="8568953" cy="3983056"/>
        </p:xfrm>
        <a:graphic>
          <a:graphicData uri="http://schemas.openxmlformats.org/drawingml/2006/table">
            <a:tbl>
              <a:tblPr firstRow="1" bandRow="1"/>
              <a:tblGrid>
                <a:gridCol w="1466157"/>
                <a:gridCol w="2494875"/>
                <a:gridCol w="4607921"/>
              </a:tblGrid>
              <a:tr h="3276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smtClean="0"/>
                        <a:t>계급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smtClean="0"/>
                        <a:t>담당업무</a:t>
                      </a:r>
                      <a:endParaRPr lang="ko-KR" altLang="en-US" dirty="0"/>
                    </a:p>
                  </a:txBody>
                  <a:tcPr/>
                </a:tc>
              </a:tr>
              <a:tr h="9043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김치훈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일병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자연어 데이터 분석 및 분류</a:t>
                      </a:r>
                      <a:endParaRPr lang="ko-KR" altLang="en-US" sz="1400" dirty="0"/>
                    </a:p>
                  </a:txBody>
                  <a:tcPr/>
                </a:tc>
              </a:tr>
              <a:tr h="9043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김원섭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일병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팔로워</a:t>
                      </a:r>
                      <a:endParaRPr lang="en-US" altLang="ko-KR" sz="1400" dirty="0" smtClean="0"/>
                    </a:p>
                    <a:p>
                      <a:pPr algn="ctr"/>
                      <a:endParaRPr lang="ko-KR" altLang="en-US" sz="1400" dirty="0"/>
                    </a:p>
                  </a:txBody>
                  <a:tcPr/>
                </a:tc>
              </a:tr>
              <a:tr h="9043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노경민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일병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팔로워</a:t>
                      </a:r>
                      <a:endParaRPr lang="ko-KR" altLang="en-US" sz="1400" dirty="0"/>
                    </a:p>
                  </a:txBody>
                  <a:tcPr/>
                </a:tc>
              </a:tr>
              <a:tr h="9043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 smtClean="0"/>
                    </a:p>
                    <a:p>
                      <a:pPr algn="ctr">
                        <a:defRPr/>
                      </a:pPr>
                      <a:r>
                        <a:rPr lang="ko-KR" altLang="en-US" sz="1400" dirty="0" smtClean="0"/>
                        <a:t>이기연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일병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팔로워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65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x, 프로토 타입, 디자인, 자인, 응용 프로그램, 모바일, 사업, 인터페이스, 플랫, 기호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4" name="Object 3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프로젝트 주제</a:t>
            </a:r>
            <a:endParaRPr lang="ko-KR" alt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123727" y="1851670"/>
            <a:ext cx="4896544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대한민국 육군을 위한 앱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선택지</a:t>
            </a:r>
            <a:r>
              <a:rPr lang="en-US" altLang="ko-KR" sz="1200" dirty="0" smtClean="0"/>
              <a:t>)</a:t>
            </a:r>
          </a:p>
          <a:p>
            <a:pPr marL="228600" indent="-228600" algn="ctr">
              <a:lnSpc>
                <a:spcPct val="200000"/>
              </a:lnSpc>
              <a:buAutoNum type="arabicPeriod"/>
            </a:pPr>
            <a:r>
              <a:rPr lang="ko-KR" altLang="en-US" sz="1200" dirty="0" smtClean="0"/>
              <a:t>군법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육규 규정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이용한 실시간 인공지능 챗봇 앱</a:t>
            </a:r>
            <a:endParaRPr lang="en-US" altLang="ko-KR" sz="1200" dirty="0" smtClean="0"/>
          </a:p>
          <a:p>
            <a:pPr marL="228600" indent="-228600" algn="ctr">
              <a:lnSpc>
                <a:spcPct val="200000"/>
              </a:lnSpc>
              <a:buAutoNum type="arabicPeriod"/>
            </a:pPr>
            <a:r>
              <a:rPr lang="ko-KR" altLang="en-US" sz="1200" dirty="0" smtClean="0"/>
              <a:t>군장병 및 간부님들의 병영생활 고충 및 심리적인 요인 완화 앱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362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3" name="Object 3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앱 개발 제작 동기 및 목적</a:t>
            </a:r>
            <a:endParaRPr lang="ko-KR" alt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56218"/>
              </p:ext>
            </p:extLst>
          </p:nvPr>
        </p:nvGraphicFramePr>
        <p:xfrm>
          <a:off x="1115616" y="843558"/>
          <a:ext cx="7056784" cy="3875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28392"/>
                <a:gridCol w="3528392"/>
              </a:tblGrid>
              <a:tr h="312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제작 동기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제작 목적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개인 주특기 향상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제한된 환경 속에서 가치있는 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dirty="0" smtClean="0"/>
                        <a:t>   활동을 통해 성과물 창출</a:t>
                      </a:r>
                      <a:endParaRPr lang="ko-KR" altLang="en-US" sz="1400" dirty="0"/>
                    </a:p>
                  </a:txBody>
                  <a:tcPr/>
                </a:tc>
              </a:tr>
              <a:tr h="390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다양하고 새로운 도전정신 함양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팀워크 및 선진병영 함양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군동기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후임간 원활한 의사소통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대한민국 육군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군장병 및 간부님들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이     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dirty="0" smtClean="0"/>
                        <a:t>사용할 수 있는 </a:t>
                      </a:r>
                      <a:r>
                        <a:rPr lang="ko-KR" altLang="en-US" sz="1400" baseline="0" dirty="0" smtClean="0"/>
                        <a:t>앱을 개발 목표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가치 및 효율적 시간 활용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새로운 코딩 기술 터득</a:t>
                      </a:r>
                      <a:r>
                        <a:rPr lang="en-US" altLang="ko-KR" sz="1400" dirty="0" smtClean="0"/>
                        <a:t>(Dart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언어 등</a:t>
                      </a:r>
                      <a:r>
                        <a:rPr lang="en-US" altLang="ko-KR" sz="1400" baseline="0" dirty="0" smtClean="0"/>
                        <a:t>..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smtClean="0"/>
                        <a:t>역할분담을 통한 책임완수 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smtClean="0"/>
                        <a:t>군법 및 군 장병 및 간부님의 심리적인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smtClean="0"/>
                        <a:t>요인 완화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자신의 진로</a:t>
                      </a:r>
                      <a:r>
                        <a:rPr lang="ko-KR" altLang="en-US" sz="1400" baseline="0" dirty="0" smtClean="0"/>
                        <a:t> 및 자기개발 향상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7. </a:t>
                      </a:r>
                      <a:r>
                        <a:rPr lang="ko-KR" altLang="en-US" sz="1400" dirty="0" smtClean="0"/>
                        <a:t>자신의 한계</a:t>
                      </a:r>
                      <a:r>
                        <a:rPr lang="ko-KR" altLang="en-US" sz="1400" baseline="0" dirty="0" smtClean="0"/>
                        <a:t> 도전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8. </a:t>
                      </a:r>
                      <a:r>
                        <a:rPr lang="ko-KR" altLang="en-US" sz="1400" dirty="0" smtClean="0"/>
                        <a:t>군 장병 및 간부님들의 편의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고충 등을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해결할 수 있는 소통 창구 필요성 인식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3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App </a:t>
            </a:r>
            <a:r>
              <a:rPr lang="ko-KR" altLang="en-US" b="1" dirty="0" smtClean="0"/>
              <a:t>특징 및 와이어프레임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2049" name="Picture 1" descr="D:\개발 Tool\suDo 동아리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9" y="915566"/>
            <a:ext cx="2024439" cy="35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6326" y="1491630"/>
            <a:ext cx="165618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Project: </a:t>
            </a:r>
          </a:p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suDo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4659982"/>
            <a:ext cx="316835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u="sng" dirty="0" smtClean="0">
                <a:solidFill>
                  <a:schemeClr val="accent1"/>
                </a:solidFill>
              </a:rPr>
              <a:t>Proto </a:t>
            </a:r>
            <a:r>
              <a:rPr lang="en-US" altLang="ko-KR" sz="1000" u="sng" dirty="0" err="1" smtClean="0">
                <a:solidFill>
                  <a:schemeClr val="accent1"/>
                </a:solidFill>
              </a:rPr>
              <a:t>io</a:t>
            </a:r>
            <a:r>
              <a:rPr lang="en-US" altLang="ko-KR" sz="1000" u="sng" dirty="0" smtClean="0">
                <a:solidFill>
                  <a:schemeClr val="accent1"/>
                </a:solidFill>
              </a:rPr>
              <a:t> </a:t>
            </a:r>
            <a:r>
              <a:rPr lang="ko-KR" altLang="en-US" sz="1000" dirty="0" smtClean="0"/>
              <a:t>프로그램을 활용해 제작한 와이어프레임</a:t>
            </a:r>
            <a:endParaRPr lang="ko-KR" alt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3131716" y="918716"/>
            <a:ext cx="1656184" cy="3577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단계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회원가입 및 로그인</a:t>
            </a:r>
            <a:r>
              <a:rPr lang="en-US" altLang="ko-KR" sz="1200" dirty="0" smtClean="0"/>
              <a:t>)</a:t>
            </a:r>
          </a:p>
          <a:p>
            <a:pPr algn="ctr"/>
            <a:endParaRPr lang="en-US" altLang="ko-KR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ID/PW DB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연동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Google, Facebook 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11" name="Straight Arrow Connector 10"/>
          <p:cNvCxnSpPr>
            <a:stCxn id="7" idx="1"/>
            <a:endCxn id="2049" idx="3"/>
          </p:cNvCxnSpPr>
          <p:nvPr/>
        </p:nvCxnSpPr>
        <p:spPr>
          <a:xfrm flipH="1" flipV="1">
            <a:off x="2516638" y="2704356"/>
            <a:ext cx="615078" cy="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004048" y="915566"/>
            <a:ext cx="1656184" cy="3577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 smtClean="0"/>
              <a:t>단계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홈</a:t>
            </a:r>
            <a:r>
              <a:rPr lang="en-US" altLang="ko-KR" sz="1200" dirty="0" smtClean="0"/>
              <a:t>)</a:t>
            </a:r>
          </a:p>
          <a:p>
            <a:pPr algn="ctr"/>
            <a:endParaRPr lang="en-US" altLang="ko-KR" sz="1200" dirty="0"/>
          </a:p>
          <a:p>
            <a:pPr marL="171450" indent="-171450" algn="ctr">
              <a:buFont typeface="Arial" charset="0"/>
              <a:buChar char="•"/>
            </a:pPr>
            <a:r>
              <a:rPr lang="ko-KR" altLang="en-US" sz="1200" dirty="0" smtClean="0"/>
              <a:t>달력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상담 </a:t>
            </a:r>
            <a:r>
              <a:rPr lang="en-US" altLang="ko-KR" sz="1200" dirty="0" smtClean="0"/>
              <a:t>DB</a:t>
            </a:r>
          </a:p>
          <a:p>
            <a:pPr algn="ctr"/>
            <a:endParaRPr lang="en-US" altLang="ko-KR" sz="12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ko-KR" altLang="en-US" sz="1200" dirty="0" smtClean="0"/>
              <a:t>예약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상담 </a:t>
            </a:r>
            <a:r>
              <a:rPr lang="en-US" altLang="ko-KR" sz="1200" dirty="0" smtClean="0"/>
              <a:t>DB)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20272" y="915566"/>
            <a:ext cx="1656184" cy="3577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r>
              <a:rPr lang="ko-KR" altLang="en-US" sz="1200" dirty="0" smtClean="0"/>
              <a:t>단계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캘린</a:t>
            </a:r>
            <a:r>
              <a:rPr lang="ko-KR" altLang="en-US" sz="1200" dirty="0"/>
              <a:t>더</a:t>
            </a:r>
            <a:r>
              <a:rPr lang="en-US" altLang="ko-KR" sz="1200" dirty="0" smtClean="0"/>
              <a:t>)</a:t>
            </a:r>
          </a:p>
          <a:p>
            <a:pPr algn="ctr"/>
            <a:endParaRPr lang="en-US" altLang="ko-KR" sz="12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익명 </a:t>
            </a:r>
            <a:r>
              <a:rPr lang="en-US" altLang="ko-KR" sz="1200" dirty="0" smtClean="0"/>
              <a:t>-&gt; DB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이메일 상담내용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예약 </a:t>
            </a:r>
            <a:r>
              <a:rPr lang="en-US" altLang="ko-KR" sz="1200" dirty="0" smtClean="0"/>
              <a:t>DB -&gt; </a:t>
            </a:r>
            <a:r>
              <a:rPr lang="ko-KR" altLang="en-US" sz="1200" dirty="0" smtClean="0"/>
              <a:t>상담관에게 전송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24177" y="2704356"/>
            <a:ext cx="0" cy="1955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3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App </a:t>
            </a:r>
            <a:r>
              <a:rPr lang="ko-KR" altLang="en-US" b="1" dirty="0" smtClean="0"/>
              <a:t>특징 및 와이어프레임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915566"/>
            <a:ext cx="1656184" cy="3577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ko-KR" altLang="en-US" sz="1200" dirty="0" smtClean="0"/>
              <a:t>단계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실시간 채팅</a:t>
            </a:r>
            <a:r>
              <a:rPr lang="en-US" altLang="ko-KR" sz="1200" dirty="0" smtClean="0"/>
              <a:t>)</a:t>
            </a:r>
          </a:p>
          <a:p>
            <a:pPr algn="ctr"/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상담날짜 및 시간에 따라 채팅방이 열림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채팅 내역은 자동으로 이메일로 전송</a:t>
            </a:r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700028" y="915566"/>
            <a:ext cx="1656184" cy="3577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dirty="0" smtClean="0"/>
              <a:t>단계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설</a:t>
            </a:r>
            <a:r>
              <a:rPr lang="ko-KR" altLang="en-US" sz="1200" dirty="0"/>
              <a:t>정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버전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어플 문의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캐시 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회원탈퇴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00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10"/>
          <p:cNvGrpSpPr/>
          <p:nvPr/>
        </p:nvGrpSpPr>
        <p:grpSpPr>
          <a:xfrm>
            <a:off x="0" y="390596"/>
            <a:ext cx="730953" cy="292617"/>
            <a:chOff x="0" y="781193"/>
            <a:chExt cx="1461907" cy="585235"/>
          </a:xfrm>
        </p:grpSpPr>
        <p:pic>
          <p:nvPicPr>
            <p:cNvPr id="3" name="Object 3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781193"/>
              <a:ext cx="1461907" cy="58523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30952" y="352238"/>
            <a:ext cx="35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</a:t>
            </a:r>
            <a:r>
              <a:rPr lang="en-US" altLang="ko-KR" b="1" dirty="0" smtClean="0"/>
              <a:t>Tool </a:t>
            </a:r>
            <a:r>
              <a:rPr lang="ko-KR" altLang="en-US" b="1" dirty="0" smtClean="0"/>
              <a:t>및 라이센스 비용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pic>
        <p:nvPicPr>
          <p:cNvPr id="5124" name="Picture 4" descr="플루터 Stateful Statel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7" y="915566"/>
            <a:ext cx="1420711" cy="5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oto.io Prototype Responsive web design, design, blue, user Interface  Design, text png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15566"/>
            <a:ext cx="1758139" cy="5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to Set Up and Maintain a GitHub Repository | by Mariel Grace | Coding  in Simple English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63" y="709235"/>
            <a:ext cx="1646953" cy="9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icrosoft Visual Studio logo, Team Foundation Server Microsoft Visual  Studio Visual Basic Computer Software, net, text, logo, computer Program  png | PNG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771550"/>
            <a:ext cx="1382663" cy="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21424"/>
              </p:ext>
            </p:extLst>
          </p:nvPr>
        </p:nvGraphicFramePr>
        <p:xfrm>
          <a:off x="107504" y="1620948"/>
          <a:ext cx="8980063" cy="35530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6064"/>
                <a:gridCol w="2016224"/>
                <a:gridCol w="1979521"/>
                <a:gridCol w="2000541"/>
                <a:gridCol w="2407713"/>
              </a:tblGrid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특징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크로스 플랫폼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GUI </a:t>
                      </a:r>
                      <a:r>
                        <a:rPr lang="ko-KR" altLang="en-US" sz="1200" dirty="0" smtClean="0"/>
                        <a:t>기반 응용 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오픈소스 개발환경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앱 프로토타이핑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언어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Dart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언어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영어 및 </a:t>
                      </a: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다양한 프로그래밍 언어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영어</a:t>
                      </a:r>
                      <a:endParaRPr lang="ko-KR" altLang="en-US" sz="1200" dirty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통합개발 환경 제공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머티리얼 디자인 제공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다양한 언어 지원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en-US" altLang="ko-KR" sz="1200" dirty="0" smtClean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약용방지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처리 속도 빠름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장소 제한 </a:t>
                      </a:r>
                      <a:r>
                        <a:rPr lang="en-US" altLang="ko-KR" sz="120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장소제한 </a:t>
                      </a:r>
                      <a:r>
                        <a:rPr lang="en-US" altLang="ko-KR" sz="1200" dirty="0" smtClean="0"/>
                        <a:t>X, 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다양한 인터렉션 가능</a:t>
                      </a:r>
                      <a:endParaRPr lang="ko-KR" altLang="en-US" sz="1200" dirty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가독성 감소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플러그인 부족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개발 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관리 툴을 구현하는데 최초 투입 비용이 큼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기존 형상관리 도구에 비해</a:t>
                      </a:r>
                      <a:r>
                        <a:rPr lang="ko-KR" altLang="en-US" sz="1200" baseline="0" dirty="0" smtClean="0"/>
                        <a:t> 사용하기 어려움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복잡한 인터페이스로 인해 학습시간 필요</a:t>
                      </a:r>
                      <a:endParaRPr lang="ko-KR" altLang="en-US" sz="1200" dirty="0"/>
                    </a:p>
                  </a:txBody>
                  <a:tcPr/>
                </a:tc>
              </a:tr>
              <a:tr h="542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비용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무료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무료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무료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유료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$24)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682</Words>
  <Application>Microsoft Office PowerPoint</Application>
  <PresentationFormat>On-screen Show (16:9)</PresentationFormat>
  <Paragraphs>223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32</cp:revision>
  <dcterms:created xsi:type="dcterms:W3CDTF">2020-10-06T10:38:37Z</dcterms:created>
  <dcterms:modified xsi:type="dcterms:W3CDTF">2020-10-09T00:38:36Z</dcterms:modified>
</cp:coreProperties>
</file>