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18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A87F7-1542-7449-8E91-779ADFF8B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8CE41C-21CD-3B4E-BC02-0D6AE6E7F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9B3CAD-CB44-2A48-8A6D-5E14EAA7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1F83-4775-1C4A-AD42-E01551496B66}" type="datetimeFigureOut">
              <a:rPr kumimoji="1" lang="ko-Kore-KR" altLang="en-US" smtClean="0"/>
              <a:t>2022. 3. 9.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9D4C3A-F8A5-BD46-8F53-4F2A4F2A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9DEFB8-32F1-AB40-B72A-DAD30AEE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7D76-6212-FB46-9882-BE50255FC7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390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83BC8-EBE5-D848-A9AA-A689376D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35A357-7A66-2F47-8473-1AAE36D5D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A3DBA-7373-044D-A84B-155F4E721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1F83-4775-1C4A-AD42-E01551496B66}" type="datetimeFigureOut">
              <a:rPr kumimoji="1" lang="ko-Kore-KR" altLang="en-US" smtClean="0"/>
              <a:t>2022. 3. 9.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0966E0-CE19-F349-BE54-D5C09FA2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8A8BA2-FACE-8B48-BE5F-9B557020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7D76-6212-FB46-9882-BE50255FC7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695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62AD2B-5681-2E41-9890-D3ACA4DF1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56906F-6C69-364A-B8D6-CC597FB86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84295-D900-D34D-AFA4-CD2938C0E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1F83-4775-1C4A-AD42-E01551496B66}" type="datetimeFigureOut">
              <a:rPr kumimoji="1" lang="ko-Kore-KR" altLang="en-US" smtClean="0"/>
              <a:t>2022. 3. 9.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EA1C71-124C-5942-B717-B49EAEE1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FB6B8B-314C-3F47-9E4D-38FA1D07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7D76-6212-FB46-9882-BE50255FC7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632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D3486-7262-F249-BC31-F4E463AA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FD31AB-B0F8-3544-87EC-8AAE1A352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DDC355-DF39-CF4D-97FC-ED1C06DCB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1F83-4775-1C4A-AD42-E01551496B66}" type="datetimeFigureOut">
              <a:rPr kumimoji="1" lang="ko-Kore-KR" altLang="en-US" smtClean="0"/>
              <a:t>2022. 3. 9.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3B6C13-0F05-844B-9376-7F8B3D2F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2AAD4C-DCCB-1B4A-8726-11F1DBD1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7D76-6212-FB46-9882-BE50255FC7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687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6D1CF-768B-8C4E-9A76-AC7E1F410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0D517D-7A67-B14A-A6AD-1CC51AF11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83988D-0C22-CB40-B402-BC24E0CE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1F83-4775-1C4A-AD42-E01551496B66}" type="datetimeFigureOut">
              <a:rPr kumimoji="1" lang="ko-Kore-KR" altLang="en-US" smtClean="0"/>
              <a:t>2022. 3. 9.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62564-B05B-B941-AD36-0D41C164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EE6DA-A49E-2642-BD7F-42A5FA74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7D76-6212-FB46-9882-BE50255FC7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885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1ADFC-1F1C-A249-BDE3-2D1B35B7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74E395-06CC-2A42-A6D3-EAB16F4FD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0DBC01-A73F-7C44-B38F-36DDA3466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94D0A0-31B1-E140-AF61-4D099075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1F83-4775-1C4A-AD42-E01551496B66}" type="datetimeFigureOut">
              <a:rPr kumimoji="1" lang="ko-Kore-KR" altLang="en-US" smtClean="0"/>
              <a:t>2022. 3. 9.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90D1CD-9BB1-3A43-9FF0-2E69B5A0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7B8EE0-0475-1A44-A4F8-AB0BEA47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7D76-6212-FB46-9882-BE50255FC7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453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9A20C-A119-5E4E-A368-B5E2EFC5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DFB3E8-1483-6A40-A5D7-1323DBBC9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7C3178-49DA-F245-B07E-8CE07ADB6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E5B4B3-876E-AF45-8C34-5470CA87F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9E2F12-967F-8148-889D-219923B7D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42F6B6-1921-2841-A831-DE7A742A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1F83-4775-1C4A-AD42-E01551496B66}" type="datetimeFigureOut">
              <a:rPr kumimoji="1" lang="ko-Kore-KR" altLang="en-US" smtClean="0"/>
              <a:t>2022. 3. 9.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C34E66-09F8-6B43-8B4B-B06731615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FA0E2B-AB4B-4E48-BCBD-17E355819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7D76-6212-FB46-9882-BE50255FC7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781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8318A-1D81-2D42-B919-97DEC6252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62FAD2-2CE2-6842-B199-7C150A0C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1F83-4775-1C4A-AD42-E01551496B66}" type="datetimeFigureOut">
              <a:rPr kumimoji="1" lang="ko-Kore-KR" altLang="en-US" smtClean="0"/>
              <a:t>2022. 3. 9.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37181B-E35B-FB4A-B956-113F8EA9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0B5336-6929-AC48-A54C-23CACFF6A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7D76-6212-FB46-9882-BE50255FC7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839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5648B9-8FD4-B244-8509-2DCDF1C1A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1F83-4775-1C4A-AD42-E01551496B66}" type="datetimeFigureOut">
              <a:rPr kumimoji="1" lang="ko-Kore-KR" altLang="en-US" smtClean="0"/>
              <a:t>2022. 3. 9.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0C7997-06A6-FA4A-8A76-66B7E88A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727590-E5FF-7045-B176-A8043B9F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7D76-6212-FB46-9882-BE50255FC7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196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3E0F8-65E9-D14F-98C0-DE0B2034F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556FB-3C6E-4948-8183-BEB6BA1AE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BAB984-C965-FD4A-833F-FE7333001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002AB7-859A-B745-BDAE-55BC8174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1F83-4775-1C4A-AD42-E01551496B66}" type="datetimeFigureOut">
              <a:rPr kumimoji="1" lang="ko-Kore-KR" altLang="en-US" smtClean="0"/>
              <a:t>2022. 3. 9.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DE383D-4234-9C4D-A811-97B5B3C72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B69170-1F72-9443-8CE9-86FA515C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7D76-6212-FB46-9882-BE50255FC7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7757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A7323-0757-1D44-9D4E-F3AB9E5D8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1E63D6-78C6-EA40-8319-8AE5DCEE6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716A1F-1C3F-964F-8EDC-0ADD9EA91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154E7B-2006-6745-8805-1FD77CCB4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1F83-4775-1C4A-AD42-E01551496B66}" type="datetimeFigureOut">
              <a:rPr kumimoji="1" lang="ko-Kore-KR" altLang="en-US" smtClean="0"/>
              <a:t>2022. 3. 9.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CD9B1E-3481-674D-9057-BA29EFF7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1EE10A-B4B2-C24D-9700-9C1FDA02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7D76-6212-FB46-9882-BE50255FC7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5176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FDFF44-561E-4640-8544-BCD946C9A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3FFC23-41CA-074A-B3AB-048785E4F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5AC0B3-7B61-2E4E-875F-BDCF5E1941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C1F83-4775-1C4A-AD42-E01551496B66}" type="datetimeFigureOut">
              <a:rPr kumimoji="1" lang="ko-Kore-KR" altLang="en-US" smtClean="0"/>
              <a:t>2022. 3. 9.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57C84E-CCD8-C145-83E9-3E1E8857A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42EAEB-B406-AA4B-913D-FA259CD78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B7D76-6212-FB46-9882-BE50255FC7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199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E37C92D-A949-C24D-B8A5-11C1AA73D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00" y="0"/>
            <a:ext cx="2881272" cy="57686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A8BF1CD-AE0E-984A-8F38-212F420F2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97" y="0"/>
            <a:ext cx="3002844" cy="57686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C11D2C-97EA-F54B-B0A2-0DDF1E318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9219" y="0"/>
            <a:ext cx="3002844" cy="57686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BDA86D-BC33-DA43-9D20-7690936E0C5B}"/>
              </a:ext>
            </a:extLst>
          </p:cNvPr>
          <p:cNvSpPr txBox="1"/>
          <p:nvPr/>
        </p:nvSpPr>
        <p:spPr>
          <a:xfrm>
            <a:off x="1438706" y="6152445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첫</a:t>
            </a:r>
            <a:r>
              <a:rPr kumimoji="1" lang="ko-KR" altLang="en-US" dirty="0"/>
              <a:t> 로그인 화면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483E3D-9B17-EA4C-AF1F-669000ED213B}"/>
              </a:ext>
            </a:extLst>
          </p:cNvPr>
          <p:cNvSpPr txBox="1"/>
          <p:nvPr/>
        </p:nvSpPr>
        <p:spPr>
          <a:xfrm>
            <a:off x="7586133" y="6152445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회원가입</a:t>
            </a:r>
            <a:r>
              <a:rPr kumimoji="1" lang="ko-KR" altLang="en-US" dirty="0"/>
              <a:t> 화면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5234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전자기기, 휴대폰, 스크린샷이(가) 표시된 사진&#10;&#10;자동 생성된 설명">
            <a:extLst>
              <a:ext uri="{FF2B5EF4-FFF2-40B4-BE49-F238E27FC236}">
                <a16:creationId xmlns:a16="http://schemas.microsoft.com/office/drawing/2014/main" id="{5A129B1A-5981-5E47-B2B7-EBB216216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263" y="112890"/>
            <a:ext cx="2996968" cy="5757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2446B3-E74A-3141-8C87-9AFFD157AC4F}"/>
              </a:ext>
            </a:extLst>
          </p:cNvPr>
          <p:cNvSpPr txBox="1"/>
          <p:nvPr/>
        </p:nvSpPr>
        <p:spPr>
          <a:xfrm>
            <a:off x="3472735" y="6186312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로그인</a:t>
            </a:r>
            <a:r>
              <a:rPr kumimoji="1" lang="ko-KR" altLang="en-US" dirty="0"/>
              <a:t> 후 메인 화면</a:t>
            </a:r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C55D79-21C0-6548-BA1B-4A4370BF7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063" y="112890"/>
            <a:ext cx="2996968" cy="57573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8160FA-95A4-CC49-99A7-B28ACBF3F23B}"/>
              </a:ext>
            </a:extLst>
          </p:cNvPr>
          <p:cNvSpPr txBox="1"/>
          <p:nvPr/>
        </p:nvSpPr>
        <p:spPr>
          <a:xfrm>
            <a:off x="6965245" y="6175023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상담</a:t>
            </a:r>
            <a:r>
              <a:rPr kumimoji="1" lang="ko-KR" altLang="en-US" dirty="0"/>
              <a:t> 내용 </a:t>
            </a:r>
            <a:r>
              <a:rPr kumimoji="1" lang="ko-KR" altLang="en-US" dirty="0" err="1"/>
              <a:t>작성란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7052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B70D6C3-AA0F-194E-81DC-9D95DBA56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96" y="0"/>
            <a:ext cx="2996968" cy="5757333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EB5C03D-B801-D74E-8AAC-2C67F1F9D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817" y="0"/>
            <a:ext cx="2996968" cy="5757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59D98F-2E94-8340-BF01-DEDDD2A89BD9}"/>
              </a:ext>
            </a:extLst>
          </p:cNvPr>
          <p:cNvSpPr txBox="1"/>
          <p:nvPr/>
        </p:nvSpPr>
        <p:spPr>
          <a:xfrm>
            <a:off x="5116404" y="6050844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상담</a:t>
            </a:r>
            <a:r>
              <a:rPr kumimoji="1" lang="ko-KR" altLang="en-US" dirty="0"/>
              <a:t> 및 채팅 기능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04192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전자기기, 스크린샷이(가) 표시된 사진&#10;&#10;자동 생성된 설명">
            <a:extLst>
              <a:ext uri="{FF2B5EF4-FFF2-40B4-BE49-F238E27FC236}">
                <a16:creationId xmlns:a16="http://schemas.microsoft.com/office/drawing/2014/main" id="{E86184D4-DA3B-1D4D-8008-24EDDF7CF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232" y="372535"/>
            <a:ext cx="2996968" cy="5757333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BF005B10-47C2-BE41-8F59-92A0E6AE9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483" y="372536"/>
            <a:ext cx="2996968" cy="57573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32BC22-482D-474E-A731-E1210842CB06}"/>
              </a:ext>
            </a:extLst>
          </p:cNvPr>
          <p:cNvSpPr txBox="1"/>
          <p:nvPr/>
        </p:nvSpPr>
        <p:spPr>
          <a:xfrm>
            <a:off x="2674852" y="6300799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개인</a:t>
            </a:r>
            <a:r>
              <a:rPr kumimoji="1" lang="ko-KR" altLang="en-US" dirty="0"/>
              <a:t> 상담소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DF9587-4728-6F4F-A2A8-17BFC0651B01}"/>
              </a:ext>
            </a:extLst>
          </p:cNvPr>
          <p:cNvSpPr txBox="1"/>
          <p:nvPr/>
        </p:nvSpPr>
        <p:spPr>
          <a:xfrm>
            <a:off x="6423405" y="6310492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개인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상담가</a:t>
            </a:r>
            <a:r>
              <a:rPr kumimoji="1" lang="ko-KR" altLang="en-US" dirty="0"/>
              <a:t> 프로필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63531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21</Words>
  <Application>Microsoft Macintosh PowerPoint</Application>
  <PresentationFormat>와이드스크린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김영길</dc:creator>
  <cp:lastModifiedBy>김영길</cp:lastModifiedBy>
  <cp:revision>2</cp:revision>
  <dcterms:created xsi:type="dcterms:W3CDTF">2021-06-27T06:22:33Z</dcterms:created>
  <dcterms:modified xsi:type="dcterms:W3CDTF">2022-03-09T11:51:04Z</dcterms:modified>
</cp:coreProperties>
</file>