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A87F7-1542-7449-8E91-779ADFF8B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CE41C-21CD-3B4E-BC02-0D6AE6E7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B3CAD-CB44-2A48-8A6D-5E14EAA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4C3A-F8A5-BD46-8F53-4F2A4F2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DEFB8-32F1-AB40-B72A-DAD30AE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3BC8-EBE5-D848-A9AA-A689376D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5A357-7A66-2F47-8473-1AAE36D5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A3DBA-7373-044D-A84B-155F4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966E0-CE19-F349-BE54-D5C09F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A8BA2-FACE-8B48-BE5F-9B557020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95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62AD2B-5681-2E41-9890-D3ACA4DF1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6906F-6C69-364A-B8D6-CC597FB8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4295-D900-D34D-AFA4-CD2938C0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1C71-124C-5942-B717-B49EAEE1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B6B8B-314C-3F47-9E4D-38FA1D07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63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3486-7262-F249-BC31-F4E463AA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31AB-B0F8-3544-87EC-8AAE1A35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DC355-DF39-CF4D-97FC-ED1C06D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B6C13-0F05-844B-9376-7F8B3D2F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AAD4C-DCCB-1B4A-8726-11F1DBD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68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D1CF-768B-8C4E-9A76-AC7E1F41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D517D-7A67-B14A-A6AD-1CC51AF1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3988D-0C22-CB40-B402-BC24E0C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2564-B05B-B941-AD36-0D41C164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EE6DA-A49E-2642-BD7F-42A5FA74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8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ADFC-1F1C-A249-BDE3-2D1B35B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E395-06CC-2A42-A6D3-EAB16F4FD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DBC01-A73F-7C44-B38F-36DDA346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D0A0-31B1-E140-AF61-4D099075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D1CD-9BB1-3A43-9FF0-2E69B5A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B8EE0-0475-1A44-A4F8-AB0BEA4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5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A20C-A119-5E4E-A368-B5E2EFC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FB3E8-1483-6A40-A5D7-1323DBBC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C3178-49DA-F245-B07E-8CE07ADB6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5B4B3-876E-AF45-8C34-5470CA87F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E2F12-967F-8148-889D-219923B7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2F6B6-1921-2841-A831-DE7A742A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C34E66-09F8-6B43-8B4B-B0673161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FA0E2B-AB4B-4E48-BCBD-17E35581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8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318A-1D81-2D42-B919-97DEC625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2FAD2-2CE2-6842-B199-7C150A0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7181B-E35B-FB4A-B956-113F8EA9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B5336-6929-AC48-A54C-23CACFF6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3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5648B9-8FD4-B244-8509-2DCDF1C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C7997-06A6-FA4A-8A76-66B7E88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27590-E5FF-7045-B176-A8043B9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9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3E0F8-65E9-D14F-98C0-DE0B2034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556FB-3C6E-4948-8183-BEB6BA1A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AB984-C965-FD4A-833F-FE733300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02AB7-859A-B745-BDAE-55BC8174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E383D-4234-9C4D-A811-97B5B3C7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69170-1F72-9443-8CE9-86FA515C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75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7323-0757-1D44-9D4E-F3AB9E5D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1E63D6-78C6-EA40-8319-8AE5DCEE6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16A1F-1C3F-964F-8EDC-0ADD9EA9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54E7B-2006-6745-8805-1FD77CCB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D9B1E-3481-674D-9057-BA29EFF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EE10A-B4B2-C24D-9700-9C1FDA0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1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FDFF44-561E-4640-8544-BCD946C9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FFC23-41CA-074A-B3AB-048785E4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AC0B3-7B61-2E4E-875F-BDCF5E194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1F83-4775-1C4A-AD42-E01551496B66}" type="datetimeFigureOut">
              <a:rPr kumimoji="1" lang="ko-Kore-KR" altLang="en-US" smtClean="0"/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7C84E-CCD8-C145-83E9-3E1E8857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2EAEB-B406-AA4B-913D-FA259CD7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7D76-6212-FB46-9882-BE50255FC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99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7C92D-A949-C24D-B8A5-11C1AA73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0" y="0"/>
            <a:ext cx="2881272" cy="5768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BF1CD-AE0E-984A-8F38-212F420F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97" y="0"/>
            <a:ext cx="3002844" cy="5768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C11D2C-97EA-F54B-B0A2-0DDF1E31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19" y="0"/>
            <a:ext cx="3002844" cy="5768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DA86D-BC33-DA43-9D20-7690936E0C5B}"/>
              </a:ext>
            </a:extLst>
          </p:cNvPr>
          <p:cNvSpPr txBox="1"/>
          <p:nvPr/>
        </p:nvSpPr>
        <p:spPr>
          <a:xfrm>
            <a:off x="1438706" y="61524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로그인 화면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83E3D-9B17-EA4C-AF1F-669000ED213B}"/>
              </a:ext>
            </a:extLst>
          </p:cNvPr>
          <p:cNvSpPr txBox="1"/>
          <p:nvPr/>
        </p:nvSpPr>
        <p:spPr>
          <a:xfrm>
            <a:off x="7586133" y="615244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r>
              <a:rPr kumimoji="1" lang="ko-KR" altLang="en-US" dirty="0"/>
              <a:t>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23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, 휴대폰, 스크린샷이(가) 표시된 사진&#10;&#10;자동 생성된 설명">
            <a:extLst>
              <a:ext uri="{FF2B5EF4-FFF2-40B4-BE49-F238E27FC236}">
                <a16:creationId xmlns:a16="http://schemas.microsoft.com/office/drawing/2014/main" id="{5A129B1A-5981-5E47-B2B7-EBB21621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63" y="112890"/>
            <a:ext cx="2996968" cy="575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446B3-E74A-3141-8C87-9AFFD157AC4F}"/>
              </a:ext>
            </a:extLst>
          </p:cNvPr>
          <p:cNvSpPr txBox="1"/>
          <p:nvPr/>
        </p:nvSpPr>
        <p:spPr>
          <a:xfrm>
            <a:off x="3472735" y="618631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r>
              <a:rPr kumimoji="1" lang="ko-KR" altLang="en-US" dirty="0"/>
              <a:t> 후 메인 화면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55D79-21C0-6548-BA1B-4A4370BF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63" y="112890"/>
            <a:ext cx="2996968" cy="5757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160FA-95A4-CC49-99A7-B28ACBF3F23B}"/>
              </a:ext>
            </a:extLst>
          </p:cNvPr>
          <p:cNvSpPr txBox="1"/>
          <p:nvPr/>
        </p:nvSpPr>
        <p:spPr>
          <a:xfrm>
            <a:off x="6965245" y="617502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상담</a:t>
            </a:r>
            <a:r>
              <a:rPr kumimoji="1" lang="ko-KR" altLang="en-US" dirty="0"/>
              <a:t> 내용 </a:t>
            </a:r>
            <a:r>
              <a:rPr kumimoji="1" lang="ko-KR" altLang="en-US" dirty="0" err="1"/>
              <a:t>작성란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05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70D6C3-AA0F-194E-81DC-9D95DBA5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96" y="0"/>
            <a:ext cx="2996968" cy="57573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B5C03D-B801-D74E-8AAC-2C67F1F9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17" y="0"/>
            <a:ext cx="2996968" cy="575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9D98F-2E94-8340-BF01-DEDDD2A89BD9}"/>
              </a:ext>
            </a:extLst>
          </p:cNvPr>
          <p:cNvSpPr txBox="1"/>
          <p:nvPr/>
        </p:nvSpPr>
        <p:spPr>
          <a:xfrm>
            <a:off x="5116404" y="605084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상담</a:t>
            </a:r>
            <a:r>
              <a:rPr kumimoji="1" lang="ko-KR" altLang="en-US" dirty="0"/>
              <a:t> 및 채팅 기능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41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7CB76-396C-394E-ABA5-4A6C4586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24" y="372537"/>
            <a:ext cx="2996968" cy="5757333"/>
          </a:xfrm>
          <a:prstGeom prst="rect">
            <a:avLst/>
          </a:prstGeom>
        </p:spPr>
      </p:pic>
      <p:pic>
        <p:nvPicPr>
          <p:cNvPr id="7" name="그림 6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E86184D4-DA3B-1D4D-8008-24EDDF7C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46" y="372537"/>
            <a:ext cx="2996968" cy="57573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005B10-47C2-BE41-8F59-92A0E6AE9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968" y="372537"/>
            <a:ext cx="2996968" cy="5757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1C7BAB-391D-7441-9E10-80428E613EBF}"/>
              </a:ext>
            </a:extLst>
          </p:cNvPr>
          <p:cNvSpPr txBox="1"/>
          <p:nvPr/>
        </p:nvSpPr>
        <p:spPr>
          <a:xfrm>
            <a:off x="1359180" y="631049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상담친구</a:t>
            </a:r>
            <a:r>
              <a:rPr kumimoji="1" lang="ko-KR" altLang="en-US" dirty="0"/>
              <a:t> 등록 및 관리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2BC22-482D-474E-A731-E1210842CB06}"/>
              </a:ext>
            </a:extLst>
          </p:cNvPr>
          <p:cNvSpPr txBox="1"/>
          <p:nvPr/>
        </p:nvSpPr>
        <p:spPr>
          <a:xfrm>
            <a:off x="5407166" y="63104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개인</a:t>
            </a:r>
            <a:r>
              <a:rPr kumimoji="1" lang="ko-KR" altLang="en-US" dirty="0"/>
              <a:t> 상담소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F9587-4728-6F4F-A2A8-17BFC0651B01}"/>
              </a:ext>
            </a:extLst>
          </p:cNvPr>
          <p:cNvSpPr txBox="1"/>
          <p:nvPr/>
        </p:nvSpPr>
        <p:spPr>
          <a:xfrm>
            <a:off x="8567890" y="631049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개인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상담가</a:t>
            </a:r>
            <a:r>
              <a:rPr kumimoji="1" lang="ko-KR" altLang="en-US" dirty="0"/>
              <a:t> 프로필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35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김영길</dc:creator>
  <cp:lastModifiedBy>김영길</cp:lastModifiedBy>
  <cp:revision>1</cp:revision>
  <dcterms:created xsi:type="dcterms:W3CDTF">2021-06-27T06:22:33Z</dcterms:created>
  <dcterms:modified xsi:type="dcterms:W3CDTF">2021-06-27T06:27:06Z</dcterms:modified>
</cp:coreProperties>
</file>