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B920-D1EA-401E-AC09-41114F44B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4E434-2CC6-4A64-98F6-E48E39F1F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EB99-F2EB-4F16-83E6-F3AA8E5D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786E9-2F24-4757-9B25-C836219A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EA14-6F1C-4F41-B938-2BC4B2BA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9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ED7F-6E74-4CE3-B739-4691E83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F3D53-B0FD-40AC-852A-016CCE845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21DF-2B89-4EB5-9BCE-BDFC1255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E163-2466-4DAA-B9EB-E85137C0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851C-02E9-44B5-9E46-5F4E9BC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76EB6-86B6-4413-A22B-AF8D7E2B3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4B1FC-2996-4CCB-8390-2CE0835EF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4514-B8BE-40A0-9AAA-C57A1762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4E26-3F13-4982-9E2B-E0D8450B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3836-7A80-4492-8150-735A8D09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3E6F-6676-41DB-AAA5-3E083980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F953-544D-434D-AD10-F38504593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7AC5-0881-4B06-A5F0-1138A7BF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AE1D-942A-4E18-9216-D450FAE5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F03C-3B06-484B-A08C-6273EB28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265C-F1B7-426E-BD3B-F23584A6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D6F6-A5CF-4686-8A41-6FEDE2A4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BBB6-2C04-41D7-B9D7-6922CB75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3846-37FD-4A04-82F2-2BA1760F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7B56-7719-4AC6-A133-A4CACB25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FB73-2CEA-4EB7-9884-B82BE3F4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ACC0-03E9-4D11-92DE-23CF549D6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DB581-3C20-45C4-BCC3-029748EB3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8E61A-398E-448C-AB13-AD15B265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8D5F-B8A9-465A-AEDE-4776B6D5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1D127-8429-47ED-9BDD-EEE7908B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FF07-23D6-419F-89C2-709685AB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E1EA-F21C-4D84-8F78-8AF03A04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6C6C-2198-48C6-A341-5B860C07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3CDDE-0A53-41BB-A801-21DFACA9E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CCAAA-0468-42B9-B827-DF307A372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71E50-8DD2-4C43-9DCD-93A0BC7D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CF33-6CC4-411A-A34F-47DF70EE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71E17-60B0-4D87-8757-846397F6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1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5DC5-A56B-41DF-9B45-EF6F8790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E68FD-B074-4659-90FC-244AF30C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0A525-ECB2-43EA-AA47-34BF4730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09B73-D0A7-4F6A-95CA-5190059C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22F38-84DB-4823-A8A9-61A2E37B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FBE1C-AD5D-4821-A815-ECC17B35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D6505-51A0-480C-811F-18AF34E4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2B40-3AD4-460C-8649-40AB6BF4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73E9-E988-4DBF-B491-57D18E07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326B3-DF23-4099-BB5F-5914CCFE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A4FC4-749C-4A52-BDF6-41880264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20E2D-A03D-40EC-8BF0-2AEDD4AC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E959E-704E-4384-ABBA-AC35245A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4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2BF0-B0B8-4F12-AD04-1823C291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A3B04-3EDC-45D9-855B-A79857142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6D3DD-DE0A-44E7-8E14-387B7DCA5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83CCA-C231-4489-939A-A227F475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C81B2-7D6C-45FF-B993-2A40F231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84DFF-1E79-4E9D-8664-5B1F4F2E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C416A-981B-4980-A5CD-387B8D2B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BACEB-13BF-42ED-8333-25E72A9C9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A35B3-2B59-4264-BAA2-A40FD1E37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57DA-F95F-4C16-A0A3-F81A63881CB5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016E-08A6-42E3-95A0-4C55B3C21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C6A0-82B5-4382-BC7E-B1F5239EA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8496-9CB8-463F-8DBA-A5EA7089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B9A2026-7FC5-4789-BA90-F05F31228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21" y="523790"/>
            <a:ext cx="2408633" cy="24086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56A657F-D607-4B35-9DD5-D2D19971E994}"/>
              </a:ext>
            </a:extLst>
          </p:cNvPr>
          <p:cNvSpPr/>
          <p:nvPr/>
        </p:nvSpPr>
        <p:spPr>
          <a:xfrm>
            <a:off x="2886499" y="1105584"/>
            <a:ext cx="2629714" cy="1245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gcc.exe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AF3C7B6-142E-43BE-8F83-CBE820A730AD}"/>
              </a:ext>
            </a:extLst>
          </p:cNvPr>
          <p:cNvSpPr/>
          <p:nvPr/>
        </p:nvSpPr>
        <p:spPr>
          <a:xfrm>
            <a:off x="2886499" y="4849626"/>
            <a:ext cx="2629714" cy="124504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FDCA2B21-D041-4054-9733-A6C94F98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213" y="4212560"/>
            <a:ext cx="2408633" cy="2408633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C8C454E6-5B21-4CE5-AD47-34733DA90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4187" y="3776214"/>
            <a:ext cx="1509758" cy="1509758"/>
          </a:xfrm>
          <a:prstGeom prst="rect">
            <a:avLst/>
          </a:prstGeom>
        </p:spPr>
      </p:pic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C268AA17-07EB-4C19-BDD4-A99C2E3AD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4187" y="-69641"/>
            <a:ext cx="1509758" cy="1509758"/>
          </a:xfrm>
          <a:prstGeom prst="rect">
            <a:avLst/>
          </a:prstGeom>
        </p:spPr>
      </p:pic>
      <p:pic>
        <p:nvPicPr>
          <p:cNvPr id="20" name="Graphic 19" descr="Run">
            <a:extLst>
              <a:ext uri="{FF2B5EF4-FFF2-40B4-BE49-F238E27FC236}">
                <a16:creationId xmlns:a16="http://schemas.microsoft.com/office/drawing/2014/main" id="{6ACDF789-20B3-452C-8071-1F071F8C69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6213" y="480156"/>
            <a:ext cx="2408633" cy="2408633"/>
          </a:xfrm>
          <a:prstGeom prst="rect">
            <a:avLst/>
          </a:prstGeom>
        </p:spPr>
      </p:pic>
      <p:pic>
        <p:nvPicPr>
          <p:cNvPr id="21" name="Graphic 20" descr="Run">
            <a:extLst>
              <a:ext uri="{FF2B5EF4-FFF2-40B4-BE49-F238E27FC236}">
                <a16:creationId xmlns:a16="http://schemas.microsoft.com/office/drawing/2014/main" id="{42D7AA0A-CE9D-4DA2-A962-36A80CB72F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1321" y="4081655"/>
            <a:ext cx="2408633" cy="24086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4825F6-A299-4BD9-9CE7-751B3ECEB7FF}"/>
              </a:ext>
            </a:extLst>
          </p:cNvPr>
          <p:cNvSpPr txBox="1"/>
          <p:nvPr/>
        </p:nvSpPr>
        <p:spPr>
          <a:xfrm>
            <a:off x="431321" y="2888789"/>
            <a:ext cx="234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Excel.cpp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754340-3478-4695-B3E3-8F26E7FD992F}"/>
              </a:ext>
            </a:extLst>
          </p:cNvPr>
          <p:cNvSpPr txBox="1"/>
          <p:nvPr/>
        </p:nvSpPr>
        <p:spPr>
          <a:xfrm>
            <a:off x="5550356" y="2888788"/>
            <a:ext cx="234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Excel.exe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CD9667-E17A-4882-8F82-051DAB86E0D2}"/>
              </a:ext>
            </a:extLst>
          </p:cNvPr>
          <p:cNvSpPr txBox="1"/>
          <p:nvPr/>
        </p:nvSpPr>
        <p:spPr>
          <a:xfrm>
            <a:off x="431320" y="6273225"/>
            <a:ext cx="234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Excel.exe</a:t>
            </a:r>
          </a:p>
        </p:txBody>
      </p:sp>
    </p:spTree>
    <p:extLst>
      <p:ext uri="{BB962C8B-B14F-4D97-AF65-F5344CB8AC3E}">
        <p14:creationId xmlns:p14="http://schemas.microsoft.com/office/powerpoint/2010/main" val="336638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B9A2026-7FC5-4789-BA90-F05F31228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21" y="523790"/>
            <a:ext cx="2408633" cy="24086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56A657F-D607-4B35-9DD5-D2D19971E994}"/>
              </a:ext>
            </a:extLst>
          </p:cNvPr>
          <p:cNvSpPr/>
          <p:nvPr/>
        </p:nvSpPr>
        <p:spPr>
          <a:xfrm>
            <a:off x="2886499" y="1210254"/>
            <a:ext cx="2408633" cy="1140371"/>
          </a:xfrm>
          <a:prstGeom prst="rightArrow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python.exe</a:t>
            </a:r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FDCA2B21-D041-4054-9733-A6C94F98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213" y="523789"/>
            <a:ext cx="2408633" cy="2408633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C8C454E6-5B21-4CE5-AD47-34733DA90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1036" y="2087994"/>
            <a:ext cx="1509758" cy="1509758"/>
          </a:xfrm>
          <a:prstGeom prst="rect">
            <a:avLst/>
          </a:prstGeom>
        </p:spPr>
      </p:pic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C268AA17-07EB-4C19-BDD4-A99C2E3AD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1036" y="-69641"/>
            <a:ext cx="1509758" cy="15097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4825F6-A299-4BD9-9CE7-751B3ECEB7FF}"/>
              </a:ext>
            </a:extLst>
          </p:cNvPr>
          <p:cNvSpPr txBox="1"/>
          <p:nvPr/>
        </p:nvSpPr>
        <p:spPr>
          <a:xfrm>
            <a:off x="431321" y="2888789"/>
            <a:ext cx="234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MyApp.py</a:t>
            </a:r>
          </a:p>
        </p:txBody>
      </p:sp>
    </p:spTree>
    <p:extLst>
      <p:ext uri="{BB962C8B-B14F-4D97-AF65-F5344CB8AC3E}">
        <p14:creationId xmlns:p14="http://schemas.microsoft.com/office/powerpoint/2010/main" val="2113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E56A657F-D607-4B35-9DD5-D2D19971E994}"/>
              </a:ext>
            </a:extLst>
          </p:cNvPr>
          <p:cNvSpPr/>
          <p:nvPr/>
        </p:nvSpPr>
        <p:spPr>
          <a:xfrm>
            <a:off x="2886499" y="1210254"/>
            <a:ext cx="2408633" cy="1140371"/>
          </a:xfrm>
          <a:prstGeom prst="rightArrow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FDCA2B21-D041-4054-9733-A6C94F986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6213" y="523789"/>
            <a:ext cx="2408633" cy="2408633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C8C454E6-5B21-4CE5-AD47-34733DA90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1036" y="2087994"/>
            <a:ext cx="1509758" cy="1509758"/>
          </a:xfrm>
          <a:prstGeom prst="rect">
            <a:avLst/>
          </a:prstGeom>
        </p:spPr>
      </p:pic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C268AA17-07EB-4C19-BDD4-A99C2E3AD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1036" y="-69641"/>
            <a:ext cx="1509758" cy="1509758"/>
          </a:xfrm>
          <a:prstGeom prst="rect">
            <a:avLst/>
          </a:prstGeom>
        </p:spPr>
      </p:pic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8E1B278D-8A91-4788-A810-30BF7696E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93" y="407852"/>
            <a:ext cx="2745173" cy="27451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4825F6-A299-4BD9-9CE7-751B3ECEB7FF}"/>
              </a:ext>
            </a:extLst>
          </p:cNvPr>
          <p:cNvSpPr txBox="1"/>
          <p:nvPr/>
        </p:nvSpPr>
        <p:spPr>
          <a:xfrm>
            <a:off x="293206" y="2787189"/>
            <a:ext cx="234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132045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4A480A-C141-4519-A162-31F088757A7D}"/>
              </a:ext>
            </a:extLst>
          </p:cNvPr>
          <p:cNvSpPr/>
          <p:nvPr/>
        </p:nvSpPr>
        <p:spPr>
          <a:xfrm>
            <a:off x="1115321" y="496153"/>
            <a:ext cx="3944631" cy="1270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B3E332-57B9-43FB-99A0-6A50F67255A1}"/>
              </a:ext>
            </a:extLst>
          </p:cNvPr>
          <p:cNvSpPr/>
          <p:nvPr/>
        </p:nvSpPr>
        <p:spPr>
          <a:xfrm>
            <a:off x="1115321" y="2885348"/>
            <a:ext cx="3944631" cy="1270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BC6029-447A-4FE5-9715-AC551F0C3C88}"/>
              </a:ext>
            </a:extLst>
          </p:cNvPr>
          <p:cNvSpPr/>
          <p:nvPr/>
        </p:nvSpPr>
        <p:spPr>
          <a:xfrm>
            <a:off x="1115321" y="5274543"/>
            <a:ext cx="3944631" cy="1270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A37E9-F3D9-4F64-AB73-6E20CC811905}"/>
              </a:ext>
            </a:extLst>
          </p:cNvPr>
          <p:cNvSpPr/>
          <p:nvPr/>
        </p:nvSpPr>
        <p:spPr>
          <a:xfrm>
            <a:off x="7807937" y="496152"/>
            <a:ext cx="3944631" cy="12704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1, 2, 3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6C461-5858-45B5-B622-5C5355452AFA}"/>
              </a:ext>
            </a:extLst>
          </p:cNvPr>
          <p:cNvSpPr/>
          <p:nvPr/>
        </p:nvSpPr>
        <p:spPr>
          <a:xfrm>
            <a:off x="7807937" y="2885347"/>
            <a:ext cx="3944631" cy="12704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1, 2, 3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29EBC84-F8AE-4B97-AA5B-BFCF01810DA3}"/>
              </a:ext>
            </a:extLst>
          </p:cNvPr>
          <p:cNvSpPr/>
          <p:nvPr/>
        </p:nvSpPr>
        <p:spPr>
          <a:xfrm>
            <a:off x="5215771" y="959160"/>
            <a:ext cx="2419264" cy="45139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46D5457-FEFE-46B1-9599-9A414289B0F0}"/>
              </a:ext>
            </a:extLst>
          </p:cNvPr>
          <p:cNvSpPr/>
          <p:nvPr/>
        </p:nvSpPr>
        <p:spPr>
          <a:xfrm>
            <a:off x="5265660" y="3294877"/>
            <a:ext cx="2419264" cy="45139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7035BF-DD89-4BB8-A5DF-95086B1189FD}"/>
              </a:ext>
            </a:extLst>
          </p:cNvPr>
          <p:cNvSpPr/>
          <p:nvPr/>
        </p:nvSpPr>
        <p:spPr>
          <a:xfrm rot="19439945">
            <a:off x="4962919" y="4876415"/>
            <a:ext cx="2998719" cy="45139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5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Hölzl</dc:creator>
  <cp:lastModifiedBy>Matthias Hölzl</cp:lastModifiedBy>
  <cp:revision>14</cp:revision>
  <dcterms:created xsi:type="dcterms:W3CDTF">2020-01-16T19:16:22Z</dcterms:created>
  <dcterms:modified xsi:type="dcterms:W3CDTF">2020-01-21T03:39:52Z</dcterms:modified>
</cp:coreProperties>
</file>