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6" r:id="rId2"/>
    <p:sldMasterId id="2147483698" r:id="rId3"/>
    <p:sldMasterId id="2147483691" r:id="rId4"/>
  </p:sldMasterIdLst>
  <p:notesMasterIdLst>
    <p:notesMasterId r:id="rId6"/>
  </p:notesMasterIdLst>
  <p:handoutMasterIdLst>
    <p:handoutMasterId r:id="rId7"/>
  </p:handoutMasterIdLst>
  <p:sldIdLst>
    <p:sldId id="265" r:id="rId5"/>
  </p:sldIdLst>
  <p:sldSz cx="30279975" cy="42808525"/>
  <p:notesSz cx="6858000" cy="9144000"/>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521415D9-36F7-43E2-AB2F-B90AF26B5E84}">
      <p14:sectionLst xmlns:p14="http://schemas.microsoft.com/office/powerpoint/2010/main">
        <p14:section name="Poster" id="{B6F948ED-3F71-4E07-836D-1DCA82FDD7C8}">
          <p14:sldIdLst>
            <p14:sldId id="265"/>
          </p14:sldIdLst>
        </p14:section>
      </p14:sectionLst>
    </p:ext>
    <p:ext uri="{EFAFB233-063F-42B5-8137-9DF3F51BA10A}">
      <p15:sldGuideLst xmlns:p15="http://schemas.microsoft.com/office/powerpoint/2012/main">
        <p15:guide id="1" orient="horz" pos="1599" userDrawn="1">
          <p15:clr>
            <a:srgbClr val="A4A3A4"/>
          </p15:clr>
        </p15:guide>
        <p15:guide id="2" pos="9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EAC"/>
    <a:srgbClr val="0065BD"/>
    <a:srgbClr val="6E91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95" autoAdjust="0"/>
    <p:restoredTop sz="94651" autoAdjust="0"/>
  </p:normalViewPr>
  <p:slideViewPr>
    <p:cSldViewPr>
      <p:cViewPr>
        <p:scale>
          <a:sx n="50" d="100"/>
          <a:sy n="50" d="100"/>
        </p:scale>
        <p:origin x="-162" y="-7980"/>
      </p:cViewPr>
      <p:guideLst>
        <p:guide orient="horz" pos="1599"/>
        <p:guide pos="9537"/>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0" d="100"/>
          <a:sy n="100" d="100"/>
        </p:scale>
        <p:origin x="-354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29.03.2018</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‹Nr.›</a:t>
            </a:fld>
            <a:endParaRPr lang="de-DE" dirty="0"/>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29.03.2018</a:t>
            </a:fld>
            <a:endParaRPr lang="de-DE" dirty="0"/>
          </a:p>
        </p:txBody>
      </p:sp>
      <p:sp>
        <p:nvSpPr>
          <p:cNvPr id="4" name="Folienbildplatzhalt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‹Nr.›</a:t>
            </a:fld>
            <a:endParaRPr lang="de-DE" dirty="0"/>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4176431" rtl="0" eaLnBrk="1" latinLnBrk="0" hangingPunct="1">
      <a:defRPr sz="5500" kern="1200">
        <a:solidFill>
          <a:schemeClr val="tx1"/>
        </a:solidFill>
        <a:latin typeface="+mn-lt"/>
        <a:ea typeface="+mn-ea"/>
        <a:cs typeface="+mn-cs"/>
      </a:defRPr>
    </a:lvl1pPr>
    <a:lvl2pPr marL="2088215" algn="l" defTabSz="4176431" rtl="0" eaLnBrk="1" latinLnBrk="0" hangingPunct="1">
      <a:defRPr sz="5500" kern="1200">
        <a:solidFill>
          <a:schemeClr val="tx1"/>
        </a:solidFill>
        <a:latin typeface="+mn-lt"/>
        <a:ea typeface="+mn-ea"/>
        <a:cs typeface="+mn-cs"/>
      </a:defRPr>
    </a:lvl2pPr>
    <a:lvl3pPr marL="4176431" algn="l" defTabSz="4176431" rtl="0" eaLnBrk="1" latinLnBrk="0" hangingPunct="1">
      <a:defRPr sz="5500" kern="1200">
        <a:solidFill>
          <a:schemeClr val="tx1"/>
        </a:solidFill>
        <a:latin typeface="+mn-lt"/>
        <a:ea typeface="+mn-ea"/>
        <a:cs typeface="+mn-cs"/>
      </a:defRPr>
    </a:lvl3pPr>
    <a:lvl4pPr marL="6264646" algn="l" defTabSz="4176431" rtl="0" eaLnBrk="1" latinLnBrk="0" hangingPunct="1">
      <a:defRPr sz="5500" kern="1200">
        <a:solidFill>
          <a:schemeClr val="tx1"/>
        </a:solidFill>
        <a:latin typeface="+mn-lt"/>
        <a:ea typeface="+mn-ea"/>
        <a:cs typeface="+mn-cs"/>
      </a:defRPr>
    </a:lvl4pPr>
    <a:lvl5pPr marL="8352861" algn="l" defTabSz="4176431" rtl="0" eaLnBrk="1" latinLnBrk="0" hangingPunct="1">
      <a:defRPr sz="5500" kern="1200">
        <a:solidFill>
          <a:schemeClr val="tx1"/>
        </a:solidFill>
        <a:latin typeface="+mn-lt"/>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0800A50D-30E1-41BB-BFC2-D3D818AB8EF9}" type="slidenum">
              <a:rPr lang="de-DE" smtClean="0"/>
              <a:pPr/>
              <a:t>1</a:t>
            </a:fld>
            <a:endParaRPr lang="de-DE" dirty="0"/>
          </a:p>
        </p:txBody>
      </p:sp>
    </p:spTree>
    <p:extLst>
      <p:ext uri="{BB962C8B-B14F-4D97-AF65-F5344CB8AC3E}">
        <p14:creationId xmlns:p14="http://schemas.microsoft.com/office/powerpoint/2010/main" val="2007279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655999" y="9136800"/>
            <a:ext cx="26928000" cy="30708000"/>
          </a:xfrm>
          <a:prstGeom prst="rect">
            <a:avLst/>
          </a:prstGeom>
        </p:spPr>
        <p:txBody>
          <a:bodyPr lIns="0" tIns="0" rIns="0" bIns="0" numCol="4" spcCol="648000"/>
          <a:lstStyle>
            <a:lvl1pPr marL="0" indent="0" algn="l" rtl="0">
              <a:lnSpc>
                <a:spcPts val="3200"/>
              </a:lnSpc>
              <a:spcBef>
                <a:spcPts val="0"/>
              </a:spcBef>
              <a:spcAft>
                <a:spcPts val="3200"/>
              </a:spcAft>
              <a:buFont typeface="Arial" pitchFamily="34" charset="0"/>
              <a:buNone/>
              <a:defRPr lang="de-DE" sz="2500" baseline="0" smtClean="0"/>
            </a:lvl1pPr>
            <a:lvl2pPr marL="0" indent="0" algn="l">
              <a:lnSpc>
                <a:spcPts val="3200"/>
              </a:lnSpc>
              <a:spcBef>
                <a:spcPts val="0"/>
              </a:spcBef>
              <a:buNone/>
              <a:defRPr lang="de-DE" sz="2500" b="1" baseline="0" smtClean="0"/>
            </a:lvl2pPr>
            <a:lvl3pPr marL="144000" indent="-144000" algn="l">
              <a:lnSpc>
                <a:spcPts val="3200"/>
              </a:lnSpc>
              <a:spcBef>
                <a:spcPts val="0"/>
              </a:spcBef>
              <a:spcAft>
                <a:spcPts val="3200"/>
              </a:spcAft>
              <a:buFont typeface="Arial" pitchFamily="34" charset="0"/>
              <a:buChar char="•"/>
              <a:defRPr lang="de-DE" sz="2500" kern="1200" baseline="0" dirty="0" smtClean="0">
                <a:solidFill>
                  <a:srgbClr val="000000"/>
                </a:solidFill>
                <a:latin typeface="Arial"/>
                <a:ea typeface="+mn-ea"/>
                <a:cs typeface="Arial" pitchFamily="34" charset="0"/>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smtClean="0">
                <a:solidFill>
                  <a:srgbClr val="000000"/>
                </a:solidFill>
                <a:latin typeface="Arial"/>
              </a:rPr>
              <a:t>Fließtext 25 </a:t>
            </a:r>
            <a:r>
              <a:rPr lang="de-DE" sz="2500" kern="1200" baseline="0" dirty="0" err="1" smtClean="0">
                <a:solidFill>
                  <a:srgbClr val="000000"/>
                </a:solidFill>
                <a:latin typeface="Arial"/>
              </a:rPr>
              <a:t>pt</a:t>
            </a:r>
            <a:endParaRPr lang="de-DE" dirty="0" smtClean="0"/>
          </a:p>
          <a:p>
            <a:pPr rtl="0"/>
            <a:r>
              <a:rPr lang="de-DE" sz="2500" kern="1200" baseline="0" dirty="0" smtClean="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smtClean="0">
                <a:solidFill>
                  <a:srgbClr val="000000"/>
                </a:solidFill>
                <a:latin typeface="Arial"/>
              </a:rPr>
              <a:t>Bitte geben Sie Ihren individuellen Text an den vorgesehenen Stellen ein und nutzen Sie die installierten Formatvorlagen für den jeweiligen Textabschnitt. </a:t>
            </a:r>
          </a:p>
          <a:p>
            <a:pPr lvl="1"/>
            <a:r>
              <a:rPr lang="de-DE" dirty="0" smtClean="0"/>
              <a:t>Kopfzeile und Absender</a:t>
            </a:r>
          </a:p>
          <a:p>
            <a:pPr rtl="0"/>
            <a:r>
              <a:rPr lang="de-DE" sz="2500" kern="1200" baseline="0" dirty="0" smtClean="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und blauem Textzusatz (linker Rand) </a:t>
            </a:r>
          </a:p>
          <a:p>
            <a:pPr lvl="1"/>
            <a:r>
              <a:rPr lang="de-DE" dirty="0" err="1" smtClean="0"/>
              <a:t>Textsatz</a:t>
            </a:r>
            <a:endParaRPr lang="de-DE" dirty="0" smtClean="0"/>
          </a:p>
          <a:p>
            <a:pPr rtl="0"/>
            <a:r>
              <a:rPr lang="de-DE" sz="2500" kern="1200" baseline="0" dirty="0" smtClean="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smtClean="0">
                <a:solidFill>
                  <a:srgbClr val="000000"/>
                </a:solidFill>
                <a:latin typeface="Arial"/>
              </a:rPr>
              <a:t>vierspaltiger</a:t>
            </a:r>
            <a:r>
              <a:rPr lang="de-DE" sz="2500" kern="1200" baseline="0" dirty="0" smtClean="0">
                <a:solidFill>
                  <a:srgbClr val="000000"/>
                </a:solidFill>
                <a:latin typeface="Arial"/>
              </a:rPr>
              <a:t> Text empfohlen, linksbündig oder Blocksatz. Für Plakate mit wenig Text, können Sie auf die größeren Schriftgrößen zurückgreifen.</a:t>
            </a:r>
          </a:p>
          <a:p>
            <a:pPr lvl="1"/>
            <a:r>
              <a:rPr lang="de-DE" dirty="0" smtClean="0"/>
              <a:t>Bilder</a:t>
            </a:r>
          </a:p>
          <a:p>
            <a:pPr rtl="0"/>
            <a:r>
              <a:rPr lang="de-DE" sz="2500" kern="1200" baseline="0" dirty="0" smtClean="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geht über alle Textspalten</a:t>
            </a: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an mindestens 3 Seiten, bis zum Papierrand (sog. randabfallend)</a:t>
            </a:r>
          </a:p>
          <a:p>
            <a:pPr rtl="0"/>
            <a:r>
              <a:rPr lang="de-DE" sz="2500" kern="1200" baseline="0" dirty="0" smtClean="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smtClean="0"/>
              <a:t>Druck</a:t>
            </a:r>
          </a:p>
          <a:p>
            <a:pPr rtl="0"/>
            <a:r>
              <a:rPr lang="de-DE" sz="2500" kern="1200" baseline="0" dirty="0" smtClean="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smtClean="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smtClean="0">
                <a:solidFill>
                  <a:srgbClr val="000000"/>
                </a:solidFill>
                <a:latin typeface="Arial"/>
              </a:rPr>
              <a:t>Weitere Informationen zum Corporate Design der TUM finden Sie unter www.tum.de/cd</a:t>
            </a:r>
          </a:p>
          <a:p>
            <a:pPr lvl="1"/>
            <a:r>
              <a:rPr lang="de-DE" dirty="0" smtClean="0"/>
              <a:t>Blindtext</a:t>
            </a:r>
          </a:p>
          <a:p>
            <a:pPr rtl="0"/>
            <a:r>
              <a:rPr lang="de-DE" sz="2500" kern="1200" baseline="0" dirty="0" err="1" smtClean="0">
                <a:solidFill>
                  <a:srgbClr val="000000"/>
                </a:solidFill>
                <a:latin typeface="Arial"/>
              </a:rPr>
              <a:t>Padolumquatur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Num</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officiist</a:t>
            </a:r>
            <a:r>
              <a:rPr lang="de-DE" sz="2500" kern="1200" baseline="0" dirty="0" smtClean="0">
                <a:solidFill>
                  <a:srgbClr val="000000"/>
                </a:solidFill>
                <a:latin typeface="Arial"/>
              </a:rPr>
              <a:t>, </a:t>
            </a:r>
            <a:r>
              <a:rPr lang="de-DE" sz="2500" kern="1200" baseline="0" dirty="0" err="1" smtClean="0">
                <a:solidFill>
                  <a:srgbClr val="000000"/>
                </a:solidFill>
                <a:latin typeface="Arial"/>
              </a:rPr>
              <a:t>cullaccumquodquia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res</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oditavolumutestibus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voluptas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lit</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quam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eavoluptis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Utautelitatur</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experepelibus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officiusreinciamvoluptatureictestvererenienda</a:t>
            </a:r>
            <a:r>
              <a:rPr lang="de-DE" sz="2500" kern="1200" baseline="0" dirty="0" smtClean="0">
                <a:solidFill>
                  <a:srgbClr val="000000"/>
                </a:solidFill>
                <a:latin typeface="Arial"/>
              </a:rPr>
              <a:t> pro </a:t>
            </a:r>
            <a:r>
              <a:rPr lang="de-DE" sz="2500" kern="1200" baseline="0" dirty="0" err="1" smtClean="0">
                <a:solidFill>
                  <a:srgbClr val="000000"/>
                </a:solidFill>
                <a:latin typeface="Arial"/>
              </a:rPr>
              <a:t>eumquiomnimullandeeaquitoritionsedquevolorioremharum</a:t>
            </a:r>
            <a:r>
              <a:rPr lang="de-DE" sz="2500" kern="1200" baseline="0" dirty="0" smtClean="0">
                <a:solidFill>
                  <a:srgbClr val="000000"/>
                </a:solidFill>
                <a:latin typeface="Arial"/>
              </a:rPr>
              <a:t> am </a:t>
            </a:r>
            <a:r>
              <a:rPr lang="de-DE" sz="2500" kern="1200" baseline="0" dirty="0" err="1" smtClean="0">
                <a:solidFill>
                  <a:srgbClr val="000000"/>
                </a:solidFill>
                <a:latin typeface="Arial"/>
              </a:rPr>
              <a:t>sitiossitiilitmollorumaseatiassimlamcus</a:t>
            </a:r>
            <a:r>
              <a:rPr lang="de-DE" sz="2500" kern="1200" baseline="0" dirty="0" smtClean="0">
                <a:solidFill>
                  <a:srgbClr val="000000"/>
                </a:solidFill>
                <a:latin typeface="Arial"/>
              </a:rPr>
              <a:t> mint </a:t>
            </a:r>
            <a:r>
              <a:rPr lang="de-DE" sz="2500" kern="1200" baseline="0" dirty="0" err="1" smtClean="0">
                <a:solidFill>
                  <a:srgbClr val="000000"/>
                </a:solidFill>
                <a:latin typeface="Arial"/>
              </a:rPr>
              <a:t>omnisplitaspedquisvolestiquamusaverionsequesenim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exceaverchil</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omnimquunt</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expedquidoloresedquamfugiamusreperemeumvelipsamaudiapicilibusam</a:t>
            </a:r>
            <a:r>
              <a:rPr lang="de-DE" sz="2500" kern="1200" baseline="0" dirty="0" smtClean="0">
                <a:solidFill>
                  <a:srgbClr val="000000"/>
                </a:solidFill>
                <a:latin typeface="Arial"/>
              </a:rPr>
              <a:t>, </a:t>
            </a:r>
            <a:r>
              <a:rPr lang="de-DE" sz="2500" kern="1200" baseline="0" dirty="0" err="1" smtClean="0">
                <a:solidFill>
                  <a:srgbClr val="000000"/>
                </a:solidFill>
                <a:latin typeface="Arial"/>
              </a:rPr>
              <a:t>eostionsedidoluptiurrestestiavolentpradendaiur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Quiaverspelluptur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a:t>
            </a:r>
            <a:r>
              <a:rPr lang="de-DE" sz="2500" kern="1200" baseline="0" dirty="0" err="1" smtClean="0">
                <a:solidFill>
                  <a:srgbClr val="000000"/>
                </a:solidFill>
                <a:latin typeface="Arial"/>
              </a:rPr>
              <a:t>utemporrovitatisquidigendusvoluptaecae</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Itatem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conectismolorecuptaturmagnat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Xerro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elesciam</a:t>
            </a:r>
            <a:r>
              <a:rPr lang="de-DE" sz="2500" kern="1200" baseline="0" dirty="0" smtClean="0">
                <a:solidFill>
                  <a:srgbClr val="000000"/>
                </a:solidFill>
                <a:latin typeface="Arial"/>
              </a:rPr>
              <a: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videlessiaccusutomnientqueconremlaccumernationcusexplictur</a:t>
            </a:r>
            <a:r>
              <a:rPr lang="de-DE" sz="2500" kern="1200" baseline="0" dirty="0" smtClean="0">
                <a:solidFill>
                  <a:srgbClr val="000000"/>
                </a:solidFill>
                <a:latin typeface="Arial"/>
              </a:rPr>
              <a:t>? </a:t>
            </a:r>
            <a:r>
              <a:rPr lang="de-DE" sz="2500" kern="1200" baseline="0" dirty="0" err="1" smtClean="0">
                <a:solidFill>
                  <a:srgbClr val="000000"/>
                </a:solidFill>
                <a:latin typeface="Arial"/>
              </a:rPr>
              <a:t>Aboriautmolutetur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quiamusre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eteaquisvenisquibus</a:t>
            </a:r>
            <a:r>
              <a:rPr lang="de-DE" sz="2500" kern="1200" baseline="0" dirty="0" smtClean="0">
                <a:solidFill>
                  <a:srgbClr val="000000"/>
                </a:solidFill>
                <a:latin typeface="Arial"/>
              </a:rPr>
              <a:t> in es et </a:t>
            </a:r>
            <a:r>
              <a:rPr lang="de-DE" sz="2500" kern="1200" baseline="0" dirty="0" err="1" smtClean="0">
                <a:solidFill>
                  <a:srgbClr val="000000"/>
                </a:solidFill>
                <a:latin typeface="Arial"/>
              </a:rPr>
              <a:t>aligent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Niatharchilliscullateeumaututaboreperiaautdoluptamfaccabo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Otaminiminventurranoneneteumaccum</a:t>
            </a:r>
            <a:r>
              <a:rPr lang="de-DE" sz="2500" kern="1200" baseline="0" dirty="0" smtClean="0">
                <a:solidFill>
                  <a:srgbClr val="000000"/>
                </a:solidFill>
                <a:latin typeface="Arial"/>
              </a:rPr>
              <a:t>, </a:t>
            </a:r>
            <a:r>
              <a:rPr lang="de-DE" sz="2500" kern="1200" baseline="0" dirty="0" err="1" smtClean="0">
                <a:solidFill>
                  <a:srgbClr val="000000"/>
                </a:solidFill>
                <a:latin typeface="Arial"/>
              </a:rPr>
              <a:t>nimetofficimi</a:t>
            </a:r>
            <a:r>
              <a:rPr lang="de-DE" sz="2500" kern="1200" baseline="0" dirty="0" smtClean="0">
                <a:solidFill>
                  <a:srgbClr val="000000"/>
                </a:solidFill>
                <a:latin typeface="Arial"/>
              </a:rPr>
              <a:t>, </a:t>
            </a:r>
            <a:r>
              <a:rPr lang="de-DE" sz="2500" kern="1200" baseline="0" dirty="0" err="1" smtClean="0">
                <a:solidFill>
                  <a:srgbClr val="000000"/>
                </a:solidFill>
                <a:latin typeface="Arial"/>
              </a:rPr>
              <a:t>consequediteumfuga</a:t>
            </a:r>
            <a:r>
              <a:rPr lang="de-DE" sz="2500" kern="1200" baseline="0" dirty="0" smtClean="0">
                <a:solidFill>
                  <a:srgbClr val="000000"/>
                </a:solidFill>
                <a:latin typeface="Arial"/>
              </a:rPr>
              <a:t>. Nam, </a:t>
            </a:r>
            <a:r>
              <a:rPr lang="de-DE" sz="2500" kern="1200" baseline="0" dirty="0" err="1" smtClean="0">
                <a:solidFill>
                  <a:srgbClr val="000000"/>
                </a:solidFill>
                <a:latin typeface="Arial"/>
              </a:rPr>
              <a:t>quibusmoloraectiusillaborautlaborruminveliquiasequiasquidoluptaspedismoluptiasadiaautrepedquisacestaudaepernatumiusvolutaut</a:t>
            </a:r>
            <a:r>
              <a:rPr lang="de-DE" sz="2500" kern="1200" baseline="0" dirty="0" smtClean="0">
                <a:solidFill>
                  <a:srgbClr val="000000"/>
                </a:solidFill>
                <a:latin typeface="Arial"/>
              </a:rPr>
              <a:t> ad </a:t>
            </a:r>
            <a:r>
              <a:rPr lang="de-DE" sz="2500" kern="1200" baseline="0" dirty="0" err="1" smtClean="0">
                <a:solidFill>
                  <a:srgbClr val="000000"/>
                </a:solidFill>
                <a:latin typeface="Arial"/>
              </a:rPr>
              <a:t>est</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voloverovidunturitatetadiorehendiblaboraciur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Quisresciuntemnusimendendaeverumque</a:t>
            </a:r>
            <a:r>
              <a:rPr lang="de-DE" sz="2500" kern="1200" baseline="0" dirty="0" smtClean="0">
                <a:solidFill>
                  <a:srgbClr val="000000"/>
                </a:solidFill>
                <a:latin typeface="Arial"/>
              </a:rPr>
              <a:t> dem. </a:t>
            </a:r>
            <a:r>
              <a:rPr lang="de-DE" sz="2500" kern="1200" baseline="0" dirty="0" err="1" smtClean="0">
                <a:solidFill>
                  <a:srgbClr val="000000"/>
                </a:solidFill>
                <a:latin typeface="Arial"/>
              </a:rPr>
              <a:t>Roquenonsequatiorroel</a:t>
            </a:r>
            <a:r>
              <a:rPr lang="de-DE" sz="2500" kern="1200" baseline="0" dirty="0" smtClean="0">
                <a:solidFill>
                  <a:srgbClr val="000000"/>
                </a:solidFill>
                <a:latin typeface="Arial"/>
              </a:rPr>
              <a:t> in </a:t>
            </a:r>
            <a:r>
              <a:rPr lang="de-DE" sz="2500" kern="1200" baseline="0" dirty="0" err="1" smtClean="0">
                <a:solidFill>
                  <a:srgbClr val="000000"/>
                </a:solidFill>
                <a:latin typeface="Arial"/>
              </a:rPr>
              <a:t>nihiliquisvolorporroisistiusdaectotemrecae</a:t>
            </a:r>
            <a:r>
              <a:rPr lang="de-DE" sz="2500" kern="1200" baseline="0" dirty="0" smtClean="0">
                <a:solidFill>
                  <a:srgbClr val="000000"/>
                </a:solidFill>
                <a:latin typeface="Arial"/>
              </a:rPr>
              <a:t> mi, si </a:t>
            </a:r>
            <a:r>
              <a:rPr lang="de-DE" sz="2500" kern="1200" baseline="0" dirty="0" err="1" smtClean="0">
                <a:solidFill>
                  <a:srgbClr val="000000"/>
                </a:solidFill>
                <a:latin typeface="Arial"/>
              </a:rPr>
              <a:t>voluptat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Cae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autematquerepedquasincipitio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Ariscipsamusvolorectionseperumvolorunt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Consequoetur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erioratur</a:t>
            </a:r>
            <a:r>
              <a:rPr lang="de-DE" sz="2500" kern="1200" baseline="0" dirty="0" smtClean="0">
                <a:solidFill>
                  <a:srgbClr val="000000"/>
                </a:solidFill>
                <a:latin typeface="Arial"/>
              </a:rPr>
              <a:t>?</a:t>
            </a:r>
          </a:p>
          <a:p>
            <a:pPr rtl="0"/>
            <a:r>
              <a:rPr lang="de-DE" sz="2500" kern="1200" baseline="0" dirty="0" smtClean="0">
                <a:solidFill>
                  <a:srgbClr val="000000"/>
                </a:solidFill>
                <a:latin typeface="Arial"/>
              </a:rPr>
              <a:t>As </a:t>
            </a:r>
            <a:r>
              <a:rPr lang="de-DE" sz="2500" kern="1200" baseline="0" dirty="0" err="1" smtClean="0">
                <a:solidFill>
                  <a:srgbClr val="000000"/>
                </a:solidFill>
                <a:latin typeface="Arial"/>
              </a:rPr>
              <a:t>ipsuntetusestexerumilipsandioel</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lam</a:t>
            </a:r>
            <a:r>
              <a:rPr lang="de-DE" sz="2500" kern="1200" baseline="0" dirty="0" smtClean="0">
                <a:solidFill>
                  <a:srgbClr val="000000"/>
                </a:solidFill>
                <a:latin typeface="Arial"/>
              </a:rPr>
              <a:t>, </a:t>
            </a:r>
            <a:r>
              <a:rPr lang="de-DE" sz="2500" kern="1200" baseline="0" dirty="0" err="1" smtClean="0">
                <a:solidFill>
                  <a:srgbClr val="000000"/>
                </a:solidFill>
                <a:latin typeface="Arial"/>
              </a:rPr>
              <a:t>sumnimepratetofficitisdolesessiquunturreeosaepederiaperateste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mosanditenit</a:t>
            </a:r>
            <a:r>
              <a:rPr lang="de-DE" sz="2500" kern="1200" baseline="0" dirty="0" smtClean="0">
                <a:solidFill>
                  <a:srgbClr val="000000"/>
                </a:solidFill>
                <a:latin typeface="Arial"/>
              </a:rPr>
              <a:t>, </a:t>
            </a:r>
            <a:r>
              <a:rPr lang="de-DE" sz="2500" kern="1200" baseline="0" dirty="0" err="1" smtClean="0">
                <a:solidFill>
                  <a:srgbClr val="000000"/>
                </a:solidFill>
                <a:latin typeface="Arial"/>
              </a:rPr>
              <a:t>sandanisidellaminctasdolupta</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veliquideleventreperumquesumrerspelicte</a:t>
            </a:r>
            <a:r>
              <a:rPr lang="de-DE" sz="2500" kern="1200" baseline="0" dirty="0" smtClean="0">
                <a:solidFill>
                  <a:srgbClr val="000000"/>
                </a:solidFill>
                <a:latin typeface="Arial"/>
              </a:rPr>
              <a:t> nos et </a:t>
            </a:r>
            <a:r>
              <a:rPr lang="de-DE" sz="2500" kern="1200" baseline="0" dirty="0" err="1" smtClean="0">
                <a:solidFill>
                  <a:srgbClr val="000000"/>
                </a:solidFill>
                <a:latin typeface="Arial"/>
              </a:rPr>
              <a:t>faceraturaboremqueliquisquerest</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omnissederuptasquiduciliquaturatiavolorerro</a:t>
            </a:r>
            <a:r>
              <a:rPr lang="de-DE" sz="2500" kern="1200" baseline="0" dirty="0" smtClean="0">
                <a:solidFill>
                  <a:srgbClr val="000000"/>
                </a:solidFill>
                <a:latin typeface="Arial"/>
              </a:rPr>
              <a:t> es </a:t>
            </a:r>
            <a:r>
              <a:rPr lang="de-DE" sz="2500" kern="1200" baseline="0" dirty="0" err="1" smtClean="0">
                <a:solidFill>
                  <a:srgbClr val="000000"/>
                </a:solidFill>
                <a:latin typeface="Arial"/>
              </a:rPr>
              <a:t>magnimoluptaquibust</a:t>
            </a:r>
            <a:r>
              <a:rPr lang="de-DE" sz="2500" kern="1200" baseline="0" dirty="0" smtClean="0">
                <a:solidFill>
                  <a:srgbClr val="000000"/>
                </a:solidFill>
                <a:latin typeface="Arial"/>
              </a:rPr>
              <a:t>, </a:t>
            </a:r>
            <a:r>
              <a:rPr lang="de-DE" sz="2500" kern="1200" baseline="0" dirty="0" err="1" smtClean="0">
                <a:solidFill>
                  <a:srgbClr val="000000"/>
                </a:solidFill>
                <a:latin typeface="Arial"/>
              </a:rPr>
              <a:t>aceromaximusexperoconcumqueporidolorrodolutpreprae</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Voluptireiuntiavoluptaestinumdolorumquametomnisquiutas</a:t>
            </a:r>
            <a:r>
              <a:rPr lang="de-DE" sz="2500" kern="1200" baseline="0" dirty="0" smtClean="0">
                <a:solidFill>
                  <a:srgbClr val="000000"/>
                </a:solidFill>
                <a:latin typeface="Arial"/>
              </a:rPr>
              <a:t> a </a:t>
            </a:r>
            <a:r>
              <a:rPr lang="de-DE" sz="2500" kern="1200" baseline="0" dirty="0" err="1" smtClean="0">
                <a:solidFill>
                  <a:srgbClr val="000000"/>
                </a:solidFill>
                <a:latin typeface="Arial"/>
              </a:rPr>
              <a:t>doluptaeautvelinveressusquaspeliqueque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doluptasintresessunt</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venimetur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Quistotamrepere</a:t>
            </a:r>
            <a:r>
              <a:rPr lang="de-DE" sz="2500" kern="1200" baseline="0" dirty="0" smtClean="0">
                <a:solidFill>
                  <a:srgbClr val="000000"/>
                </a:solidFill>
                <a:latin typeface="Arial"/>
              </a:rPr>
              <a:t> cum </a:t>
            </a:r>
            <a:r>
              <a:rPr lang="de-DE" sz="2500" kern="1200" baseline="0" dirty="0" err="1" smtClean="0">
                <a:solidFill>
                  <a:srgbClr val="000000"/>
                </a:solidFill>
                <a:latin typeface="Arial"/>
              </a:rPr>
              <a:t>autodiodqueporemaasidisre</a:t>
            </a:r>
            <a:r>
              <a:rPr lang="de-DE" sz="2500" kern="1200" baseline="0" dirty="0" smtClean="0">
                <a:solidFill>
                  <a:srgbClr val="000000"/>
                </a:solidFill>
                <a:latin typeface="Arial"/>
              </a:rPr>
              <a:t>, </a:t>
            </a:r>
            <a:r>
              <a:rPr lang="de-DE" sz="2500" kern="1200" baseline="0" dirty="0" err="1" smtClean="0">
                <a:solidFill>
                  <a:srgbClr val="000000"/>
                </a:solidFill>
                <a:latin typeface="Arial"/>
              </a:rPr>
              <a:t>optavolupietur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toritaccullaboriostibustoomnisquosabo</a:t>
            </a:r>
            <a:r>
              <a:rPr lang="de-DE" sz="2500" kern="1200" baseline="0" dirty="0" smtClean="0">
                <a:solidFill>
                  <a:srgbClr val="000000"/>
                </a:solidFill>
                <a:latin typeface="Arial"/>
              </a:rPr>
              <a:t>. </a:t>
            </a:r>
            <a:r>
              <a:rPr lang="de-DE" sz="2500" kern="1200" baseline="0" dirty="0" err="1" smtClean="0">
                <a:solidFill>
                  <a:srgbClr val="000000"/>
                </a:solidFill>
                <a:latin typeface="Arial"/>
              </a:rPr>
              <a:t>Giam</a:t>
            </a:r>
            <a:r>
              <a:rPr lang="de-DE" sz="2500" kern="1200" baseline="0" dirty="0" smtClean="0">
                <a:solidFill>
                  <a:srgbClr val="000000"/>
                </a:solidFill>
                <a:latin typeface="Arial"/>
              </a:rPr>
              <a:t>, </a:t>
            </a:r>
            <a:r>
              <a:rPr lang="de-DE" sz="2500" kern="1200" baseline="0" dirty="0" err="1" smtClean="0">
                <a:solidFill>
                  <a:srgbClr val="000000"/>
                </a:solidFill>
                <a:latin typeface="Arial"/>
              </a:rPr>
              <a:t>tetuntfuga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Utquassimenianest</a:t>
            </a:r>
            <a:r>
              <a:rPr lang="de-DE" sz="2500" kern="1200" baseline="0" dirty="0" smtClean="0">
                <a:solidFill>
                  <a:srgbClr val="000000"/>
                </a:solidFill>
                <a:latin typeface="Arial"/>
              </a:rPr>
              <a:t>, </a:t>
            </a:r>
            <a:r>
              <a:rPr lang="de-DE" sz="2500" kern="1200" baseline="0" dirty="0" err="1" smtClean="0">
                <a:solidFill>
                  <a:srgbClr val="000000"/>
                </a:solidFill>
                <a:latin typeface="Arial"/>
              </a:rPr>
              <a:t>explacipis</a:t>
            </a:r>
            <a:r>
              <a:rPr lang="de-DE" sz="2500" kern="1200" baseline="0" dirty="0" smtClean="0">
                <a:solidFill>
                  <a:srgbClr val="000000"/>
                </a:solidFill>
                <a:latin typeface="Arial"/>
              </a:rPr>
              <a:t> si </a:t>
            </a:r>
            <a:r>
              <a:rPr lang="de-DE" sz="2500" kern="1200" baseline="0" dirty="0" err="1" smtClean="0">
                <a:solidFill>
                  <a:srgbClr val="000000"/>
                </a:solidFill>
                <a:latin typeface="Arial"/>
              </a:rPr>
              <a:t>autplatur</a:t>
            </a:r>
            <a:r>
              <a:rPr lang="de-DE" sz="2500" kern="1200" baseline="0" dirty="0" smtClean="0">
                <a:solidFill>
                  <a:srgbClr val="000000"/>
                </a:solidFill>
                <a:latin typeface="Arial"/>
              </a:rPr>
              <a:t>? Mi, </a:t>
            </a:r>
            <a:r>
              <a:rPr lang="de-DE" sz="2500" kern="1200" baseline="0" dirty="0" err="1" smtClean="0">
                <a:solidFill>
                  <a:srgbClr val="000000"/>
                </a:solidFill>
                <a:latin typeface="Arial"/>
              </a:rPr>
              <a:t>conparisasvitateeatiisest</a:t>
            </a:r>
            <a:r>
              <a:rPr lang="de-DE" sz="2500" kern="1200" baseline="0" dirty="0" smtClean="0">
                <a:solidFill>
                  <a:srgbClr val="000000"/>
                </a:solidFill>
                <a:latin typeface="Arial"/>
              </a:rPr>
              <a:t>, </a:t>
            </a:r>
            <a:r>
              <a:rPr lang="de-DE" sz="2500" kern="1200" baseline="0" dirty="0" err="1" smtClean="0">
                <a:solidFill>
                  <a:srgbClr val="000000"/>
                </a:solidFill>
                <a:latin typeface="Arial"/>
              </a:rPr>
              <a:t>nisquianihicabo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Nequos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exeostenulparuptatur</a:t>
            </a:r>
            <a:r>
              <a:rPr lang="de-DE" sz="2500" kern="1200" baseline="0" dirty="0" smtClean="0">
                <a:solidFill>
                  <a:srgbClr val="000000"/>
                </a:solidFill>
                <a:latin typeface="Arial"/>
              </a:rPr>
              <a:t>? Qui </a:t>
            </a:r>
            <a:r>
              <a:rPr lang="de-DE" sz="2500" kern="1200" baseline="0" dirty="0" err="1" smtClean="0">
                <a:solidFill>
                  <a:srgbClr val="000000"/>
                </a:solidFill>
                <a:latin typeface="Arial"/>
              </a:rPr>
              <a:t>optiursoluptiumeestiorepudavoles</a:t>
            </a:r>
            <a:r>
              <a:rPr lang="de-DE" sz="2500" kern="1200" baseline="0" dirty="0" smtClean="0">
                <a:solidFill>
                  <a:srgbClr val="000000"/>
                </a:solidFill>
                <a:latin typeface="Arial"/>
              </a:rPr>
              <a:t> se </a:t>
            </a:r>
            <a:r>
              <a:rPr lang="de-DE" sz="2500" kern="1200" baseline="0" dirty="0" err="1" smtClean="0">
                <a:solidFill>
                  <a:srgbClr val="000000"/>
                </a:solidFill>
                <a:latin typeface="Arial"/>
              </a:rPr>
              <a:t>volesquiaspeprovidullenda</a:t>
            </a:r>
            <a:r>
              <a:rPr lang="de-DE" sz="2500" kern="1200" baseline="0" dirty="0" smtClean="0">
                <a:solidFill>
                  <a:srgbClr val="000000"/>
                </a:solidFill>
                <a:latin typeface="Arial"/>
              </a:rPr>
              <a:t> si </a:t>
            </a:r>
            <a:r>
              <a:rPr lang="de-DE" sz="2500" kern="1200" baseline="0" dirty="0" err="1" smtClean="0">
                <a:solidFill>
                  <a:srgbClr val="000000"/>
                </a:solidFill>
                <a:latin typeface="Arial"/>
              </a:rPr>
              <a:t>neceatepediteicientvoluptasadisectemdoluptatevolest</a:t>
            </a:r>
            <a:r>
              <a:rPr lang="de-DE" sz="2500" kern="1200" baseline="0" dirty="0" smtClean="0">
                <a:solidFill>
                  <a:srgbClr val="000000"/>
                </a:solidFill>
                <a:latin typeface="Arial"/>
              </a:rPr>
              <a:t>, </a:t>
            </a:r>
            <a:r>
              <a:rPr lang="de-DE" sz="2500" kern="1200" baseline="0" dirty="0" err="1" smtClean="0">
                <a:solidFill>
                  <a:srgbClr val="000000"/>
                </a:solidFill>
                <a:latin typeface="Arial"/>
              </a:rPr>
              <a:t>voloraeatam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raatetviducidiseaquae</a:t>
            </a:r>
            <a:r>
              <a:rPr lang="de-DE" sz="2500" kern="1200" baseline="0" dirty="0" smtClean="0">
                <a:solidFill>
                  <a:srgbClr val="000000"/>
                </a:solidFill>
                <a:latin typeface="Arial"/>
              </a:rPr>
              <a:t>. </a:t>
            </a:r>
            <a:r>
              <a:rPr lang="de-DE" sz="2500" kern="1200" baseline="0" dirty="0" err="1" smtClean="0">
                <a:solidFill>
                  <a:srgbClr val="000000"/>
                </a:solidFill>
                <a:latin typeface="Arial"/>
              </a:rPr>
              <a:t>Emdelesdoluptusestotatur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Igendellaprepedetur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sumfugiasperaerumre</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sitautaspemoluptatiatiatevoluptur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r>
              <a:rPr lang="de-DE" sz="2500" kern="1200" baseline="0" dirty="0" err="1" smtClean="0">
                <a:solidFill>
                  <a:srgbClr val="000000"/>
                </a:solidFill>
                <a:latin typeface="Arial"/>
              </a:rPr>
              <a:t>Cusexeruntevoluptisasmoditiaconserumquaenulluptaquatasitatevoluptatem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moluptaturmoluptatelid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auditis</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pediasitibustemquiadolorehenduntescientincidentuseiundeodis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experiorest</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sollisreroremolescit</a:t>
            </a:r>
            <a:r>
              <a:rPr lang="de-DE" sz="2500" kern="1200" baseline="0" dirty="0" smtClean="0">
                <a:solidFill>
                  <a:srgbClr val="000000"/>
                </a:solidFill>
                <a:latin typeface="Arial"/>
              </a:rPr>
              <a:t> es </a:t>
            </a:r>
            <a:r>
              <a:rPr lang="de-DE" sz="2500" kern="1200" baseline="0" dirty="0" err="1" smtClean="0">
                <a:solidFill>
                  <a:srgbClr val="000000"/>
                </a:solidFill>
                <a:latin typeface="Arial"/>
              </a:rPr>
              <a:t>renissandemquiamus</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occumanditiiseossint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exernatursimi</a:t>
            </a:r>
            <a:r>
              <a:rPr lang="de-DE" sz="2500" kern="1200" baseline="0" dirty="0" smtClean="0">
                <a:solidFill>
                  <a:srgbClr val="000000"/>
                </a:solidFill>
                <a:latin typeface="Arial"/>
              </a:rPr>
              <a:t>, </a:t>
            </a:r>
            <a:r>
              <a:rPr lang="de-DE" sz="2500" kern="1200" baseline="0" dirty="0" err="1" smtClean="0">
                <a:solidFill>
                  <a:srgbClr val="000000"/>
                </a:solidFill>
                <a:latin typeface="Arial"/>
              </a:rPr>
              <a:t>susmoloreptasolesipictemcore</a:t>
            </a:r>
            <a:r>
              <a:rPr lang="de-DE" sz="2500" kern="1200" baseline="0" dirty="0" smtClean="0">
                <a:solidFill>
                  <a:srgbClr val="000000"/>
                </a:solidFill>
                <a:latin typeface="Arial"/>
              </a:rPr>
              <a:t>, </a:t>
            </a:r>
            <a:r>
              <a:rPr lang="de-DE" sz="2500" kern="1200" baseline="0" dirty="0" err="1" smtClean="0">
                <a:solidFill>
                  <a:srgbClr val="000000"/>
                </a:solidFill>
                <a:latin typeface="Arial"/>
              </a:rPr>
              <a:t>nonsequamium</a:t>
            </a:r>
            <a:r>
              <a:rPr lang="de-DE" sz="2500" kern="1200" baseline="0" dirty="0" smtClean="0">
                <a:solidFill>
                  <a:srgbClr val="000000"/>
                </a:solidFill>
                <a:latin typeface="Arial"/>
              </a:rPr>
              <a:t>, </a:t>
            </a:r>
            <a:r>
              <a:rPr lang="de-DE" sz="2500" kern="1200" baseline="0" dirty="0" err="1" smtClean="0">
                <a:solidFill>
                  <a:srgbClr val="000000"/>
                </a:solidFill>
                <a:latin typeface="Arial"/>
              </a:rPr>
              <a:t>quaestrumreremquamnisitvoluptaecorremperibusant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faceprecusdamharumerocumelam</a:t>
            </a:r>
            <a:r>
              <a:rPr lang="de-DE" sz="2500" kern="1200" baseline="0" dirty="0" smtClean="0">
                <a:solidFill>
                  <a:srgbClr val="000000"/>
                </a:solidFill>
                <a:latin typeface="Arial"/>
              </a:rPr>
              <a:t>, </a:t>
            </a:r>
            <a:r>
              <a:rPr lang="de-DE" sz="2500" kern="1200" baseline="0" dirty="0" err="1" smtClean="0">
                <a:solidFill>
                  <a:srgbClr val="000000"/>
                </a:solidFill>
                <a:latin typeface="Arial"/>
              </a:rPr>
              <a:t>torsintur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Lestiasi</a:t>
            </a:r>
            <a:r>
              <a:rPr lang="de-DE" sz="2500" kern="1200" baseline="0" dirty="0" smtClean="0">
                <a:solidFill>
                  <a:srgbClr val="000000"/>
                </a:solidFill>
                <a:latin typeface="Arial"/>
              </a:rPr>
              <a:t> ab </a:t>
            </a:r>
            <a:r>
              <a:rPr lang="de-DE" sz="2500" kern="1200" baseline="0" dirty="0" err="1" smtClean="0">
                <a:solidFill>
                  <a:srgbClr val="000000"/>
                </a:solidFill>
                <a:latin typeface="Arial"/>
              </a:rPr>
              <a:t>ime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prasusil</a:t>
            </a:r>
            <a:r>
              <a:rPr lang="de-DE" sz="2500" kern="1200" baseline="0" dirty="0" smtClean="0">
                <a:solidFill>
                  <a:srgbClr val="000000"/>
                </a:solidFill>
                <a:latin typeface="Arial"/>
              </a:rPr>
              <a:t> es sam </a:t>
            </a:r>
            <a:r>
              <a:rPr lang="de-DE" sz="2500" kern="1200" baseline="0" dirty="0" err="1" smtClean="0">
                <a:solidFill>
                  <a:srgbClr val="000000"/>
                </a:solidFill>
                <a:latin typeface="Arial"/>
              </a:rPr>
              <a:t>ratem</a:t>
            </a:r>
            <a:r>
              <a:rPr lang="de-DE" sz="2500" kern="1200" baseline="0" dirty="0" smtClean="0">
                <a:solidFill>
                  <a:srgbClr val="000000"/>
                </a:solidFill>
                <a:latin typeface="Arial"/>
              </a:rPr>
              <a:t> et </a:t>
            </a:r>
            <a:br>
              <a:rPr lang="de-DE" sz="2500" kern="1200" baseline="0" dirty="0" smtClean="0">
                <a:solidFill>
                  <a:srgbClr val="000000"/>
                </a:solidFill>
                <a:latin typeface="Arial"/>
              </a:rPr>
            </a:br>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p>
          <a:p>
            <a:pPr rtl="0"/>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p:txBody>
      </p:sp>
      <p:sp>
        <p:nvSpPr>
          <p:cNvPr id="5" name="Fußzeilenplatzhalter 4"/>
          <p:cNvSpPr>
            <a:spLocks noGrp="1"/>
          </p:cNvSpPr>
          <p:nvPr>
            <p:ph type="ftr" sz="quarter" idx="11"/>
          </p:nvPr>
        </p:nvSpPr>
        <p:spPr/>
        <p:txBody>
          <a:bodyPr/>
          <a:lstStyle/>
          <a:p>
            <a:r>
              <a:rPr lang="de-DE" dirty="0" smtClean="0"/>
              <a:t>Technische Universität München  </a:t>
            </a:r>
          </a:p>
          <a:p>
            <a:r>
              <a:rPr lang="de-DE" dirty="0" smtClean="0"/>
              <a:t>Fakultät für Mustertechnik  </a:t>
            </a:r>
          </a:p>
          <a:p>
            <a:r>
              <a:rPr lang="de-DE" dirty="0" smtClean="0"/>
              <a:t>Lehrstuhl für Musterverfahren</a:t>
            </a:r>
          </a:p>
        </p:txBody>
      </p:sp>
      <p:sp>
        <p:nvSpPr>
          <p:cNvPr id="11"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a:lvl1pPr>
          </a:lstStyle>
          <a:p>
            <a:r>
              <a:rPr lang="de-DE" dirty="0" smtClean="0"/>
              <a:t>Überschrift 1</a:t>
            </a:r>
            <a:endParaRPr lang="de-DE" dirty="0"/>
          </a:p>
        </p:txBody>
      </p:sp>
      <p:sp>
        <p:nvSpPr>
          <p:cNvPr id="18"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smtClean="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0"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smtClean="0"/>
              <a:t>Überschrift 2</a:t>
            </a:r>
            <a:endParaRPr lang="de-DE" dirty="0"/>
          </a:p>
        </p:txBody>
      </p:sp>
      <p:sp>
        <p:nvSpPr>
          <p:cNvPr id="13" name="Bildplatzhalter 12"/>
          <p:cNvSpPr>
            <a:spLocks noGrp="1"/>
          </p:cNvSpPr>
          <p:nvPr>
            <p:ph type="pic" sz="quarter" idx="16"/>
          </p:nvPr>
        </p:nvSpPr>
        <p:spPr>
          <a:xfrm>
            <a:off x="1674491" y="31691334"/>
            <a:ext cx="6253200" cy="5036400"/>
          </a:xfrm>
          <a:prstGeom prst="rect">
            <a:avLst/>
          </a:prstGeom>
        </p:spPr>
        <p:txBody>
          <a:bodyPr bIns="46800" anchor="t" anchorCtr="0"/>
          <a:lstStyle/>
          <a:p>
            <a:r>
              <a:rPr lang="de-DE" dirty="0" smtClean="0"/>
              <a:t>Bild durch Klicken auf Symbol hinzufügen</a:t>
            </a:r>
            <a:endParaRPr lang="de-DE" dirty="0"/>
          </a:p>
        </p:txBody>
      </p:sp>
      <p:sp>
        <p:nvSpPr>
          <p:cNvPr id="19" name="Textplatzhalter 18"/>
          <p:cNvSpPr>
            <a:spLocks noGrp="1"/>
          </p:cNvSpPr>
          <p:nvPr>
            <p:ph type="body" sz="quarter" idx="17" hasCustomPrompt="1"/>
          </p:nvPr>
        </p:nvSpPr>
        <p:spPr>
          <a:xfrm>
            <a:off x="1674491" y="36691994"/>
            <a:ext cx="62532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
        <p:nvSpPr>
          <p:cNvPr id="20" name="Bildplatzhalter 12"/>
          <p:cNvSpPr>
            <a:spLocks noGrp="1"/>
          </p:cNvSpPr>
          <p:nvPr>
            <p:ph type="pic" sz="quarter" idx="18"/>
          </p:nvPr>
        </p:nvSpPr>
        <p:spPr>
          <a:xfrm>
            <a:off x="22352283" y="9090895"/>
            <a:ext cx="6253200" cy="11538000"/>
          </a:xfrm>
          <a:prstGeom prst="rect">
            <a:avLst/>
          </a:prstGeom>
        </p:spPr>
        <p:txBody>
          <a:bodyPr bIns="46800" anchor="t" anchorCtr="0"/>
          <a:lstStyle/>
          <a:p>
            <a:r>
              <a:rPr lang="de-DE" dirty="0" smtClean="0"/>
              <a:t>Bild durch Klicken auf Symbol hinzufügen</a:t>
            </a:r>
            <a:endParaRPr lang="de-DE" dirty="0"/>
          </a:p>
        </p:txBody>
      </p:sp>
      <p:sp>
        <p:nvSpPr>
          <p:cNvPr id="21" name="Textplatzhalter 18"/>
          <p:cNvSpPr>
            <a:spLocks noGrp="1"/>
          </p:cNvSpPr>
          <p:nvPr>
            <p:ph type="body" sz="quarter" idx="19" hasCustomPrompt="1"/>
          </p:nvPr>
        </p:nvSpPr>
        <p:spPr>
          <a:xfrm>
            <a:off x="22340788" y="20612174"/>
            <a:ext cx="62532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dirty="0" smtClean="0"/>
              <a:t>Technische Universität München  </a:t>
            </a:r>
          </a:p>
          <a:p>
            <a:r>
              <a:rPr lang="de-DE" dirty="0" smtClean="0"/>
              <a:t>Fakultät für Mustertechnik  </a:t>
            </a:r>
          </a:p>
          <a:p>
            <a:r>
              <a:rPr lang="de-DE" dirty="0" smtClean="0"/>
              <a:t>Lehrstuhl für Musterverfahren</a:t>
            </a:r>
          </a:p>
        </p:txBody>
      </p:sp>
      <p:sp>
        <p:nvSpPr>
          <p:cNvPr id="4" name="Foliennummernplatzhalter 3"/>
          <p:cNvSpPr>
            <a:spLocks noGrp="1"/>
          </p:cNvSpPr>
          <p:nvPr>
            <p:ph type="sldNum" sz="quarter" idx="11"/>
          </p:nvPr>
        </p:nvSpPr>
        <p:spPr>
          <a:xfrm>
            <a:off x="26640000" y="40414374"/>
            <a:ext cx="1960694" cy="720080"/>
          </a:xfrm>
          <a:prstGeom prst="rect">
            <a:avLst/>
          </a:prstGeom>
        </p:spPr>
        <p:txBody>
          <a:bodyPr/>
          <a:lstStyle/>
          <a:p>
            <a:fld id="{3F369674-7F9B-475F-BD19-444BB701AF24}" type="slidenum">
              <a:rPr lang="de-DE" smtClean="0"/>
              <a:pPr/>
              <a:t>‹Nr.›</a:t>
            </a:fld>
            <a:endParaRPr lang="de-DE" dirty="0"/>
          </a:p>
        </p:txBody>
      </p:sp>
      <p:sp>
        <p:nvSpPr>
          <p:cNvPr id="7"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smtClean="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8"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smtClean="0"/>
              <a:t>Überschrift 2</a:t>
            </a:r>
            <a:endParaRPr lang="de-DE" dirty="0"/>
          </a:p>
        </p:txBody>
      </p:sp>
      <p:sp>
        <p:nvSpPr>
          <p:cNvPr id="10" name="Untertitel 2"/>
          <p:cNvSpPr>
            <a:spLocks noGrp="1"/>
          </p:cNvSpPr>
          <p:nvPr>
            <p:ph type="subTitle" idx="1" hasCustomPrompt="1"/>
          </p:nvPr>
        </p:nvSpPr>
        <p:spPr>
          <a:xfrm>
            <a:off x="1655999" y="9136800"/>
            <a:ext cx="26928000" cy="30708000"/>
          </a:xfrm>
          <a:prstGeom prst="rect">
            <a:avLst/>
          </a:prstGeom>
        </p:spPr>
        <p:txBody>
          <a:bodyPr lIns="0" tIns="0" rIns="0" bIns="0" numCol="2" spcCol="648000"/>
          <a:lstStyle>
            <a:lvl1pPr marL="0" indent="0" algn="l" rtl="0">
              <a:lnSpc>
                <a:spcPts val="3200"/>
              </a:lnSpc>
              <a:spcBef>
                <a:spcPts val="0"/>
              </a:spcBef>
              <a:spcAft>
                <a:spcPts val="3200"/>
              </a:spcAft>
              <a:buFont typeface="Arial" pitchFamily="34" charset="0"/>
              <a:buNone/>
              <a:defRPr b="0" baseline="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smtClean="0">
                <a:solidFill>
                  <a:srgbClr val="000000"/>
                </a:solidFill>
                <a:latin typeface="Arial"/>
              </a:rPr>
              <a:t>Fließtext 25 </a:t>
            </a:r>
            <a:r>
              <a:rPr lang="de-DE" sz="2500" kern="1200" baseline="0" dirty="0" err="1" smtClean="0">
                <a:solidFill>
                  <a:srgbClr val="000000"/>
                </a:solidFill>
                <a:latin typeface="Arial"/>
              </a:rPr>
              <a:t>pt</a:t>
            </a:r>
            <a:endParaRPr lang="de-DE" dirty="0" smtClean="0"/>
          </a:p>
          <a:p>
            <a:pPr rtl="0"/>
            <a:r>
              <a:rPr lang="de-DE" sz="2500" kern="1200" baseline="0" dirty="0" smtClean="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smtClean="0">
                <a:solidFill>
                  <a:srgbClr val="000000"/>
                </a:solidFill>
                <a:latin typeface="Arial"/>
              </a:rPr>
              <a:t>Bitte geben Sie Ihren individuellen Text an den vorgesehenen Stellen ein und nutzen Sie die installierten Formatvorlagen für den jeweiligen Textabschnitt. </a:t>
            </a:r>
          </a:p>
          <a:p>
            <a:pPr lvl="1"/>
            <a:r>
              <a:rPr lang="de-DE" dirty="0" smtClean="0"/>
              <a:t>Kopfzeile und Absender</a:t>
            </a:r>
          </a:p>
          <a:p>
            <a:pPr rtl="0"/>
            <a:r>
              <a:rPr lang="de-DE" sz="2500" kern="1200" baseline="0" dirty="0" smtClean="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und blauem Textzusatz (linker Rand) </a:t>
            </a:r>
          </a:p>
          <a:p>
            <a:pPr lvl="1"/>
            <a:r>
              <a:rPr lang="de-DE" dirty="0" err="1" smtClean="0"/>
              <a:t>Textsatz</a:t>
            </a:r>
            <a:endParaRPr lang="de-DE" dirty="0" smtClean="0"/>
          </a:p>
          <a:p>
            <a:pPr rtl="0"/>
            <a:r>
              <a:rPr lang="de-DE" sz="2500" kern="1200" baseline="0" dirty="0" smtClean="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smtClean="0">
                <a:solidFill>
                  <a:srgbClr val="000000"/>
                </a:solidFill>
                <a:latin typeface="Arial"/>
              </a:rPr>
              <a:t>vierspaltiger</a:t>
            </a:r>
            <a:r>
              <a:rPr lang="de-DE" sz="2500" kern="1200" baseline="0" dirty="0" smtClean="0">
                <a:solidFill>
                  <a:srgbClr val="000000"/>
                </a:solidFill>
                <a:latin typeface="Arial"/>
              </a:rPr>
              <a:t> Text empfohlen, linksbündig oder Blocksatz. Für Plakate mit wenig Text, können Sie auf die größeren Schriftgrößen zurückgreifen.</a:t>
            </a:r>
          </a:p>
          <a:p>
            <a:pPr lvl="1"/>
            <a:r>
              <a:rPr lang="de-DE" dirty="0" smtClean="0"/>
              <a:t>Bilder</a:t>
            </a:r>
          </a:p>
          <a:p>
            <a:pPr rtl="0"/>
            <a:r>
              <a:rPr lang="de-DE" sz="2500" kern="1200" baseline="0" dirty="0" smtClean="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an mindestens 3 Seiten, bis zum Papierrand (sog. randabfallend)</a:t>
            </a:r>
          </a:p>
          <a:p>
            <a:pPr rtl="0"/>
            <a:r>
              <a:rPr lang="de-DE" sz="2500" kern="1200" baseline="0" dirty="0" smtClean="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smtClean="0"/>
              <a:t>Druck</a:t>
            </a:r>
          </a:p>
          <a:p>
            <a:pPr rtl="0"/>
            <a:r>
              <a:rPr lang="de-DE" sz="2500" kern="1200" baseline="0" dirty="0" smtClean="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smtClean="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smtClean="0">
                <a:solidFill>
                  <a:srgbClr val="000000"/>
                </a:solidFill>
                <a:latin typeface="Arial"/>
              </a:rPr>
              <a:t>Weitere Informationen zum Corporate Design der TUM finden Sie unter www.tum.de/cd</a:t>
            </a:r>
          </a:p>
          <a:p>
            <a:pPr lvl="1"/>
            <a:r>
              <a:rPr lang="de-DE" dirty="0" smtClean="0"/>
              <a:t>Blindtext</a:t>
            </a:r>
          </a:p>
          <a:p>
            <a:pPr rtl="0"/>
            <a:r>
              <a:rPr lang="de-DE" sz="2500" kern="1200" baseline="0" dirty="0" err="1" smtClean="0">
                <a:solidFill>
                  <a:srgbClr val="000000"/>
                </a:solidFill>
                <a:latin typeface="Arial"/>
              </a:rPr>
              <a:t>Padolumquatur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Num</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officiist</a:t>
            </a:r>
            <a:r>
              <a:rPr lang="de-DE" sz="2500" kern="1200" baseline="0" dirty="0" smtClean="0">
                <a:solidFill>
                  <a:srgbClr val="000000"/>
                </a:solidFill>
                <a:latin typeface="Arial"/>
              </a:rPr>
              <a:t>, </a:t>
            </a:r>
            <a:r>
              <a:rPr lang="de-DE" sz="2500" kern="1200" baseline="0" dirty="0" err="1" smtClean="0">
                <a:solidFill>
                  <a:srgbClr val="000000"/>
                </a:solidFill>
                <a:latin typeface="Arial"/>
              </a:rPr>
              <a:t>cullaccumquodquia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res</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oditavolumutestibus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voluptas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lit</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quam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eavoluptis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Utautelitatur</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experepelibus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officiusreinciamvoluptatureictestvererenienda</a:t>
            </a:r>
            <a:r>
              <a:rPr lang="de-DE" sz="2500" kern="1200" baseline="0" dirty="0" smtClean="0">
                <a:solidFill>
                  <a:srgbClr val="000000"/>
                </a:solidFill>
                <a:latin typeface="Arial"/>
              </a:rPr>
              <a:t> pro </a:t>
            </a:r>
            <a:r>
              <a:rPr lang="de-DE" sz="2500" kern="1200" baseline="0" dirty="0" err="1" smtClean="0">
                <a:solidFill>
                  <a:srgbClr val="000000"/>
                </a:solidFill>
                <a:latin typeface="Arial"/>
              </a:rPr>
              <a:t>eumquiomnimullandeeaquitoritionsedquevolorioremharum</a:t>
            </a:r>
            <a:r>
              <a:rPr lang="de-DE" sz="2500" kern="1200" baseline="0" dirty="0" smtClean="0">
                <a:solidFill>
                  <a:srgbClr val="000000"/>
                </a:solidFill>
                <a:latin typeface="Arial"/>
              </a:rPr>
              <a:t> am </a:t>
            </a:r>
            <a:r>
              <a:rPr lang="de-DE" sz="2500" kern="1200" baseline="0" dirty="0" err="1" smtClean="0">
                <a:solidFill>
                  <a:srgbClr val="000000"/>
                </a:solidFill>
                <a:latin typeface="Arial"/>
              </a:rPr>
              <a:t>sitiossitiilitmollorumaseatiassimlamcus</a:t>
            </a:r>
            <a:r>
              <a:rPr lang="de-DE" sz="2500" kern="1200" baseline="0" dirty="0" smtClean="0">
                <a:solidFill>
                  <a:srgbClr val="000000"/>
                </a:solidFill>
                <a:latin typeface="Arial"/>
              </a:rPr>
              <a:t> mint </a:t>
            </a:r>
            <a:r>
              <a:rPr lang="de-DE" sz="2500" kern="1200" baseline="0" dirty="0" err="1" smtClean="0">
                <a:solidFill>
                  <a:srgbClr val="000000"/>
                </a:solidFill>
                <a:latin typeface="Arial"/>
              </a:rPr>
              <a:t>omnisplitaspedquisvolestiquamusaverionsequesenim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exceaverchil</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omnimquunt</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expedquidoloresedquamfugiamusreperemeumvelipsamaudiapicilibusam</a:t>
            </a:r>
            <a:r>
              <a:rPr lang="de-DE" sz="2500" kern="1200" baseline="0" dirty="0" smtClean="0">
                <a:solidFill>
                  <a:srgbClr val="000000"/>
                </a:solidFill>
                <a:latin typeface="Arial"/>
              </a:rPr>
              <a:t>, </a:t>
            </a:r>
            <a:r>
              <a:rPr lang="de-DE" sz="2500" kern="1200" baseline="0" dirty="0" err="1" smtClean="0">
                <a:solidFill>
                  <a:srgbClr val="000000"/>
                </a:solidFill>
                <a:latin typeface="Arial"/>
              </a:rPr>
              <a:t>eostionsedidoluptiurrestestiavolentpradendaiur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Quiaverspelluptur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a:t>
            </a:r>
            <a:r>
              <a:rPr lang="de-DE" sz="2500" kern="1200" baseline="0" dirty="0" err="1" smtClean="0">
                <a:solidFill>
                  <a:srgbClr val="000000"/>
                </a:solidFill>
                <a:latin typeface="Arial"/>
              </a:rPr>
              <a:t>utemporrovitatisquidigendusvoluptaecae</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Itatem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conectismolorecuptaturmagnat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Xerro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elesciam</a:t>
            </a:r>
            <a:r>
              <a:rPr lang="de-DE" sz="2500" kern="1200" baseline="0" dirty="0" smtClean="0">
                <a:solidFill>
                  <a:srgbClr val="000000"/>
                </a:solidFill>
                <a:latin typeface="Arial"/>
              </a:rPr>
              <a: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videlessiaccusutomnientqueconremlaccumernationcusexplictur</a:t>
            </a:r>
            <a:r>
              <a:rPr lang="de-DE" sz="2500" kern="1200" baseline="0" dirty="0" smtClean="0">
                <a:solidFill>
                  <a:srgbClr val="000000"/>
                </a:solidFill>
                <a:latin typeface="Arial"/>
              </a:rPr>
              <a:t>? </a:t>
            </a:r>
            <a:r>
              <a:rPr lang="de-DE" sz="2500" kern="1200" baseline="0" dirty="0" err="1" smtClean="0">
                <a:solidFill>
                  <a:srgbClr val="000000"/>
                </a:solidFill>
                <a:latin typeface="Arial"/>
              </a:rPr>
              <a:t>Aboriautmolutetur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quiamusre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eteaquisvenisquibus</a:t>
            </a:r>
            <a:r>
              <a:rPr lang="de-DE" sz="2500" kern="1200" baseline="0" dirty="0" smtClean="0">
                <a:solidFill>
                  <a:srgbClr val="000000"/>
                </a:solidFill>
                <a:latin typeface="Arial"/>
              </a:rPr>
              <a:t> in es et </a:t>
            </a:r>
            <a:r>
              <a:rPr lang="de-DE" sz="2500" kern="1200" baseline="0" dirty="0" err="1" smtClean="0">
                <a:solidFill>
                  <a:srgbClr val="000000"/>
                </a:solidFill>
                <a:latin typeface="Arial"/>
              </a:rPr>
              <a:t>aligent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Niatharchilliscullateeumaututaboreperiaautdoluptamfaccabo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Otaminiminventurranoneneteumaccum</a:t>
            </a:r>
            <a:r>
              <a:rPr lang="de-DE" sz="2500" kern="1200" baseline="0" dirty="0" smtClean="0">
                <a:solidFill>
                  <a:srgbClr val="000000"/>
                </a:solidFill>
                <a:latin typeface="Arial"/>
              </a:rPr>
              <a:t>, </a:t>
            </a:r>
            <a:r>
              <a:rPr lang="de-DE" sz="2500" kern="1200" baseline="0" dirty="0" err="1" smtClean="0">
                <a:solidFill>
                  <a:srgbClr val="000000"/>
                </a:solidFill>
                <a:latin typeface="Arial"/>
              </a:rPr>
              <a:t>nimetofficimi</a:t>
            </a:r>
            <a:r>
              <a:rPr lang="de-DE" sz="2500" kern="1200" baseline="0" dirty="0" smtClean="0">
                <a:solidFill>
                  <a:srgbClr val="000000"/>
                </a:solidFill>
                <a:latin typeface="Arial"/>
              </a:rPr>
              <a:t>, </a:t>
            </a:r>
            <a:r>
              <a:rPr lang="de-DE" sz="2500" kern="1200" baseline="0" dirty="0" err="1" smtClean="0">
                <a:solidFill>
                  <a:srgbClr val="000000"/>
                </a:solidFill>
                <a:latin typeface="Arial"/>
              </a:rPr>
              <a:t>consequediteumfuga</a:t>
            </a:r>
            <a:r>
              <a:rPr lang="de-DE" sz="2500" kern="1200" baseline="0" dirty="0" smtClean="0">
                <a:solidFill>
                  <a:srgbClr val="000000"/>
                </a:solidFill>
                <a:latin typeface="Arial"/>
              </a:rPr>
              <a:t>. Nam, </a:t>
            </a:r>
            <a:r>
              <a:rPr lang="de-DE" sz="2500" kern="1200" baseline="0" dirty="0" err="1" smtClean="0">
                <a:solidFill>
                  <a:srgbClr val="000000"/>
                </a:solidFill>
                <a:latin typeface="Arial"/>
              </a:rPr>
              <a:t>quibusmoloraectiusillaborautlaborruminveliquiasequiasquidoluptaspedismoluptiasadiaautrepedquisacestaudaepernatumiusvolutaut</a:t>
            </a:r>
            <a:r>
              <a:rPr lang="de-DE" sz="2500" kern="1200" baseline="0" dirty="0" smtClean="0">
                <a:solidFill>
                  <a:srgbClr val="000000"/>
                </a:solidFill>
                <a:latin typeface="Arial"/>
              </a:rPr>
              <a:t> ad </a:t>
            </a:r>
            <a:r>
              <a:rPr lang="de-DE" sz="2500" kern="1200" baseline="0" dirty="0" err="1" smtClean="0">
                <a:solidFill>
                  <a:srgbClr val="000000"/>
                </a:solidFill>
                <a:latin typeface="Arial"/>
              </a:rPr>
              <a:t>est</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voloverovidunturitatetadiorehendiblaboraciur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Quisresciuntemnusimendendaeverumque</a:t>
            </a:r>
            <a:r>
              <a:rPr lang="de-DE" sz="2500" kern="1200" baseline="0" dirty="0" smtClean="0">
                <a:solidFill>
                  <a:srgbClr val="000000"/>
                </a:solidFill>
                <a:latin typeface="Arial"/>
              </a:rPr>
              <a:t> dem. </a:t>
            </a:r>
            <a:r>
              <a:rPr lang="de-DE" sz="2500" kern="1200" baseline="0" dirty="0" err="1" smtClean="0">
                <a:solidFill>
                  <a:srgbClr val="000000"/>
                </a:solidFill>
                <a:latin typeface="Arial"/>
              </a:rPr>
              <a:t>Roquenonsequatiorroel</a:t>
            </a:r>
            <a:r>
              <a:rPr lang="de-DE" sz="2500" kern="1200" baseline="0" dirty="0" smtClean="0">
                <a:solidFill>
                  <a:srgbClr val="000000"/>
                </a:solidFill>
                <a:latin typeface="Arial"/>
              </a:rPr>
              <a:t> in </a:t>
            </a:r>
            <a:r>
              <a:rPr lang="de-DE" sz="2500" kern="1200" baseline="0" dirty="0" err="1" smtClean="0">
                <a:solidFill>
                  <a:srgbClr val="000000"/>
                </a:solidFill>
                <a:latin typeface="Arial"/>
              </a:rPr>
              <a:t>nihiliquisvolorporroisistiusdaectotemrecae</a:t>
            </a:r>
            <a:r>
              <a:rPr lang="de-DE" sz="2500" kern="1200" baseline="0" dirty="0" smtClean="0">
                <a:solidFill>
                  <a:srgbClr val="000000"/>
                </a:solidFill>
                <a:latin typeface="Arial"/>
              </a:rPr>
              <a:t> mi, si </a:t>
            </a:r>
            <a:r>
              <a:rPr lang="de-DE" sz="2500" kern="1200" baseline="0" dirty="0" err="1" smtClean="0">
                <a:solidFill>
                  <a:srgbClr val="000000"/>
                </a:solidFill>
                <a:latin typeface="Arial"/>
              </a:rPr>
              <a:t>voluptat</a:t>
            </a:r>
            <a:r>
              <a:rPr lang="de-DE" sz="2500" kern="1200" baseline="0" dirty="0" smtClean="0">
                <a:solidFill>
                  <a:srgbClr val="000000"/>
                </a:solidFill>
                <a:latin typeface="Arial"/>
              </a:rPr>
              <a:t>.</a:t>
            </a: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r>
              <a:rPr lang="de-DE" sz="2500" kern="1200" baseline="0" dirty="0" err="1" smtClean="0">
                <a:solidFill>
                  <a:srgbClr val="000000"/>
                </a:solidFill>
                <a:latin typeface="Arial"/>
              </a:rPr>
              <a:t>Cae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autematquerepedquasincipitio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Ariscipsamusvolorectionseperumvolorunt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Consequoetur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erioratur</a:t>
            </a:r>
            <a:r>
              <a:rPr lang="de-DE" sz="2500" kern="1200" baseline="0" dirty="0" smtClean="0">
                <a:solidFill>
                  <a:srgbClr val="000000"/>
                </a:solidFill>
                <a:latin typeface="Arial"/>
              </a:rPr>
              <a:t>?</a:t>
            </a:r>
          </a:p>
          <a:p>
            <a:pPr rtl="0"/>
            <a:r>
              <a:rPr lang="de-DE" sz="2500" kern="1200" baseline="0" dirty="0" smtClean="0">
                <a:solidFill>
                  <a:srgbClr val="000000"/>
                </a:solidFill>
                <a:latin typeface="Arial"/>
              </a:rPr>
              <a:t>As </a:t>
            </a:r>
            <a:r>
              <a:rPr lang="de-DE" sz="2500" kern="1200" baseline="0" dirty="0" err="1" smtClean="0">
                <a:solidFill>
                  <a:srgbClr val="000000"/>
                </a:solidFill>
                <a:latin typeface="Arial"/>
              </a:rPr>
              <a:t>ipsuntetusestexerumilipsandioel</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lam</a:t>
            </a:r>
            <a:r>
              <a:rPr lang="de-DE" sz="2500" kern="1200" baseline="0" dirty="0" smtClean="0">
                <a:solidFill>
                  <a:srgbClr val="000000"/>
                </a:solidFill>
                <a:latin typeface="Arial"/>
              </a:rPr>
              <a:t>, </a:t>
            </a:r>
            <a:r>
              <a:rPr lang="de-DE" sz="2500" kern="1200" baseline="0" dirty="0" err="1" smtClean="0">
                <a:solidFill>
                  <a:srgbClr val="000000"/>
                </a:solidFill>
                <a:latin typeface="Arial"/>
              </a:rPr>
              <a:t>sumnimepratetofficitisdolesessiquunturreeosaepederiaperateste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mosanditenit</a:t>
            </a:r>
            <a:r>
              <a:rPr lang="de-DE" sz="2500" kern="1200" baseline="0" dirty="0" smtClean="0">
                <a:solidFill>
                  <a:srgbClr val="000000"/>
                </a:solidFill>
                <a:latin typeface="Arial"/>
              </a:rPr>
              <a:t>, </a:t>
            </a:r>
            <a:r>
              <a:rPr lang="de-DE" sz="2500" kern="1200" baseline="0" dirty="0" err="1" smtClean="0">
                <a:solidFill>
                  <a:srgbClr val="000000"/>
                </a:solidFill>
                <a:latin typeface="Arial"/>
              </a:rPr>
              <a:t>sandanisidellaminctasdolupta</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veliquideleventreperumquesumrerspelicte</a:t>
            </a:r>
            <a:r>
              <a:rPr lang="de-DE" sz="2500" kern="1200" baseline="0" dirty="0" smtClean="0">
                <a:solidFill>
                  <a:srgbClr val="000000"/>
                </a:solidFill>
                <a:latin typeface="Arial"/>
              </a:rPr>
              <a:t> nos et </a:t>
            </a:r>
            <a:r>
              <a:rPr lang="de-DE" sz="2500" kern="1200" baseline="0" dirty="0" err="1" smtClean="0">
                <a:solidFill>
                  <a:srgbClr val="000000"/>
                </a:solidFill>
                <a:latin typeface="Arial"/>
              </a:rPr>
              <a:t>faceraturaboremqueliquisquerest</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omnissederuptasquiduciliquaturatiavolorerro</a:t>
            </a:r>
            <a:r>
              <a:rPr lang="de-DE" sz="2500" kern="1200" baseline="0" dirty="0" smtClean="0">
                <a:solidFill>
                  <a:srgbClr val="000000"/>
                </a:solidFill>
                <a:latin typeface="Arial"/>
              </a:rPr>
              <a:t> es </a:t>
            </a:r>
            <a:r>
              <a:rPr lang="de-DE" sz="2500" kern="1200" baseline="0" dirty="0" err="1" smtClean="0">
                <a:solidFill>
                  <a:srgbClr val="000000"/>
                </a:solidFill>
                <a:latin typeface="Arial"/>
              </a:rPr>
              <a:t>magnimoluptaquibust</a:t>
            </a:r>
            <a:r>
              <a:rPr lang="de-DE" sz="2500" kern="1200" baseline="0" dirty="0" smtClean="0">
                <a:solidFill>
                  <a:srgbClr val="000000"/>
                </a:solidFill>
                <a:latin typeface="Arial"/>
              </a:rPr>
              <a:t>, </a:t>
            </a:r>
            <a:r>
              <a:rPr lang="de-DE" sz="2500" kern="1200" baseline="0" dirty="0" err="1" smtClean="0">
                <a:solidFill>
                  <a:srgbClr val="000000"/>
                </a:solidFill>
                <a:latin typeface="Arial"/>
              </a:rPr>
              <a:t>aceromaximusexperoconcumqueporidolorrodolutpreprae</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Voluptireiuntiavoluptaestinumdolorumquametomnisquiutas</a:t>
            </a:r>
            <a:r>
              <a:rPr lang="de-DE" sz="2500" kern="1200" baseline="0" dirty="0" smtClean="0">
                <a:solidFill>
                  <a:srgbClr val="000000"/>
                </a:solidFill>
                <a:latin typeface="Arial"/>
              </a:rPr>
              <a:t> a </a:t>
            </a:r>
            <a:r>
              <a:rPr lang="de-DE" sz="2500" kern="1200" baseline="0" dirty="0" err="1" smtClean="0">
                <a:solidFill>
                  <a:srgbClr val="000000"/>
                </a:solidFill>
                <a:latin typeface="Arial"/>
              </a:rPr>
              <a:t>doluptaeautvelinveressusquaspeliqueque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doluptasintresessunt</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venimetur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Quistotamrepere</a:t>
            </a:r>
            <a:r>
              <a:rPr lang="de-DE" sz="2500" kern="1200" baseline="0" dirty="0" smtClean="0">
                <a:solidFill>
                  <a:srgbClr val="000000"/>
                </a:solidFill>
                <a:latin typeface="Arial"/>
              </a:rPr>
              <a:t> cum </a:t>
            </a:r>
            <a:r>
              <a:rPr lang="de-DE" sz="2500" kern="1200" baseline="0" dirty="0" err="1" smtClean="0">
                <a:solidFill>
                  <a:srgbClr val="000000"/>
                </a:solidFill>
                <a:latin typeface="Arial"/>
              </a:rPr>
              <a:t>autodiodqueporemaasidisre</a:t>
            </a:r>
            <a:r>
              <a:rPr lang="de-DE" sz="2500" kern="1200" baseline="0" dirty="0" smtClean="0">
                <a:solidFill>
                  <a:srgbClr val="000000"/>
                </a:solidFill>
                <a:latin typeface="Arial"/>
              </a:rPr>
              <a:t>, </a:t>
            </a:r>
            <a:r>
              <a:rPr lang="de-DE" sz="2500" kern="1200" baseline="0" dirty="0" err="1" smtClean="0">
                <a:solidFill>
                  <a:srgbClr val="000000"/>
                </a:solidFill>
                <a:latin typeface="Arial"/>
              </a:rPr>
              <a:t>optavolupietur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toritaccullaboriostibustoomnisquosabo</a:t>
            </a:r>
            <a:r>
              <a:rPr lang="de-DE" sz="2500" kern="1200" baseline="0" dirty="0" smtClean="0">
                <a:solidFill>
                  <a:srgbClr val="000000"/>
                </a:solidFill>
                <a:latin typeface="Arial"/>
              </a:rPr>
              <a:t>. </a:t>
            </a:r>
            <a:r>
              <a:rPr lang="de-DE" sz="2500" kern="1200" baseline="0" dirty="0" err="1" smtClean="0">
                <a:solidFill>
                  <a:srgbClr val="000000"/>
                </a:solidFill>
                <a:latin typeface="Arial"/>
              </a:rPr>
              <a:t>Giam</a:t>
            </a:r>
            <a:r>
              <a:rPr lang="de-DE" sz="2500" kern="1200" baseline="0" dirty="0" smtClean="0">
                <a:solidFill>
                  <a:srgbClr val="000000"/>
                </a:solidFill>
                <a:latin typeface="Arial"/>
              </a:rPr>
              <a:t>, </a:t>
            </a:r>
            <a:r>
              <a:rPr lang="de-DE" sz="2500" kern="1200" baseline="0" dirty="0" err="1" smtClean="0">
                <a:solidFill>
                  <a:srgbClr val="000000"/>
                </a:solidFill>
                <a:latin typeface="Arial"/>
              </a:rPr>
              <a:t>tetuntfuga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Utquassimenianest</a:t>
            </a:r>
            <a:r>
              <a:rPr lang="de-DE" sz="2500" kern="1200" baseline="0" dirty="0" smtClean="0">
                <a:solidFill>
                  <a:srgbClr val="000000"/>
                </a:solidFill>
                <a:latin typeface="Arial"/>
              </a:rPr>
              <a:t>, </a:t>
            </a:r>
            <a:r>
              <a:rPr lang="de-DE" sz="2500" kern="1200" baseline="0" dirty="0" err="1" smtClean="0">
                <a:solidFill>
                  <a:srgbClr val="000000"/>
                </a:solidFill>
                <a:latin typeface="Arial"/>
              </a:rPr>
              <a:t>explacipis</a:t>
            </a:r>
            <a:r>
              <a:rPr lang="de-DE" sz="2500" kern="1200" baseline="0" dirty="0" smtClean="0">
                <a:solidFill>
                  <a:srgbClr val="000000"/>
                </a:solidFill>
                <a:latin typeface="Arial"/>
              </a:rPr>
              <a:t> si </a:t>
            </a:r>
            <a:r>
              <a:rPr lang="de-DE" sz="2500" kern="1200" baseline="0" dirty="0" err="1" smtClean="0">
                <a:solidFill>
                  <a:srgbClr val="000000"/>
                </a:solidFill>
                <a:latin typeface="Arial"/>
              </a:rPr>
              <a:t>autplatur</a:t>
            </a:r>
            <a:r>
              <a:rPr lang="de-DE" sz="2500" kern="1200" baseline="0" dirty="0" smtClean="0">
                <a:solidFill>
                  <a:srgbClr val="000000"/>
                </a:solidFill>
                <a:latin typeface="Arial"/>
              </a:rPr>
              <a:t>? Mi, </a:t>
            </a:r>
            <a:r>
              <a:rPr lang="de-DE" sz="2500" kern="1200" baseline="0" dirty="0" err="1" smtClean="0">
                <a:solidFill>
                  <a:srgbClr val="000000"/>
                </a:solidFill>
                <a:latin typeface="Arial"/>
              </a:rPr>
              <a:t>conparisasvitateeatiisest</a:t>
            </a:r>
            <a:r>
              <a:rPr lang="de-DE" sz="2500" kern="1200" baseline="0" dirty="0" smtClean="0">
                <a:solidFill>
                  <a:srgbClr val="000000"/>
                </a:solidFill>
                <a:latin typeface="Arial"/>
              </a:rPr>
              <a:t>, </a:t>
            </a:r>
            <a:r>
              <a:rPr lang="de-DE" sz="2500" kern="1200" baseline="0" dirty="0" err="1" smtClean="0">
                <a:solidFill>
                  <a:srgbClr val="000000"/>
                </a:solidFill>
                <a:latin typeface="Arial"/>
              </a:rPr>
              <a:t>nisquianihicabo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Nequos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exeostenulparuptatur</a:t>
            </a:r>
            <a:r>
              <a:rPr lang="de-DE" sz="2500" kern="1200" baseline="0" dirty="0" smtClean="0">
                <a:solidFill>
                  <a:srgbClr val="000000"/>
                </a:solidFill>
                <a:latin typeface="Arial"/>
              </a:rPr>
              <a:t>? Qui </a:t>
            </a:r>
            <a:r>
              <a:rPr lang="de-DE" sz="2500" kern="1200" baseline="0" dirty="0" err="1" smtClean="0">
                <a:solidFill>
                  <a:srgbClr val="000000"/>
                </a:solidFill>
                <a:latin typeface="Arial"/>
              </a:rPr>
              <a:t>optiursoluptiumeestiorepudavoles</a:t>
            </a:r>
            <a:r>
              <a:rPr lang="de-DE" sz="2500" kern="1200" baseline="0" dirty="0" smtClean="0">
                <a:solidFill>
                  <a:srgbClr val="000000"/>
                </a:solidFill>
                <a:latin typeface="Arial"/>
              </a:rPr>
              <a:t> se </a:t>
            </a:r>
            <a:r>
              <a:rPr lang="de-DE" sz="2500" kern="1200" baseline="0" dirty="0" err="1" smtClean="0">
                <a:solidFill>
                  <a:srgbClr val="000000"/>
                </a:solidFill>
                <a:latin typeface="Arial"/>
              </a:rPr>
              <a:t>volesquiaspeprovidullenda</a:t>
            </a:r>
            <a:r>
              <a:rPr lang="de-DE" sz="2500" kern="1200" baseline="0" dirty="0" smtClean="0">
                <a:solidFill>
                  <a:srgbClr val="000000"/>
                </a:solidFill>
                <a:latin typeface="Arial"/>
              </a:rPr>
              <a:t> si </a:t>
            </a:r>
            <a:r>
              <a:rPr lang="de-DE" sz="2500" kern="1200" baseline="0" dirty="0" err="1" smtClean="0">
                <a:solidFill>
                  <a:srgbClr val="000000"/>
                </a:solidFill>
                <a:latin typeface="Arial"/>
              </a:rPr>
              <a:t>neceatepediteicientvoluptasadisectemdoluptatevolest</a:t>
            </a:r>
            <a:r>
              <a:rPr lang="de-DE" sz="2500" kern="1200" baseline="0" dirty="0" smtClean="0">
                <a:solidFill>
                  <a:srgbClr val="000000"/>
                </a:solidFill>
                <a:latin typeface="Arial"/>
              </a:rPr>
              <a:t>, </a:t>
            </a:r>
            <a:r>
              <a:rPr lang="de-DE" sz="2500" kern="1200" baseline="0" dirty="0" err="1" smtClean="0">
                <a:solidFill>
                  <a:srgbClr val="000000"/>
                </a:solidFill>
                <a:latin typeface="Arial"/>
              </a:rPr>
              <a:t>voloraeatam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raatetviducidiseaquae</a:t>
            </a:r>
            <a:r>
              <a:rPr lang="de-DE" sz="2500" kern="1200" baseline="0" dirty="0" smtClean="0">
                <a:solidFill>
                  <a:srgbClr val="000000"/>
                </a:solidFill>
                <a:latin typeface="Arial"/>
              </a:rPr>
              <a:t>. </a:t>
            </a:r>
            <a:r>
              <a:rPr lang="de-DE" sz="2500" kern="1200" baseline="0" dirty="0" err="1" smtClean="0">
                <a:solidFill>
                  <a:srgbClr val="000000"/>
                </a:solidFill>
                <a:latin typeface="Arial"/>
              </a:rPr>
              <a:t>Emdelesdoluptusestotatur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Igendellaprepedetur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sumfugiasperaerumre</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sitautaspemoluptatiatiatevoluptur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Cusexeruntevoluptisasmoditiaconserumquaenulluptaquatasitatevoluptatem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moluptaturmoluptatelid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auditis</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pediasitibustemquiadolorehenduntescientincidentuseiundeodis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experiorest</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sollisreroremolescit</a:t>
            </a:r>
            <a:r>
              <a:rPr lang="de-DE" sz="2500" kern="1200" baseline="0" dirty="0" smtClean="0">
                <a:solidFill>
                  <a:srgbClr val="000000"/>
                </a:solidFill>
                <a:latin typeface="Arial"/>
              </a:rPr>
              <a:t> es </a:t>
            </a:r>
            <a:r>
              <a:rPr lang="de-DE" sz="2500" kern="1200" baseline="0" dirty="0" err="1" smtClean="0">
                <a:solidFill>
                  <a:srgbClr val="000000"/>
                </a:solidFill>
                <a:latin typeface="Arial"/>
              </a:rPr>
              <a:t>renissandemquiamus</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occumanditiiseossint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exernatursimi</a:t>
            </a:r>
            <a:r>
              <a:rPr lang="de-DE" sz="2500" kern="1200" baseline="0" dirty="0" smtClean="0">
                <a:solidFill>
                  <a:srgbClr val="000000"/>
                </a:solidFill>
                <a:latin typeface="Arial"/>
              </a:rPr>
              <a:t>, </a:t>
            </a:r>
            <a:r>
              <a:rPr lang="de-DE" sz="2500" kern="1200" baseline="0" dirty="0" err="1" smtClean="0">
                <a:solidFill>
                  <a:srgbClr val="000000"/>
                </a:solidFill>
                <a:latin typeface="Arial"/>
              </a:rPr>
              <a:t>susmoloreptasolesipictemcore</a:t>
            </a:r>
            <a:r>
              <a:rPr lang="de-DE" sz="2500" kern="1200" baseline="0" dirty="0" smtClean="0">
                <a:solidFill>
                  <a:srgbClr val="000000"/>
                </a:solidFill>
                <a:latin typeface="Arial"/>
              </a:rPr>
              <a:t>, </a:t>
            </a:r>
            <a:r>
              <a:rPr lang="de-DE" sz="2500" kern="1200" baseline="0" dirty="0" err="1" smtClean="0">
                <a:solidFill>
                  <a:srgbClr val="000000"/>
                </a:solidFill>
                <a:latin typeface="Arial"/>
              </a:rPr>
              <a:t>nonsequamium</a:t>
            </a:r>
            <a:r>
              <a:rPr lang="de-DE" sz="2500" kern="1200" baseline="0" dirty="0" smtClean="0">
                <a:solidFill>
                  <a:srgbClr val="000000"/>
                </a:solidFill>
                <a:latin typeface="Arial"/>
              </a:rPr>
              <a:t>, </a:t>
            </a:r>
            <a:r>
              <a:rPr lang="de-DE" sz="2500" kern="1200" baseline="0" dirty="0" err="1" smtClean="0">
                <a:solidFill>
                  <a:srgbClr val="000000"/>
                </a:solidFill>
                <a:latin typeface="Arial"/>
              </a:rPr>
              <a:t>quaestrumreremquamnisitvoluptaecorremperibusant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faceprecusdamharumerocumelam</a:t>
            </a:r>
            <a:r>
              <a:rPr lang="de-DE" sz="2500" kern="1200" baseline="0" dirty="0" smtClean="0">
                <a:solidFill>
                  <a:srgbClr val="000000"/>
                </a:solidFill>
                <a:latin typeface="Arial"/>
              </a:rPr>
              <a:t>, </a:t>
            </a:r>
            <a:r>
              <a:rPr lang="de-DE" sz="2500" kern="1200" baseline="0" dirty="0" err="1" smtClean="0">
                <a:solidFill>
                  <a:srgbClr val="000000"/>
                </a:solidFill>
                <a:latin typeface="Arial"/>
              </a:rPr>
              <a:t>torsintur</a:t>
            </a:r>
            <a:r>
              <a:rPr lang="de-DE" sz="2500" kern="1200" baseline="0" dirty="0" smtClean="0">
                <a:solidFill>
                  <a:srgbClr val="000000"/>
                </a:solidFill>
                <a:latin typeface="Arial"/>
              </a:rPr>
              <a:t>?</a:t>
            </a:r>
          </a:p>
        </p:txBody>
      </p:sp>
      <p:sp>
        <p:nvSpPr>
          <p:cNvPr id="11" name="Bildplatzhalter 12"/>
          <p:cNvSpPr>
            <a:spLocks noGrp="1"/>
          </p:cNvSpPr>
          <p:nvPr>
            <p:ph type="pic" sz="quarter" idx="18"/>
          </p:nvPr>
        </p:nvSpPr>
        <p:spPr>
          <a:xfrm>
            <a:off x="15428019" y="9090895"/>
            <a:ext cx="13154400" cy="11538000"/>
          </a:xfrm>
          <a:prstGeom prst="rect">
            <a:avLst/>
          </a:prstGeom>
        </p:spPr>
        <p:txBody>
          <a:bodyPr bIns="46800" anchor="t" anchorCtr="0"/>
          <a:lstStyle/>
          <a:p>
            <a:r>
              <a:rPr lang="de-DE" dirty="0" smtClean="0"/>
              <a:t>Bild durch Klicken auf Symbol hinzufügen</a:t>
            </a:r>
            <a:endParaRPr lang="de-DE" dirty="0"/>
          </a:p>
        </p:txBody>
      </p:sp>
      <p:sp>
        <p:nvSpPr>
          <p:cNvPr id="12" name="Textplatzhalter 18"/>
          <p:cNvSpPr>
            <a:spLocks noGrp="1"/>
          </p:cNvSpPr>
          <p:nvPr>
            <p:ph type="body" sz="quarter" idx="19" hasCustomPrompt="1"/>
          </p:nvPr>
        </p:nvSpPr>
        <p:spPr>
          <a:xfrm>
            <a:off x="15451083" y="20612174"/>
            <a:ext cx="131544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
        <p:nvSpPr>
          <p:cNvPr id="15"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a:lvl1pPr>
          </a:lstStyle>
          <a:p>
            <a:r>
              <a:rPr lang="de-DE" dirty="0" smtClean="0"/>
              <a:t>Überschrift 1</a:t>
            </a:r>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dirty="0" smtClean="0"/>
              <a:t>Technische Universität München  </a:t>
            </a:r>
          </a:p>
          <a:p>
            <a:r>
              <a:rPr lang="de-DE" dirty="0" smtClean="0"/>
              <a:t>Fakultät für Mustertechnik  </a:t>
            </a:r>
          </a:p>
          <a:p>
            <a:r>
              <a:rPr lang="de-DE" dirty="0" smtClean="0"/>
              <a:t>Lehrstuhl für Musterverfahren</a:t>
            </a:r>
          </a:p>
        </p:txBody>
      </p:sp>
      <p:sp>
        <p:nvSpPr>
          <p:cNvPr id="4" name="Foliennummernplatzhalter 3"/>
          <p:cNvSpPr>
            <a:spLocks noGrp="1"/>
          </p:cNvSpPr>
          <p:nvPr>
            <p:ph type="sldNum" sz="quarter" idx="11"/>
          </p:nvPr>
        </p:nvSpPr>
        <p:spPr>
          <a:xfrm>
            <a:off x="26640000" y="40414374"/>
            <a:ext cx="1960694" cy="720080"/>
          </a:xfrm>
          <a:prstGeom prst="rect">
            <a:avLst/>
          </a:prstGeom>
        </p:spPr>
        <p:txBody>
          <a:bodyPr/>
          <a:lstStyle/>
          <a:p>
            <a:fld id="{3F369674-7F9B-475F-BD19-444BB701AF24}" type="slidenum">
              <a:rPr lang="de-DE" smtClean="0"/>
              <a:pPr/>
              <a:t>‹Nr.›</a:t>
            </a:fld>
            <a:endParaRPr lang="de-DE" dirty="0"/>
          </a:p>
        </p:txBody>
      </p:sp>
      <p:sp>
        <p:nvSpPr>
          <p:cNvPr id="7" name="Bildplatzhalter 6"/>
          <p:cNvSpPr>
            <a:spLocks noGrp="1"/>
          </p:cNvSpPr>
          <p:nvPr>
            <p:ph type="pic" sz="quarter" idx="12"/>
          </p:nvPr>
        </p:nvSpPr>
        <p:spPr>
          <a:xfrm>
            <a:off x="1656001" y="9072000"/>
            <a:ext cx="26928000" cy="30708000"/>
          </a:xfrm>
          <a:prstGeom prst="rect">
            <a:avLst/>
          </a:prstGeom>
        </p:spPr>
        <p:txBody>
          <a:bodyPr/>
          <a:lstStyle/>
          <a:p>
            <a:r>
              <a:rPr lang="de-DE" dirty="0" smtClean="0"/>
              <a:t>Bild durch Klicken auf Symbol hinzufügen</a:t>
            </a:r>
            <a:endParaRPr lang="de-DE" dirty="0"/>
          </a:p>
        </p:txBody>
      </p:sp>
      <p:sp>
        <p:nvSpPr>
          <p:cNvPr id="9"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smtClean="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0"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smtClean="0"/>
              <a:t>Überschrift 2</a:t>
            </a:r>
            <a:endParaRPr lang="de-DE" dirty="0"/>
          </a:p>
        </p:txBody>
      </p:sp>
      <p:sp>
        <p:nvSpPr>
          <p:cNvPr id="12"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a:lvl1pPr>
          </a:lstStyle>
          <a:p>
            <a:r>
              <a:rPr lang="de-DE" dirty="0" smtClean="0"/>
              <a:t>Überschrift 1</a:t>
            </a:r>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ßer Text">
    <p:spTree>
      <p:nvGrpSpPr>
        <p:cNvPr id="1" name=""/>
        <p:cNvGrpSpPr/>
        <p:nvPr/>
      </p:nvGrpSpPr>
      <p:grpSpPr>
        <a:xfrm>
          <a:off x="0" y="0"/>
          <a:ext cx="0" cy="0"/>
          <a:chOff x="0" y="0"/>
          <a:chExt cx="0" cy="0"/>
        </a:xfrm>
      </p:grpSpPr>
      <p:sp>
        <p:nvSpPr>
          <p:cNvPr id="8" name="Titel 10"/>
          <p:cNvSpPr>
            <a:spLocks noGrp="1"/>
          </p:cNvSpPr>
          <p:nvPr>
            <p:ph type="title" hasCustomPrompt="1"/>
          </p:nvPr>
        </p:nvSpPr>
        <p:spPr>
          <a:xfrm>
            <a:off x="1656001" y="4788000"/>
            <a:ext cx="26956800" cy="34975828"/>
          </a:xfrm>
          <a:prstGeom prst="rect">
            <a:avLst/>
          </a:prstGeom>
        </p:spPr>
        <p:txBody>
          <a:bodyPr lIns="0" tIns="0" rIns="0" bIns="0" anchor="t" anchorCtr="0"/>
          <a:lstStyle>
            <a:lvl1pPr>
              <a:defRPr lang="de-DE" sz="9400" baseline="0" smtClean="0"/>
            </a:lvl1pPr>
          </a:lstStyle>
          <a:p>
            <a:r>
              <a:rPr lang="de-DE" sz="9400" kern="1200" baseline="0" dirty="0" smtClean="0">
                <a:solidFill>
                  <a:srgbClr val="000000"/>
                </a:solidFill>
                <a:latin typeface="Arial"/>
              </a:rPr>
              <a:t>Für Plakate mit wenig Text kann auch größere Schrift (wie in den Überschriften) eingesetzt werden. Je nach Zweck und Gebrauch des Plakats sollte die Schriftgröße angemessen sein.</a:t>
            </a:r>
            <a:endParaRPr lang="de-DE" dirty="0"/>
          </a:p>
        </p:txBody>
      </p:sp>
      <p:sp>
        <p:nvSpPr>
          <p:cNvPr id="3" name="Fußzeilenplatzhalter 2"/>
          <p:cNvSpPr>
            <a:spLocks noGrp="1"/>
          </p:cNvSpPr>
          <p:nvPr>
            <p:ph type="ftr" sz="quarter" idx="10"/>
          </p:nvPr>
        </p:nvSpPr>
        <p:spPr/>
        <p:txBody>
          <a:bodyPr/>
          <a:lstStyle/>
          <a:p>
            <a:r>
              <a:rPr lang="de-DE" dirty="0" smtClean="0"/>
              <a:t>Technische Universität München  </a:t>
            </a:r>
          </a:p>
          <a:p>
            <a:r>
              <a:rPr lang="de-DE" dirty="0" smtClean="0"/>
              <a:t>Fakultät für Mustertechnik  </a:t>
            </a:r>
          </a:p>
          <a:p>
            <a:r>
              <a:rPr lang="de-DE" dirty="0" smtClean="0"/>
              <a:t>Lehrstuhl für Musterverfahren</a:t>
            </a:r>
          </a:p>
        </p:txBody>
      </p:sp>
      <p:sp>
        <p:nvSpPr>
          <p:cNvPr id="4" name="Foliennummernplatzhalter 3"/>
          <p:cNvSpPr>
            <a:spLocks noGrp="1"/>
          </p:cNvSpPr>
          <p:nvPr>
            <p:ph type="sldNum" sz="quarter" idx="11"/>
          </p:nvPr>
        </p:nvSpPr>
        <p:spPr>
          <a:xfrm>
            <a:off x="26640000" y="40414374"/>
            <a:ext cx="1960694" cy="720080"/>
          </a:xfrm>
          <a:prstGeom prst="rect">
            <a:avLst/>
          </a:prstGeom>
        </p:spPr>
        <p:txBody>
          <a:bodyPr/>
          <a:lstStyle/>
          <a:p>
            <a:fld id="{3F369674-7F9B-475F-BD19-444BB701AF24}" type="slidenum">
              <a:rPr lang="de-DE" smtClean="0"/>
              <a:pPr/>
              <a:t>‹Nr.›</a:t>
            </a:fld>
            <a:endParaRPr lang="de-D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655999" y="9136800"/>
            <a:ext cx="26928000" cy="30708000"/>
          </a:xfrm>
          <a:prstGeom prst="rect">
            <a:avLst/>
          </a:prstGeom>
        </p:spPr>
        <p:txBody>
          <a:bodyPr lIns="0" tIns="0" rIns="0" bIns="0" numCol="4" spcCol="648000"/>
          <a:lstStyle>
            <a:lvl1pPr marL="0" indent="0" algn="l" rtl="0">
              <a:lnSpc>
                <a:spcPts val="3200"/>
              </a:lnSpc>
              <a:spcBef>
                <a:spcPts val="0"/>
              </a:spcBef>
              <a:spcAft>
                <a:spcPts val="3200"/>
              </a:spcAft>
              <a:buFont typeface="Arial" pitchFamily="34" charset="0"/>
              <a:buNone/>
              <a:defRPr lang="de-DE" sz="2500" baseline="0" smtClean="0"/>
            </a:lvl1pPr>
            <a:lvl2pPr marL="0" indent="0" algn="l">
              <a:lnSpc>
                <a:spcPts val="3200"/>
              </a:lnSpc>
              <a:spcBef>
                <a:spcPts val="0"/>
              </a:spcBef>
              <a:buNone/>
              <a:defRPr lang="de-DE" sz="2500" b="1" baseline="0" smtClean="0"/>
            </a:lvl2pPr>
            <a:lvl3pPr marL="144000" indent="-144000" algn="l">
              <a:lnSpc>
                <a:spcPts val="3200"/>
              </a:lnSpc>
              <a:spcBef>
                <a:spcPts val="0"/>
              </a:spcBef>
              <a:spcAft>
                <a:spcPts val="3200"/>
              </a:spcAft>
              <a:buFont typeface="Arial" pitchFamily="34" charset="0"/>
              <a:buChar char="•"/>
              <a:defRPr lang="de-DE" sz="2500" kern="1200" baseline="0" dirty="0" smtClean="0">
                <a:solidFill>
                  <a:srgbClr val="000000"/>
                </a:solidFill>
                <a:latin typeface="Arial"/>
                <a:ea typeface="+mn-ea"/>
                <a:cs typeface="Arial" pitchFamily="34" charset="0"/>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smtClean="0">
                <a:solidFill>
                  <a:srgbClr val="000000"/>
                </a:solidFill>
                <a:latin typeface="Arial"/>
              </a:rPr>
              <a:t>Fließtext 25 </a:t>
            </a:r>
            <a:r>
              <a:rPr lang="de-DE" sz="2500" kern="1200" baseline="0" dirty="0" err="1" smtClean="0">
                <a:solidFill>
                  <a:srgbClr val="000000"/>
                </a:solidFill>
                <a:latin typeface="Arial"/>
              </a:rPr>
              <a:t>pt</a:t>
            </a:r>
            <a:endParaRPr lang="de-DE" dirty="0" smtClean="0"/>
          </a:p>
          <a:p>
            <a:pPr rtl="0"/>
            <a:r>
              <a:rPr lang="de-DE" sz="2500" kern="1200" baseline="0" dirty="0" smtClean="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smtClean="0">
                <a:solidFill>
                  <a:srgbClr val="000000"/>
                </a:solidFill>
                <a:latin typeface="Arial"/>
              </a:rPr>
              <a:t>Bitte geben Sie Ihren individuellen Text an den vorgesehenen Stellen ein und nutzen Sie die installierten Formatvorlagen für den jeweiligen Textabschnitt. </a:t>
            </a:r>
          </a:p>
          <a:p>
            <a:pPr lvl="1"/>
            <a:r>
              <a:rPr lang="de-DE" dirty="0" smtClean="0"/>
              <a:t>Kopfzeile und Absender</a:t>
            </a:r>
          </a:p>
          <a:p>
            <a:pPr rtl="0"/>
            <a:r>
              <a:rPr lang="de-DE" sz="2500" kern="1200" baseline="0" dirty="0" smtClean="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und blauem Textzusatz (linker Rand) </a:t>
            </a:r>
          </a:p>
          <a:p>
            <a:pPr lvl="1"/>
            <a:r>
              <a:rPr lang="de-DE" dirty="0" err="1" smtClean="0"/>
              <a:t>Textsatz</a:t>
            </a:r>
            <a:endParaRPr lang="de-DE" dirty="0" smtClean="0"/>
          </a:p>
          <a:p>
            <a:pPr rtl="0"/>
            <a:r>
              <a:rPr lang="de-DE" sz="2500" kern="1200" baseline="0" dirty="0" smtClean="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smtClean="0">
                <a:solidFill>
                  <a:srgbClr val="000000"/>
                </a:solidFill>
                <a:latin typeface="Arial"/>
              </a:rPr>
              <a:t>vierspaltiger</a:t>
            </a:r>
            <a:r>
              <a:rPr lang="de-DE" sz="2500" kern="1200" baseline="0" dirty="0" smtClean="0">
                <a:solidFill>
                  <a:srgbClr val="000000"/>
                </a:solidFill>
                <a:latin typeface="Arial"/>
              </a:rPr>
              <a:t> Text empfohlen, linksbündig oder Blocksatz. Für Plakate mit wenig Text, können Sie auf die größeren Schriftgrößen zurückgreifen.</a:t>
            </a:r>
          </a:p>
          <a:p>
            <a:pPr lvl="1"/>
            <a:r>
              <a:rPr lang="de-DE" dirty="0" smtClean="0"/>
              <a:t>Bilder</a:t>
            </a:r>
          </a:p>
          <a:p>
            <a:pPr rtl="0"/>
            <a:r>
              <a:rPr lang="de-DE" sz="2500" kern="1200" baseline="0" dirty="0" smtClean="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geht über alle Textspalten</a:t>
            </a: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an mindestens 3 Seiten, bis zum Papierrand (sog. randabfallend)</a:t>
            </a:r>
          </a:p>
          <a:p>
            <a:pPr rtl="0"/>
            <a:r>
              <a:rPr lang="de-DE" sz="2500" kern="1200" baseline="0" dirty="0" smtClean="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smtClean="0"/>
              <a:t>Druck</a:t>
            </a:r>
          </a:p>
          <a:p>
            <a:pPr rtl="0"/>
            <a:r>
              <a:rPr lang="de-DE" sz="2500" kern="1200" baseline="0" dirty="0" smtClean="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smtClean="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smtClean="0">
                <a:solidFill>
                  <a:srgbClr val="000000"/>
                </a:solidFill>
                <a:latin typeface="Arial"/>
              </a:rPr>
              <a:t>Weitere Informationen zum Corporate Design der TUM finden Sie unter www.tum.de/cd</a:t>
            </a:r>
          </a:p>
          <a:p>
            <a:pPr lvl="1"/>
            <a:r>
              <a:rPr lang="de-DE" dirty="0" smtClean="0"/>
              <a:t>Blindtext</a:t>
            </a:r>
          </a:p>
          <a:p>
            <a:pPr rtl="0"/>
            <a:r>
              <a:rPr lang="de-DE" sz="2500" kern="1200" baseline="0" dirty="0" err="1" smtClean="0">
                <a:solidFill>
                  <a:srgbClr val="000000"/>
                </a:solidFill>
                <a:latin typeface="Arial"/>
              </a:rPr>
              <a:t>Padolumquatur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Num</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officiist</a:t>
            </a:r>
            <a:r>
              <a:rPr lang="de-DE" sz="2500" kern="1200" baseline="0" dirty="0" smtClean="0">
                <a:solidFill>
                  <a:srgbClr val="000000"/>
                </a:solidFill>
                <a:latin typeface="Arial"/>
              </a:rPr>
              <a:t>, </a:t>
            </a:r>
            <a:r>
              <a:rPr lang="de-DE" sz="2500" kern="1200" baseline="0" dirty="0" err="1" smtClean="0">
                <a:solidFill>
                  <a:srgbClr val="000000"/>
                </a:solidFill>
                <a:latin typeface="Arial"/>
              </a:rPr>
              <a:t>cullaccumquodquia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res</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oditavolumutestibus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voluptas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lit</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quam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eavoluptis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Utautelitatur</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experepelibus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officiusreinciamvoluptatureictestvererenienda</a:t>
            </a:r>
            <a:r>
              <a:rPr lang="de-DE" sz="2500" kern="1200" baseline="0" dirty="0" smtClean="0">
                <a:solidFill>
                  <a:srgbClr val="000000"/>
                </a:solidFill>
                <a:latin typeface="Arial"/>
              </a:rPr>
              <a:t> pro </a:t>
            </a:r>
            <a:r>
              <a:rPr lang="de-DE" sz="2500" kern="1200" baseline="0" dirty="0" err="1" smtClean="0">
                <a:solidFill>
                  <a:srgbClr val="000000"/>
                </a:solidFill>
                <a:latin typeface="Arial"/>
              </a:rPr>
              <a:t>eumquiomnimullandeeaquitoritionsedquevolorioremharum</a:t>
            </a:r>
            <a:r>
              <a:rPr lang="de-DE" sz="2500" kern="1200" baseline="0" dirty="0" smtClean="0">
                <a:solidFill>
                  <a:srgbClr val="000000"/>
                </a:solidFill>
                <a:latin typeface="Arial"/>
              </a:rPr>
              <a:t> am </a:t>
            </a:r>
            <a:r>
              <a:rPr lang="de-DE" sz="2500" kern="1200" baseline="0" dirty="0" err="1" smtClean="0">
                <a:solidFill>
                  <a:srgbClr val="000000"/>
                </a:solidFill>
                <a:latin typeface="Arial"/>
              </a:rPr>
              <a:t>sitiossitiilitmollorumaseatiassimlamcus</a:t>
            </a:r>
            <a:r>
              <a:rPr lang="de-DE" sz="2500" kern="1200" baseline="0" dirty="0" smtClean="0">
                <a:solidFill>
                  <a:srgbClr val="000000"/>
                </a:solidFill>
                <a:latin typeface="Arial"/>
              </a:rPr>
              <a:t> mint </a:t>
            </a:r>
            <a:r>
              <a:rPr lang="de-DE" sz="2500" kern="1200" baseline="0" dirty="0" err="1" smtClean="0">
                <a:solidFill>
                  <a:srgbClr val="000000"/>
                </a:solidFill>
                <a:latin typeface="Arial"/>
              </a:rPr>
              <a:t>omnisplitaspedquisvolestiquamusaverionsequesenim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exceaverchil</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omnimquunt</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expedquidoloresedquamfugiamusreperemeumvelipsamaudiapicilibusam</a:t>
            </a:r>
            <a:r>
              <a:rPr lang="de-DE" sz="2500" kern="1200" baseline="0" dirty="0" smtClean="0">
                <a:solidFill>
                  <a:srgbClr val="000000"/>
                </a:solidFill>
                <a:latin typeface="Arial"/>
              </a:rPr>
              <a:t>, </a:t>
            </a:r>
            <a:r>
              <a:rPr lang="de-DE" sz="2500" kern="1200" baseline="0" dirty="0" err="1" smtClean="0">
                <a:solidFill>
                  <a:srgbClr val="000000"/>
                </a:solidFill>
                <a:latin typeface="Arial"/>
              </a:rPr>
              <a:t>eostionsedidoluptiurrestestiavolentpradendaiur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Quiaverspelluptur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a:t>
            </a:r>
            <a:r>
              <a:rPr lang="de-DE" sz="2500" kern="1200" baseline="0" dirty="0" err="1" smtClean="0">
                <a:solidFill>
                  <a:srgbClr val="000000"/>
                </a:solidFill>
                <a:latin typeface="Arial"/>
              </a:rPr>
              <a:t>utemporrovitatisquidigendusvoluptaecae</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Itatem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conectismolorecuptaturmagnat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Xerro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elesciam</a:t>
            </a:r>
            <a:r>
              <a:rPr lang="de-DE" sz="2500" kern="1200" baseline="0" dirty="0" smtClean="0">
                <a:solidFill>
                  <a:srgbClr val="000000"/>
                </a:solidFill>
                <a:latin typeface="Arial"/>
              </a:rPr>
              <a: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videlessiaccusutomnientqueconremlaccumernationcusexplictur</a:t>
            </a:r>
            <a:r>
              <a:rPr lang="de-DE" sz="2500" kern="1200" baseline="0" dirty="0" smtClean="0">
                <a:solidFill>
                  <a:srgbClr val="000000"/>
                </a:solidFill>
                <a:latin typeface="Arial"/>
              </a:rPr>
              <a:t>? </a:t>
            </a:r>
            <a:r>
              <a:rPr lang="de-DE" sz="2500" kern="1200" baseline="0" dirty="0" err="1" smtClean="0">
                <a:solidFill>
                  <a:srgbClr val="000000"/>
                </a:solidFill>
                <a:latin typeface="Arial"/>
              </a:rPr>
              <a:t>Aboriautmolutetur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quiamusre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eteaquisvenisquibus</a:t>
            </a:r>
            <a:r>
              <a:rPr lang="de-DE" sz="2500" kern="1200" baseline="0" dirty="0" smtClean="0">
                <a:solidFill>
                  <a:srgbClr val="000000"/>
                </a:solidFill>
                <a:latin typeface="Arial"/>
              </a:rPr>
              <a:t> in es et </a:t>
            </a:r>
            <a:r>
              <a:rPr lang="de-DE" sz="2500" kern="1200" baseline="0" dirty="0" err="1" smtClean="0">
                <a:solidFill>
                  <a:srgbClr val="000000"/>
                </a:solidFill>
                <a:latin typeface="Arial"/>
              </a:rPr>
              <a:t>aligent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Niatharchilliscullateeumaututaboreperiaautdoluptamfaccabo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Otaminiminventurranoneneteumaccum</a:t>
            </a:r>
            <a:r>
              <a:rPr lang="de-DE" sz="2500" kern="1200" baseline="0" dirty="0" smtClean="0">
                <a:solidFill>
                  <a:srgbClr val="000000"/>
                </a:solidFill>
                <a:latin typeface="Arial"/>
              </a:rPr>
              <a:t>, </a:t>
            </a:r>
            <a:r>
              <a:rPr lang="de-DE" sz="2500" kern="1200" baseline="0" dirty="0" err="1" smtClean="0">
                <a:solidFill>
                  <a:srgbClr val="000000"/>
                </a:solidFill>
                <a:latin typeface="Arial"/>
              </a:rPr>
              <a:t>nimetofficimi</a:t>
            </a:r>
            <a:r>
              <a:rPr lang="de-DE" sz="2500" kern="1200" baseline="0" dirty="0" smtClean="0">
                <a:solidFill>
                  <a:srgbClr val="000000"/>
                </a:solidFill>
                <a:latin typeface="Arial"/>
              </a:rPr>
              <a:t>, </a:t>
            </a:r>
            <a:r>
              <a:rPr lang="de-DE" sz="2500" kern="1200" baseline="0" dirty="0" err="1" smtClean="0">
                <a:solidFill>
                  <a:srgbClr val="000000"/>
                </a:solidFill>
                <a:latin typeface="Arial"/>
              </a:rPr>
              <a:t>consequediteumfuga</a:t>
            </a:r>
            <a:r>
              <a:rPr lang="de-DE" sz="2500" kern="1200" baseline="0" dirty="0" smtClean="0">
                <a:solidFill>
                  <a:srgbClr val="000000"/>
                </a:solidFill>
                <a:latin typeface="Arial"/>
              </a:rPr>
              <a:t>. Nam, </a:t>
            </a:r>
            <a:r>
              <a:rPr lang="de-DE" sz="2500" kern="1200" baseline="0" dirty="0" err="1" smtClean="0">
                <a:solidFill>
                  <a:srgbClr val="000000"/>
                </a:solidFill>
                <a:latin typeface="Arial"/>
              </a:rPr>
              <a:t>quibusmoloraectiusillaborautlaborruminveliquiasequiasquidoluptaspedismoluptiasadiaautrepedquisacestaudaepernatumiusvolutaut</a:t>
            </a:r>
            <a:r>
              <a:rPr lang="de-DE" sz="2500" kern="1200" baseline="0" dirty="0" smtClean="0">
                <a:solidFill>
                  <a:srgbClr val="000000"/>
                </a:solidFill>
                <a:latin typeface="Arial"/>
              </a:rPr>
              <a:t> ad </a:t>
            </a:r>
            <a:r>
              <a:rPr lang="de-DE" sz="2500" kern="1200" baseline="0" dirty="0" err="1" smtClean="0">
                <a:solidFill>
                  <a:srgbClr val="000000"/>
                </a:solidFill>
                <a:latin typeface="Arial"/>
              </a:rPr>
              <a:t>est</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voloverovidunturitatetadiorehendiblaboraciur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Quisresciuntemnusimendendaeverumque</a:t>
            </a:r>
            <a:r>
              <a:rPr lang="de-DE" sz="2500" kern="1200" baseline="0" dirty="0" smtClean="0">
                <a:solidFill>
                  <a:srgbClr val="000000"/>
                </a:solidFill>
                <a:latin typeface="Arial"/>
              </a:rPr>
              <a:t> dem. </a:t>
            </a:r>
            <a:r>
              <a:rPr lang="de-DE" sz="2500" kern="1200" baseline="0" dirty="0" err="1" smtClean="0">
                <a:solidFill>
                  <a:srgbClr val="000000"/>
                </a:solidFill>
                <a:latin typeface="Arial"/>
              </a:rPr>
              <a:t>Roquenonsequatiorroel</a:t>
            </a:r>
            <a:r>
              <a:rPr lang="de-DE" sz="2500" kern="1200" baseline="0" dirty="0" smtClean="0">
                <a:solidFill>
                  <a:srgbClr val="000000"/>
                </a:solidFill>
                <a:latin typeface="Arial"/>
              </a:rPr>
              <a:t> in </a:t>
            </a:r>
            <a:r>
              <a:rPr lang="de-DE" sz="2500" kern="1200" baseline="0" dirty="0" err="1" smtClean="0">
                <a:solidFill>
                  <a:srgbClr val="000000"/>
                </a:solidFill>
                <a:latin typeface="Arial"/>
              </a:rPr>
              <a:t>nihiliquisvolorporroisistiusdaectotemrecae</a:t>
            </a:r>
            <a:r>
              <a:rPr lang="de-DE" sz="2500" kern="1200" baseline="0" dirty="0" smtClean="0">
                <a:solidFill>
                  <a:srgbClr val="000000"/>
                </a:solidFill>
                <a:latin typeface="Arial"/>
              </a:rPr>
              <a:t> mi, si </a:t>
            </a:r>
            <a:r>
              <a:rPr lang="de-DE" sz="2500" kern="1200" baseline="0" dirty="0" err="1" smtClean="0">
                <a:solidFill>
                  <a:srgbClr val="000000"/>
                </a:solidFill>
                <a:latin typeface="Arial"/>
              </a:rPr>
              <a:t>voluptat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Cae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autematquerepedquasincipitio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Ariscipsamusvolorectionseperumvolorunt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Consequoetur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erioratur</a:t>
            </a:r>
            <a:r>
              <a:rPr lang="de-DE" sz="2500" kern="1200" baseline="0" dirty="0" smtClean="0">
                <a:solidFill>
                  <a:srgbClr val="000000"/>
                </a:solidFill>
                <a:latin typeface="Arial"/>
              </a:rPr>
              <a:t>?</a:t>
            </a:r>
          </a:p>
          <a:p>
            <a:pPr rtl="0"/>
            <a:r>
              <a:rPr lang="de-DE" sz="2500" kern="1200" baseline="0" dirty="0" smtClean="0">
                <a:solidFill>
                  <a:srgbClr val="000000"/>
                </a:solidFill>
                <a:latin typeface="Arial"/>
              </a:rPr>
              <a:t>As </a:t>
            </a:r>
            <a:r>
              <a:rPr lang="de-DE" sz="2500" kern="1200" baseline="0" dirty="0" err="1" smtClean="0">
                <a:solidFill>
                  <a:srgbClr val="000000"/>
                </a:solidFill>
                <a:latin typeface="Arial"/>
              </a:rPr>
              <a:t>ipsuntetusestexerumilipsandioel</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lam</a:t>
            </a:r>
            <a:r>
              <a:rPr lang="de-DE" sz="2500" kern="1200" baseline="0" dirty="0" smtClean="0">
                <a:solidFill>
                  <a:srgbClr val="000000"/>
                </a:solidFill>
                <a:latin typeface="Arial"/>
              </a:rPr>
              <a:t>, </a:t>
            </a:r>
            <a:r>
              <a:rPr lang="de-DE" sz="2500" kern="1200" baseline="0" dirty="0" err="1" smtClean="0">
                <a:solidFill>
                  <a:srgbClr val="000000"/>
                </a:solidFill>
                <a:latin typeface="Arial"/>
              </a:rPr>
              <a:t>sumnimepratetofficitisdolesessiquunturreeosaepederiaperateste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mosanditenit</a:t>
            </a:r>
            <a:r>
              <a:rPr lang="de-DE" sz="2500" kern="1200" baseline="0" dirty="0" smtClean="0">
                <a:solidFill>
                  <a:srgbClr val="000000"/>
                </a:solidFill>
                <a:latin typeface="Arial"/>
              </a:rPr>
              <a:t>, </a:t>
            </a:r>
            <a:r>
              <a:rPr lang="de-DE" sz="2500" kern="1200" baseline="0" dirty="0" err="1" smtClean="0">
                <a:solidFill>
                  <a:srgbClr val="000000"/>
                </a:solidFill>
                <a:latin typeface="Arial"/>
              </a:rPr>
              <a:t>sandanisidellaminctasdolupta</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veliquideleventreperumquesumrerspelicte</a:t>
            </a:r>
            <a:r>
              <a:rPr lang="de-DE" sz="2500" kern="1200" baseline="0" dirty="0" smtClean="0">
                <a:solidFill>
                  <a:srgbClr val="000000"/>
                </a:solidFill>
                <a:latin typeface="Arial"/>
              </a:rPr>
              <a:t> nos et </a:t>
            </a:r>
            <a:r>
              <a:rPr lang="de-DE" sz="2500" kern="1200" baseline="0" dirty="0" err="1" smtClean="0">
                <a:solidFill>
                  <a:srgbClr val="000000"/>
                </a:solidFill>
                <a:latin typeface="Arial"/>
              </a:rPr>
              <a:t>faceraturaboremqueliquisquerest</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omnissederuptasquiduciliquaturatiavolorerro</a:t>
            </a:r>
            <a:r>
              <a:rPr lang="de-DE" sz="2500" kern="1200" baseline="0" dirty="0" smtClean="0">
                <a:solidFill>
                  <a:srgbClr val="000000"/>
                </a:solidFill>
                <a:latin typeface="Arial"/>
              </a:rPr>
              <a:t> es </a:t>
            </a:r>
            <a:r>
              <a:rPr lang="de-DE" sz="2500" kern="1200" baseline="0" dirty="0" err="1" smtClean="0">
                <a:solidFill>
                  <a:srgbClr val="000000"/>
                </a:solidFill>
                <a:latin typeface="Arial"/>
              </a:rPr>
              <a:t>magnimoluptaquibust</a:t>
            </a:r>
            <a:r>
              <a:rPr lang="de-DE" sz="2500" kern="1200" baseline="0" dirty="0" smtClean="0">
                <a:solidFill>
                  <a:srgbClr val="000000"/>
                </a:solidFill>
                <a:latin typeface="Arial"/>
              </a:rPr>
              <a:t>, </a:t>
            </a:r>
            <a:r>
              <a:rPr lang="de-DE" sz="2500" kern="1200" baseline="0" dirty="0" err="1" smtClean="0">
                <a:solidFill>
                  <a:srgbClr val="000000"/>
                </a:solidFill>
                <a:latin typeface="Arial"/>
              </a:rPr>
              <a:t>aceromaximusexperoconcumqueporidolorrodolutpreprae</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Voluptireiuntiavoluptaestinumdolorumquametomnisquiutas</a:t>
            </a:r>
            <a:r>
              <a:rPr lang="de-DE" sz="2500" kern="1200" baseline="0" dirty="0" smtClean="0">
                <a:solidFill>
                  <a:srgbClr val="000000"/>
                </a:solidFill>
                <a:latin typeface="Arial"/>
              </a:rPr>
              <a:t> a </a:t>
            </a:r>
            <a:r>
              <a:rPr lang="de-DE" sz="2500" kern="1200" baseline="0" dirty="0" err="1" smtClean="0">
                <a:solidFill>
                  <a:srgbClr val="000000"/>
                </a:solidFill>
                <a:latin typeface="Arial"/>
              </a:rPr>
              <a:t>doluptaeautvelinveressusquaspeliqueque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doluptasintresessunt</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venimetur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Quistotamrepere</a:t>
            </a:r>
            <a:r>
              <a:rPr lang="de-DE" sz="2500" kern="1200" baseline="0" dirty="0" smtClean="0">
                <a:solidFill>
                  <a:srgbClr val="000000"/>
                </a:solidFill>
                <a:latin typeface="Arial"/>
              </a:rPr>
              <a:t> cum </a:t>
            </a:r>
            <a:r>
              <a:rPr lang="de-DE" sz="2500" kern="1200" baseline="0" dirty="0" err="1" smtClean="0">
                <a:solidFill>
                  <a:srgbClr val="000000"/>
                </a:solidFill>
                <a:latin typeface="Arial"/>
              </a:rPr>
              <a:t>autodiodqueporemaasidisre</a:t>
            </a:r>
            <a:r>
              <a:rPr lang="de-DE" sz="2500" kern="1200" baseline="0" dirty="0" smtClean="0">
                <a:solidFill>
                  <a:srgbClr val="000000"/>
                </a:solidFill>
                <a:latin typeface="Arial"/>
              </a:rPr>
              <a:t>, </a:t>
            </a:r>
            <a:r>
              <a:rPr lang="de-DE" sz="2500" kern="1200" baseline="0" dirty="0" err="1" smtClean="0">
                <a:solidFill>
                  <a:srgbClr val="000000"/>
                </a:solidFill>
                <a:latin typeface="Arial"/>
              </a:rPr>
              <a:t>optavolupietur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toritaccullaboriostibustoomnisquosabo</a:t>
            </a:r>
            <a:r>
              <a:rPr lang="de-DE" sz="2500" kern="1200" baseline="0" dirty="0" smtClean="0">
                <a:solidFill>
                  <a:srgbClr val="000000"/>
                </a:solidFill>
                <a:latin typeface="Arial"/>
              </a:rPr>
              <a:t>. </a:t>
            </a:r>
            <a:r>
              <a:rPr lang="de-DE" sz="2500" kern="1200" baseline="0" dirty="0" err="1" smtClean="0">
                <a:solidFill>
                  <a:srgbClr val="000000"/>
                </a:solidFill>
                <a:latin typeface="Arial"/>
              </a:rPr>
              <a:t>Giam</a:t>
            </a:r>
            <a:r>
              <a:rPr lang="de-DE" sz="2500" kern="1200" baseline="0" dirty="0" smtClean="0">
                <a:solidFill>
                  <a:srgbClr val="000000"/>
                </a:solidFill>
                <a:latin typeface="Arial"/>
              </a:rPr>
              <a:t>, </a:t>
            </a:r>
            <a:r>
              <a:rPr lang="de-DE" sz="2500" kern="1200" baseline="0" dirty="0" err="1" smtClean="0">
                <a:solidFill>
                  <a:srgbClr val="000000"/>
                </a:solidFill>
                <a:latin typeface="Arial"/>
              </a:rPr>
              <a:t>tetuntfuga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Utquassimenianest</a:t>
            </a:r>
            <a:r>
              <a:rPr lang="de-DE" sz="2500" kern="1200" baseline="0" dirty="0" smtClean="0">
                <a:solidFill>
                  <a:srgbClr val="000000"/>
                </a:solidFill>
                <a:latin typeface="Arial"/>
              </a:rPr>
              <a:t>, </a:t>
            </a:r>
            <a:r>
              <a:rPr lang="de-DE" sz="2500" kern="1200" baseline="0" dirty="0" err="1" smtClean="0">
                <a:solidFill>
                  <a:srgbClr val="000000"/>
                </a:solidFill>
                <a:latin typeface="Arial"/>
              </a:rPr>
              <a:t>explacipis</a:t>
            </a:r>
            <a:r>
              <a:rPr lang="de-DE" sz="2500" kern="1200" baseline="0" dirty="0" smtClean="0">
                <a:solidFill>
                  <a:srgbClr val="000000"/>
                </a:solidFill>
                <a:latin typeface="Arial"/>
              </a:rPr>
              <a:t> si </a:t>
            </a:r>
            <a:r>
              <a:rPr lang="de-DE" sz="2500" kern="1200" baseline="0" dirty="0" err="1" smtClean="0">
                <a:solidFill>
                  <a:srgbClr val="000000"/>
                </a:solidFill>
                <a:latin typeface="Arial"/>
              </a:rPr>
              <a:t>autplatur</a:t>
            </a:r>
            <a:r>
              <a:rPr lang="de-DE" sz="2500" kern="1200" baseline="0" dirty="0" smtClean="0">
                <a:solidFill>
                  <a:srgbClr val="000000"/>
                </a:solidFill>
                <a:latin typeface="Arial"/>
              </a:rPr>
              <a:t>? Mi, </a:t>
            </a:r>
            <a:r>
              <a:rPr lang="de-DE" sz="2500" kern="1200" baseline="0" dirty="0" err="1" smtClean="0">
                <a:solidFill>
                  <a:srgbClr val="000000"/>
                </a:solidFill>
                <a:latin typeface="Arial"/>
              </a:rPr>
              <a:t>conparisasvitateeatiisest</a:t>
            </a:r>
            <a:r>
              <a:rPr lang="de-DE" sz="2500" kern="1200" baseline="0" dirty="0" smtClean="0">
                <a:solidFill>
                  <a:srgbClr val="000000"/>
                </a:solidFill>
                <a:latin typeface="Arial"/>
              </a:rPr>
              <a:t>, </a:t>
            </a:r>
            <a:r>
              <a:rPr lang="de-DE" sz="2500" kern="1200" baseline="0" dirty="0" err="1" smtClean="0">
                <a:solidFill>
                  <a:srgbClr val="000000"/>
                </a:solidFill>
                <a:latin typeface="Arial"/>
              </a:rPr>
              <a:t>nisquianihicabo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Nequos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exeostenulparuptatur</a:t>
            </a:r>
            <a:r>
              <a:rPr lang="de-DE" sz="2500" kern="1200" baseline="0" dirty="0" smtClean="0">
                <a:solidFill>
                  <a:srgbClr val="000000"/>
                </a:solidFill>
                <a:latin typeface="Arial"/>
              </a:rPr>
              <a:t>? Qui </a:t>
            </a:r>
            <a:r>
              <a:rPr lang="de-DE" sz="2500" kern="1200" baseline="0" dirty="0" err="1" smtClean="0">
                <a:solidFill>
                  <a:srgbClr val="000000"/>
                </a:solidFill>
                <a:latin typeface="Arial"/>
              </a:rPr>
              <a:t>optiursoluptiumeestiorepudavoles</a:t>
            </a:r>
            <a:r>
              <a:rPr lang="de-DE" sz="2500" kern="1200" baseline="0" dirty="0" smtClean="0">
                <a:solidFill>
                  <a:srgbClr val="000000"/>
                </a:solidFill>
                <a:latin typeface="Arial"/>
              </a:rPr>
              <a:t> se </a:t>
            </a:r>
            <a:r>
              <a:rPr lang="de-DE" sz="2500" kern="1200" baseline="0" dirty="0" err="1" smtClean="0">
                <a:solidFill>
                  <a:srgbClr val="000000"/>
                </a:solidFill>
                <a:latin typeface="Arial"/>
              </a:rPr>
              <a:t>volesquiaspeprovidullenda</a:t>
            </a:r>
            <a:r>
              <a:rPr lang="de-DE" sz="2500" kern="1200" baseline="0" dirty="0" smtClean="0">
                <a:solidFill>
                  <a:srgbClr val="000000"/>
                </a:solidFill>
                <a:latin typeface="Arial"/>
              </a:rPr>
              <a:t> si </a:t>
            </a:r>
            <a:r>
              <a:rPr lang="de-DE" sz="2500" kern="1200" baseline="0" dirty="0" err="1" smtClean="0">
                <a:solidFill>
                  <a:srgbClr val="000000"/>
                </a:solidFill>
                <a:latin typeface="Arial"/>
              </a:rPr>
              <a:t>neceatepediteicientvoluptasadisectemdoluptatevolest</a:t>
            </a:r>
            <a:r>
              <a:rPr lang="de-DE" sz="2500" kern="1200" baseline="0" dirty="0" smtClean="0">
                <a:solidFill>
                  <a:srgbClr val="000000"/>
                </a:solidFill>
                <a:latin typeface="Arial"/>
              </a:rPr>
              <a:t>, </a:t>
            </a:r>
            <a:r>
              <a:rPr lang="de-DE" sz="2500" kern="1200" baseline="0" dirty="0" err="1" smtClean="0">
                <a:solidFill>
                  <a:srgbClr val="000000"/>
                </a:solidFill>
                <a:latin typeface="Arial"/>
              </a:rPr>
              <a:t>voloraeatam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raatetviducidiseaquae</a:t>
            </a:r>
            <a:r>
              <a:rPr lang="de-DE" sz="2500" kern="1200" baseline="0" dirty="0" smtClean="0">
                <a:solidFill>
                  <a:srgbClr val="000000"/>
                </a:solidFill>
                <a:latin typeface="Arial"/>
              </a:rPr>
              <a:t>. </a:t>
            </a:r>
            <a:r>
              <a:rPr lang="de-DE" sz="2500" kern="1200" baseline="0" dirty="0" err="1" smtClean="0">
                <a:solidFill>
                  <a:srgbClr val="000000"/>
                </a:solidFill>
                <a:latin typeface="Arial"/>
              </a:rPr>
              <a:t>Emdelesdoluptusestotatur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Igendellaprepedetur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sumfugiasperaerumre</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sitautaspemoluptatiatiatevoluptur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r>
              <a:rPr lang="de-DE" sz="2500" kern="1200" baseline="0" dirty="0" err="1" smtClean="0">
                <a:solidFill>
                  <a:srgbClr val="000000"/>
                </a:solidFill>
                <a:latin typeface="Arial"/>
              </a:rPr>
              <a:t>Cusexeruntevoluptisasmoditiaconserumquaenulluptaquatasitatevoluptatem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moluptaturmoluptatelid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auditis</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pediasitibustemquiadolorehenduntescientincidentuseiundeodis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experiorest</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sollisreroremolescit</a:t>
            </a:r>
            <a:r>
              <a:rPr lang="de-DE" sz="2500" kern="1200" baseline="0" dirty="0" smtClean="0">
                <a:solidFill>
                  <a:srgbClr val="000000"/>
                </a:solidFill>
                <a:latin typeface="Arial"/>
              </a:rPr>
              <a:t> es </a:t>
            </a:r>
            <a:r>
              <a:rPr lang="de-DE" sz="2500" kern="1200" baseline="0" dirty="0" err="1" smtClean="0">
                <a:solidFill>
                  <a:srgbClr val="000000"/>
                </a:solidFill>
                <a:latin typeface="Arial"/>
              </a:rPr>
              <a:t>renissandemquiamus</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occumanditiiseossint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exernatursimi</a:t>
            </a:r>
            <a:r>
              <a:rPr lang="de-DE" sz="2500" kern="1200" baseline="0" dirty="0" smtClean="0">
                <a:solidFill>
                  <a:srgbClr val="000000"/>
                </a:solidFill>
                <a:latin typeface="Arial"/>
              </a:rPr>
              <a:t>, </a:t>
            </a:r>
            <a:r>
              <a:rPr lang="de-DE" sz="2500" kern="1200" baseline="0" dirty="0" err="1" smtClean="0">
                <a:solidFill>
                  <a:srgbClr val="000000"/>
                </a:solidFill>
                <a:latin typeface="Arial"/>
              </a:rPr>
              <a:t>susmoloreptasolesipictemcore</a:t>
            </a:r>
            <a:r>
              <a:rPr lang="de-DE" sz="2500" kern="1200" baseline="0" dirty="0" smtClean="0">
                <a:solidFill>
                  <a:srgbClr val="000000"/>
                </a:solidFill>
                <a:latin typeface="Arial"/>
              </a:rPr>
              <a:t>, </a:t>
            </a:r>
            <a:r>
              <a:rPr lang="de-DE" sz="2500" kern="1200" baseline="0" dirty="0" err="1" smtClean="0">
                <a:solidFill>
                  <a:srgbClr val="000000"/>
                </a:solidFill>
                <a:latin typeface="Arial"/>
              </a:rPr>
              <a:t>nonsequamium</a:t>
            </a:r>
            <a:r>
              <a:rPr lang="de-DE" sz="2500" kern="1200" baseline="0" dirty="0" smtClean="0">
                <a:solidFill>
                  <a:srgbClr val="000000"/>
                </a:solidFill>
                <a:latin typeface="Arial"/>
              </a:rPr>
              <a:t>, </a:t>
            </a:r>
            <a:r>
              <a:rPr lang="de-DE" sz="2500" kern="1200" baseline="0" dirty="0" err="1" smtClean="0">
                <a:solidFill>
                  <a:srgbClr val="000000"/>
                </a:solidFill>
                <a:latin typeface="Arial"/>
              </a:rPr>
              <a:t>quaestrumreremquamnisitvoluptaecorremperibusant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faceprecusdamharumerocumelam</a:t>
            </a:r>
            <a:r>
              <a:rPr lang="de-DE" sz="2500" kern="1200" baseline="0" dirty="0" smtClean="0">
                <a:solidFill>
                  <a:srgbClr val="000000"/>
                </a:solidFill>
                <a:latin typeface="Arial"/>
              </a:rPr>
              <a:t>, </a:t>
            </a:r>
            <a:r>
              <a:rPr lang="de-DE" sz="2500" kern="1200" baseline="0" dirty="0" err="1" smtClean="0">
                <a:solidFill>
                  <a:srgbClr val="000000"/>
                </a:solidFill>
                <a:latin typeface="Arial"/>
              </a:rPr>
              <a:t>torsintur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Lestiasi</a:t>
            </a:r>
            <a:r>
              <a:rPr lang="de-DE" sz="2500" kern="1200" baseline="0" dirty="0" smtClean="0">
                <a:solidFill>
                  <a:srgbClr val="000000"/>
                </a:solidFill>
                <a:latin typeface="Arial"/>
              </a:rPr>
              <a:t> ab </a:t>
            </a:r>
            <a:r>
              <a:rPr lang="de-DE" sz="2500" kern="1200" baseline="0" dirty="0" err="1" smtClean="0">
                <a:solidFill>
                  <a:srgbClr val="000000"/>
                </a:solidFill>
                <a:latin typeface="Arial"/>
              </a:rPr>
              <a:t>ime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prasusil</a:t>
            </a:r>
            <a:r>
              <a:rPr lang="de-DE" sz="2500" kern="1200" baseline="0" dirty="0" smtClean="0">
                <a:solidFill>
                  <a:srgbClr val="000000"/>
                </a:solidFill>
                <a:latin typeface="Arial"/>
              </a:rPr>
              <a:t> es sam </a:t>
            </a:r>
            <a:r>
              <a:rPr lang="de-DE" sz="2500" kern="1200" baseline="0" dirty="0" err="1" smtClean="0">
                <a:solidFill>
                  <a:srgbClr val="000000"/>
                </a:solidFill>
                <a:latin typeface="Arial"/>
              </a:rPr>
              <a:t>ratem</a:t>
            </a:r>
            <a:r>
              <a:rPr lang="de-DE" sz="2500" kern="1200" baseline="0" dirty="0" smtClean="0">
                <a:solidFill>
                  <a:srgbClr val="000000"/>
                </a:solidFill>
                <a:latin typeface="Arial"/>
              </a:rPr>
              <a:t> et </a:t>
            </a:r>
            <a:br>
              <a:rPr lang="de-DE" sz="2500" kern="1200" baseline="0" dirty="0" smtClean="0">
                <a:solidFill>
                  <a:srgbClr val="000000"/>
                </a:solidFill>
                <a:latin typeface="Arial"/>
              </a:rPr>
            </a:br>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p>
          <a:p>
            <a:pPr rtl="0"/>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p:txBody>
      </p:sp>
      <p:sp>
        <p:nvSpPr>
          <p:cNvPr id="11"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a:lvl1pPr>
          </a:lstStyle>
          <a:p>
            <a:r>
              <a:rPr lang="de-DE" dirty="0" smtClean="0"/>
              <a:t>Überschrift 1</a:t>
            </a:r>
            <a:endParaRPr lang="de-DE" dirty="0"/>
          </a:p>
        </p:txBody>
      </p:sp>
      <p:sp>
        <p:nvSpPr>
          <p:cNvPr id="18"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smtClean="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0"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smtClean="0"/>
              <a:t>Überschrift 2</a:t>
            </a:r>
            <a:endParaRPr lang="de-DE" dirty="0"/>
          </a:p>
        </p:txBody>
      </p:sp>
      <p:sp>
        <p:nvSpPr>
          <p:cNvPr id="13" name="Bildplatzhalter 12"/>
          <p:cNvSpPr>
            <a:spLocks noGrp="1"/>
          </p:cNvSpPr>
          <p:nvPr>
            <p:ph type="pic" sz="quarter" idx="16"/>
          </p:nvPr>
        </p:nvSpPr>
        <p:spPr>
          <a:xfrm>
            <a:off x="1674491" y="31691334"/>
            <a:ext cx="6253200" cy="5036400"/>
          </a:xfrm>
          <a:prstGeom prst="rect">
            <a:avLst/>
          </a:prstGeom>
        </p:spPr>
        <p:txBody>
          <a:bodyPr bIns="46800" anchor="t" anchorCtr="0"/>
          <a:lstStyle/>
          <a:p>
            <a:r>
              <a:rPr lang="de-DE" dirty="0" smtClean="0"/>
              <a:t>Bild durch Klicken auf Symbol hinzufügen</a:t>
            </a:r>
            <a:endParaRPr lang="de-DE" dirty="0"/>
          </a:p>
        </p:txBody>
      </p:sp>
      <p:sp>
        <p:nvSpPr>
          <p:cNvPr id="19" name="Textplatzhalter 18"/>
          <p:cNvSpPr>
            <a:spLocks noGrp="1"/>
          </p:cNvSpPr>
          <p:nvPr>
            <p:ph type="body" sz="quarter" idx="17" hasCustomPrompt="1"/>
          </p:nvPr>
        </p:nvSpPr>
        <p:spPr>
          <a:xfrm>
            <a:off x="1674491" y="36691994"/>
            <a:ext cx="62532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
        <p:nvSpPr>
          <p:cNvPr id="20" name="Bildplatzhalter 12"/>
          <p:cNvSpPr>
            <a:spLocks noGrp="1"/>
          </p:cNvSpPr>
          <p:nvPr>
            <p:ph type="pic" sz="quarter" idx="18"/>
          </p:nvPr>
        </p:nvSpPr>
        <p:spPr>
          <a:xfrm>
            <a:off x="22352283" y="9090895"/>
            <a:ext cx="6253200" cy="11538000"/>
          </a:xfrm>
          <a:prstGeom prst="rect">
            <a:avLst/>
          </a:prstGeom>
        </p:spPr>
        <p:txBody>
          <a:bodyPr bIns="46800" anchor="t" anchorCtr="0"/>
          <a:lstStyle/>
          <a:p>
            <a:r>
              <a:rPr lang="de-DE" dirty="0" smtClean="0"/>
              <a:t>Bild durch Klicken auf Symbol hinzufügen</a:t>
            </a:r>
            <a:endParaRPr lang="de-DE" dirty="0"/>
          </a:p>
        </p:txBody>
      </p:sp>
      <p:sp>
        <p:nvSpPr>
          <p:cNvPr id="21" name="Textplatzhalter 18"/>
          <p:cNvSpPr>
            <a:spLocks noGrp="1"/>
          </p:cNvSpPr>
          <p:nvPr>
            <p:ph type="body" sz="quarter" idx="19" hasCustomPrompt="1"/>
          </p:nvPr>
        </p:nvSpPr>
        <p:spPr>
          <a:xfrm>
            <a:off x="22340788" y="20612174"/>
            <a:ext cx="62532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EXTBOXEN 4 Spalten">
    <p:spTree>
      <p:nvGrpSpPr>
        <p:cNvPr id="1" name=""/>
        <p:cNvGrpSpPr/>
        <p:nvPr/>
      </p:nvGrpSpPr>
      <p:grpSpPr>
        <a:xfrm>
          <a:off x="0" y="0"/>
          <a:ext cx="0" cy="0"/>
          <a:chOff x="0" y="0"/>
          <a:chExt cx="0" cy="0"/>
        </a:xfrm>
      </p:grpSpPr>
      <p:sp>
        <p:nvSpPr>
          <p:cNvPr id="27" name="Textplatzhalter 21"/>
          <p:cNvSpPr>
            <a:spLocks noGrp="1"/>
          </p:cNvSpPr>
          <p:nvPr>
            <p:ph type="body" sz="quarter" idx="24" hasCustomPrompt="1"/>
          </p:nvPr>
        </p:nvSpPr>
        <p:spPr>
          <a:xfrm>
            <a:off x="22377769" y="9136800"/>
            <a:ext cx="6264000" cy="17788062"/>
          </a:xfrm>
          <a:prstGeom prst="rect">
            <a:avLst/>
          </a:prstGeom>
        </p:spPr>
        <p:txBody>
          <a:bodyPr lIns="0" tIns="0" rIns="0" bIns="0"/>
          <a:lstStyle>
            <a:lvl1pPr marL="0" indent="0" algn="l" defTabSz="4176431" rtl="0" eaLnBrk="1" latinLnBrk="0" hangingPunct="1">
              <a:lnSpc>
                <a:spcPts val="3200"/>
              </a:lnSpc>
              <a:spcBef>
                <a:spcPts val="0"/>
              </a:spcBef>
              <a:spcAft>
                <a:spcPts val="3200"/>
              </a:spcAft>
              <a:buFont typeface="Arial" pitchFamily="34" charset="0"/>
              <a:buNone/>
              <a:defRPr lang="de-DE" sz="2500" kern="1200" baseline="0" dirty="0" smtClean="0">
                <a:solidFill>
                  <a:srgbClr val="000000"/>
                </a:solidFill>
                <a:latin typeface="Arial"/>
                <a:ea typeface="+mn-ea"/>
                <a:cs typeface="+mn-cs"/>
              </a:defRPr>
            </a:lvl1pPr>
            <a:lvl2pPr marL="1304925" indent="-1304925">
              <a:buFontTx/>
              <a:buNone/>
              <a:defRPr b="1"/>
            </a:lvl2pPr>
            <a:lvl3pPr marL="144000" indent="-144000" algn="l" defTabSz="4176431" rtl="0" eaLnBrk="1" latinLnBrk="0" hangingPunct="1">
              <a:lnSpc>
                <a:spcPts val="3200"/>
              </a:lnSpc>
              <a:spcBef>
                <a:spcPts val="0"/>
              </a:spcBef>
              <a:spcAft>
                <a:spcPts val="3200"/>
              </a:spcAft>
              <a:buFont typeface="Arial" pitchFamily="34" charset="0"/>
              <a:buNone/>
              <a:defRPr/>
            </a:lvl3pPr>
          </a:lstStyle>
          <a:p>
            <a:pPr rtl="0"/>
            <a:r>
              <a:rPr lang="de-DE" sz="2500" kern="1200" baseline="0" dirty="0" err="1" smtClean="0">
                <a:solidFill>
                  <a:srgbClr val="000000"/>
                </a:solidFill>
                <a:latin typeface="Arial"/>
              </a:rPr>
              <a:t>Cusexeruntevoluptisasmoditiaconserumquaenulluptaquatasitatevoluptatem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moluptaturmoluptatelid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auditis</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pediasitibustemquiadolorehenduntescientincidentuseiundeodis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experiorest</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sollisreroremolescit</a:t>
            </a:r>
            <a:r>
              <a:rPr lang="de-DE" sz="2500" kern="1200" baseline="0" dirty="0" smtClean="0">
                <a:solidFill>
                  <a:srgbClr val="000000"/>
                </a:solidFill>
                <a:latin typeface="Arial"/>
              </a:rPr>
              <a:t> es </a:t>
            </a:r>
            <a:r>
              <a:rPr lang="de-DE" sz="2500" kern="1200" baseline="0" dirty="0" err="1" smtClean="0">
                <a:solidFill>
                  <a:srgbClr val="000000"/>
                </a:solidFill>
                <a:latin typeface="Arial"/>
              </a:rPr>
              <a:t>renissandemquiamus</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occumanditiiseossint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exernatursimi</a:t>
            </a:r>
            <a:r>
              <a:rPr lang="de-DE" sz="2500" kern="1200" baseline="0" dirty="0" smtClean="0">
                <a:solidFill>
                  <a:srgbClr val="000000"/>
                </a:solidFill>
                <a:latin typeface="Arial"/>
              </a:rPr>
              <a:t>, </a:t>
            </a:r>
            <a:r>
              <a:rPr lang="de-DE" sz="2500" kern="1200" baseline="0" dirty="0" err="1" smtClean="0">
                <a:solidFill>
                  <a:srgbClr val="000000"/>
                </a:solidFill>
                <a:latin typeface="Arial"/>
              </a:rPr>
              <a:t>susmoloreptasolesipictemcore</a:t>
            </a:r>
            <a:r>
              <a:rPr lang="de-DE" sz="2500" kern="1200" baseline="0" dirty="0" smtClean="0">
                <a:solidFill>
                  <a:srgbClr val="000000"/>
                </a:solidFill>
                <a:latin typeface="Arial"/>
              </a:rPr>
              <a:t>, </a:t>
            </a:r>
            <a:r>
              <a:rPr lang="de-DE" sz="2500" kern="1200" baseline="0" dirty="0" err="1" smtClean="0">
                <a:solidFill>
                  <a:srgbClr val="000000"/>
                </a:solidFill>
                <a:latin typeface="Arial"/>
              </a:rPr>
              <a:t>nonsequamium</a:t>
            </a:r>
            <a:r>
              <a:rPr lang="de-DE" sz="2500" kern="1200" baseline="0" dirty="0" smtClean="0">
                <a:solidFill>
                  <a:srgbClr val="000000"/>
                </a:solidFill>
                <a:latin typeface="Arial"/>
              </a:rPr>
              <a:t>, </a:t>
            </a:r>
            <a:r>
              <a:rPr lang="de-DE" sz="2500" kern="1200" baseline="0" dirty="0" err="1" smtClean="0">
                <a:solidFill>
                  <a:srgbClr val="000000"/>
                </a:solidFill>
                <a:latin typeface="Arial"/>
              </a:rPr>
              <a:t>quaestrumreremquamnisitvoluptaecorremperibusant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faceprecusdamharumerocumelam</a:t>
            </a:r>
            <a:r>
              <a:rPr lang="de-DE" sz="2500" kern="1200" baseline="0" dirty="0" smtClean="0">
                <a:solidFill>
                  <a:srgbClr val="000000"/>
                </a:solidFill>
                <a:latin typeface="Arial"/>
              </a:rPr>
              <a:t>, </a:t>
            </a:r>
            <a:r>
              <a:rPr lang="de-DE" sz="2500" kern="1200" baseline="0" dirty="0" err="1" smtClean="0">
                <a:solidFill>
                  <a:srgbClr val="000000"/>
                </a:solidFill>
                <a:latin typeface="Arial"/>
              </a:rPr>
              <a:t>torsintur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Lestiasi</a:t>
            </a:r>
            <a:r>
              <a:rPr lang="de-DE" sz="2500" kern="1200" baseline="0" dirty="0" smtClean="0">
                <a:solidFill>
                  <a:srgbClr val="000000"/>
                </a:solidFill>
                <a:latin typeface="Arial"/>
              </a:rPr>
              <a:t> ab </a:t>
            </a:r>
            <a:r>
              <a:rPr lang="de-DE" sz="2500" kern="1200" baseline="0" dirty="0" err="1" smtClean="0">
                <a:solidFill>
                  <a:srgbClr val="000000"/>
                </a:solidFill>
                <a:latin typeface="Arial"/>
              </a:rPr>
              <a:t>ime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prasusil</a:t>
            </a:r>
            <a:r>
              <a:rPr lang="de-DE" sz="2500" kern="1200" baseline="0" dirty="0" smtClean="0">
                <a:solidFill>
                  <a:srgbClr val="000000"/>
                </a:solidFill>
                <a:latin typeface="Arial"/>
              </a:rPr>
              <a:t> es sam </a:t>
            </a:r>
            <a:r>
              <a:rPr lang="de-DE" sz="2500" kern="1200" baseline="0" dirty="0" err="1" smtClean="0">
                <a:solidFill>
                  <a:srgbClr val="000000"/>
                </a:solidFill>
                <a:latin typeface="Arial"/>
              </a:rPr>
              <a:t>ratem</a:t>
            </a:r>
            <a:r>
              <a:rPr lang="de-DE" sz="2500" kern="1200" baseline="0" dirty="0" smtClean="0">
                <a:solidFill>
                  <a:srgbClr val="000000"/>
                </a:solidFill>
                <a:latin typeface="Arial"/>
              </a:rPr>
              <a:t> et </a:t>
            </a:r>
            <a:br>
              <a:rPr lang="de-DE" sz="2500" kern="1200" baseline="0" dirty="0" smtClean="0">
                <a:solidFill>
                  <a:srgbClr val="000000"/>
                </a:solidFill>
                <a:latin typeface="Arial"/>
              </a:rPr>
            </a:br>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p>
          <a:p>
            <a:pPr rtl="0"/>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endParaRPr lang="de-DE" sz="2500" kern="1200" baseline="0" dirty="0" smtClean="0">
              <a:solidFill>
                <a:srgbClr val="000000"/>
              </a:solidFill>
              <a:latin typeface="Arial"/>
            </a:endParaRPr>
          </a:p>
        </p:txBody>
      </p:sp>
      <p:sp>
        <p:nvSpPr>
          <p:cNvPr id="26" name="Textplatzhalter 21"/>
          <p:cNvSpPr>
            <a:spLocks noGrp="1"/>
          </p:cNvSpPr>
          <p:nvPr>
            <p:ph type="body" sz="quarter" idx="23" hasCustomPrompt="1"/>
          </p:nvPr>
        </p:nvSpPr>
        <p:spPr>
          <a:xfrm>
            <a:off x="15464581" y="9136800"/>
            <a:ext cx="6264000" cy="30718340"/>
          </a:xfrm>
          <a:prstGeom prst="rect">
            <a:avLst/>
          </a:prstGeom>
        </p:spPr>
        <p:txBody>
          <a:bodyPr lIns="0" tIns="0" rIns="0" bIns="0"/>
          <a:lstStyle>
            <a:lvl1pPr marL="0" indent="0" algn="l" defTabSz="4176431" rtl="0" eaLnBrk="1" latinLnBrk="0" hangingPunct="1">
              <a:lnSpc>
                <a:spcPts val="3200"/>
              </a:lnSpc>
              <a:spcBef>
                <a:spcPts val="0"/>
              </a:spcBef>
              <a:spcAft>
                <a:spcPts val="3200"/>
              </a:spcAft>
              <a:buFont typeface="Arial" pitchFamily="34" charset="0"/>
              <a:buNone/>
              <a:defRPr lang="de-DE" sz="2500" kern="1200" baseline="0" dirty="0" smtClean="0">
                <a:solidFill>
                  <a:srgbClr val="000000"/>
                </a:solidFill>
                <a:latin typeface="Arial"/>
                <a:ea typeface="+mn-ea"/>
                <a:cs typeface="+mn-cs"/>
              </a:defRPr>
            </a:lvl1pPr>
            <a:lvl2pPr marL="1304925" indent="-1304925">
              <a:buFontTx/>
              <a:buNone/>
              <a:defRPr b="1"/>
            </a:lvl2pPr>
            <a:lvl3pPr marL="144000" indent="-144000" algn="l" defTabSz="4176431" rtl="0" eaLnBrk="1" latinLnBrk="0" hangingPunct="1">
              <a:lnSpc>
                <a:spcPts val="3200"/>
              </a:lnSpc>
              <a:spcBef>
                <a:spcPts val="0"/>
              </a:spcBef>
              <a:spcAft>
                <a:spcPts val="3200"/>
              </a:spcAft>
              <a:buFont typeface="Arial" pitchFamily="34" charset="0"/>
              <a:buNone/>
              <a:defRPr/>
            </a:lvl3pPr>
          </a:lstStyle>
          <a:p>
            <a:pPr rtl="0"/>
            <a:r>
              <a:rPr lang="de-DE" sz="2500" kern="1200" baseline="0" dirty="0" smtClean="0">
                <a:solidFill>
                  <a:srgbClr val="000000"/>
                </a:solidFill>
                <a:latin typeface="Arial"/>
              </a:rPr>
              <a:t>As </a:t>
            </a:r>
            <a:r>
              <a:rPr lang="de-DE" sz="2500" kern="1200" baseline="0" dirty="0" err="1" smtClean="0">
                <a:solidFill>
                  <a:srgbClr val="000000"/>
                </a:solidFill>
                <a:latin typeface="Arial"/>
              </a:rPr>
              <a:t>ipsuntetusestexerumilipsandioel</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lam</a:t>
            </a:r>
            <a:r>
              <a:rPr lang="de-DE" sz="2500" kern="1200" baseline="0" dirty="0" smtClean="0">
                <a:solidFill>
                  <a:srgbClr val="000000"/>
                </a:solidFill>
                <a:latin typeface="Arial"/>
              </a:rPr>
              <a:t>, </a:t>
            </a:r>
            <a:r>
              <a:rPr lang="de-DE" sz="2500" kern="1200" baseline="0" dirty="0" err="1" smtClean="0">
                <a:solidFill>
                  <a:srgbClr val="000000"/>
                </a:solidFill>
                <a:latin typeface="Arial"/>
              </a:rPr>
              <a:t>sumnimepratetofficitisdolesessiquunturreeosaepederiaperateste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mosanditenit</a:t>
            </a:r>
            <a:r>
              <a:rPr lang="de-DE" sz="2500" kern="1200" baseline="0" dirty="0" smtClean="0">
                <a:solidFill>
                  <a:srgbClr val="000000"/>
                </a:solidFill>
                <a:latin typeface="Arial"/>
              </a:rPr>
              <a:t>, </a:t>
            </a:r>
            <a:r>
              <a:rPr lang="de-DE" sz="2500" kern="1200" baseline="0" dirty="0" err="1" smtClean="0">
                <a:solidFill>
                  <a:srgbClr val="000000"/>
                </a:solidFill>
                <a:latin typeface="Arial"/>
              </a:rPr>
              <a:t>sandanisidellaminctasdolupta</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veliquideleventreperumquesumrerspelicte</a:t>
            </a:r>
            <a:r>
              <a:rPr lang="de-DE" sz="2500" kern="1200" baseline="0" dirty="0" smtClean="0">
                <a:solidFill>
                  <a:srgbClr val="000000"/>
                </a:solidFill>
                <a:latin typeface="Arial"/>
              </a:rPr>
              <a:t> nos et </a:t>
            </a:r>
            <a:r>
              <a:rPr lang="de-DE" sz="2500" kern="1200" baseline="0" dirty="0" err="1" smtClean="0">
                <a:solidFill>
                  <a:srgbClr val="000000"/>
                </a:solidFill>
                <a:latin typeface="Arial"/>
              </a:rPr>
              <a:t>faceraturaboremqueliquisquerest</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omnissederuptasquiduciliquaturatiavolorerro</a:t>
            </a:r>
            <a:r>
              <a:rPr lang="de-DE" sz="2500" kern="1200" baseline="0" dirty="0" smtClean="0">
                <a:solidFill>
                  <a:srgbClr val="000000"/>
                </a:solidFill>
                <a:latin typeface="Arial"/>
              </a:rPr>
              <a:t> es </a:t>
            </a:r>
            <a:r>
              <a:rPr lang="de-DE" sz="2500" kern="1200" baseline="0" dirty="0" err="1" smtClean="0">
                <a:solidFill>
                  <a:srgbClr val="000000"/>
                </a:solidFill>
                <a:latin typeface="Arial"/>
              </a:rPr>
              <a:t>magnimoluptaquibust</a:t>
            </a:r>
            <a:r>
              <a:rPr lang="de-DE" sz="2500" kern="1200" baseline="0" dirty="0" smtClean="0">
                <a:solidFill>
                  <a:srgbClr val="000000"/>
                </a:solidFill>
                <a:latin typeface="Arial"/>
              </a:rPr>
              <a:t>, </a:t>
            </a:r>
            <a:r>
              <a:rPr lang="de-DE" sz="2500" kern="1200" baseline="0" dirty="0" err="1" smtClean="0">
                <a:solidFill>
                  <a:srgbClr val="000000"/>
                </a:solidFill>
                <a:latin typeface="Arial"/>
              </a:rPr>
              <a:t>aceromaximusexperoconcumqueporidolorrodolutpreprae</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Voluptireiuntiavoluptaestinumdolorumquametomnisquiutas</a:t>
            </a:r>
            <a:r>
              <a:rPr lang="de-DE" sz="2500" kern="1200" baseline="0" dirty="0" smtClean="0">
                <a:solidFill>
                  <a:srgbClr val="000000"/>
                </a:solidFill>
                <a:latin typeface="Arial"/>
              </a:rPr>
              <a:t> a </a:t>
            </a:r>
            <a:r>
              <a:rPr lang="de-DE" sz="2500" kern="1200" baseline="0" dirty="0" err="1" smtClean="0">
                <a:solidFill>
                  <a:srgbClr val="000000"/>
                </a:solidFill>
                <a:latin typeface="Arial"/>
              </a:rPr>
              <a:t>doluptaeautvelinveressusquaspeliqueque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doluptasintresessunt</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venimetur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Quistotamrepere</a:t>
            </a:r>
            <a:r>
              <a:rPr lang="de-DE" sz="2500" kern="1200" baseline="0" dirty="0" smtClean="0">
                <a:solidFill>
                  <a:srgbClr val="000000"/>
                </a:solidFill>
                <a:latin typeface="Arial"/>
              </a:rPr>
              <a:t> cum </a:t>
            </a:r>
            <a:r>
              <a:rPr lang="de-DE" sz="2500" kern="1200" baseline="0" dirty="0" err="1" smtClean="0">
                <a:solidFill>
                  <a:srgbClr val="000000"/>
                </a:solidFill>
                <a:latin typeface="Arial"/>
              </a:rPr>
              <a:t>autodiodqueporemaasidisre</a:t>
            </a:r>
            <a:r>
              <a:rPr lang="de-DE" sz="2500" kern="1200" baseline="0" dirty="0" smtClean="0">
                <a:solidFill>
                  <a:srgbClr val="000000"/>
                </a:solidFill>
                <a:latin typeface="Arial"/>
              </a:rPr>
              <a:t>, </a:t>
            </a:r>
            <a:r>
              <a:rPr lang="de-DE" sz="2500" kern="1200" baseline="0" dirty="0" err="1" smtClean="0">
                <a:solidFill>
                  <a:srgbClr val="000000"/>
                </a:solidFill>
                <a:latin typeface="Arial"/>
              </a:rPr>
              <a:t>optavolupietur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toritaccullaboriostibustoomnisquosabo</a:t>
            </a:r>
            <a:r>
              <a:rPr lang="de-DE" sz="2500" kern="1200" baseline="0" dirty="0" smtClean="0">
                <a:solidFill>
                  <a:srgbClr val="000000"/>
                </a:solidFill>
                <a:latin typeface="Arial"/>
              </a:rPr>
              <a:t>. </a:t>
            </a:r>
            <a:r>
              <a:rPr lang="de-DE" sz="2500" kern="1200" baseline="0" dirty="0" err="1" smtClean="0">
                <a:solidFill>
                  <a:srgbClr val="000000"/>
                </a:solidFill>
                <a:latin typeface="Arial"/>
              </a:rPr>
              <a:t>Giam</a:t>
            </a:r>
            <a:r>
              <a:rPr lang="de-DE" sz="2500" kern="1200" baseline="0" dirty="0" smtClean="0">
                <a:solidFill>
                  <a:srgbClr val="000000"/>
                </a:solidFill>
                <a:latin typeface="Arial"/>
              </a:rPr>
              <a:t>, </a:t>
            </a:r>
            <a:r>
              <a:rPr lang="de-DE" sz="2500" kern="1200" baseline="0" dirty="0" err="1" smtClean="0">
                <a:solidFill>
                  <a:srgbClr val="000000"/>
                </a:solidFill>
                <a:latin typeface="Arial"/>
              </a:rPr>
              <a:t>tetuntfuga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Utquassimenianest</a:t>
            </a:r>
            <a:r>
              <a:rPr lang="de-DE" sz="2500" kern="1200" baseline="0" dirty="0" smtClean="0">
                <a:solidFill>
                  <a:srgbClr val="000000"/>
                </a:solidFill>
                <a:latin typeface="Arial"/>
              </a:rPr>
              <a:t>, </a:t>
            </a:r>
            <a:r>
              <a:rPr lang="de-DE" sz="2500" kern="1200" baseline="0" dirty="0" err="1" smtClean="0">
                <a:solidFill>
                  <a:srgbClr val="000000"/>
                </a:solidFill>
                <a:latin typeface="Arial"/>
              </a:rPr>
              <a:t>explacipis</a:t>
            </a:r>
            <a:r>
              <a:rPr lang="de-DE" sz="2500" kern="1200" baseline="0" dirty="0" smtClean="0">
                <a:solidFill>
                  <a:srgbClr val="000000"/>
                </a:solidFill>
                <a:latin typeface="Arial"/>
              </a:rPr>
              <a:t> si </a:t>
            </a:r>
            <a:r>
              <a:rPr lang="de-DE" sz="2500" kern="1200" baseline="0" dirty="0" err="1" smtClean="0">
                <a:solidFill>
                  <a:srgbClr val="000000"/>
                </a:solidFill>
                <a:latin typeface="Arial"/>
              </a:rPr>
              <a:t>autplatur</a:t>
            </a:r>
            <a:r>
              <a:rPr lang="de-DE" sz="2500" kern="1200" baseline="0" dirty="0" smtClean="0">
                <a:solidFill>
                  <a:srgbClr val="000000"/>
                </a:solidFill>
                <a:latin typeface="Arial"/>
              </a:rPr>
              <a:t>? Mi, </a:t>
            </a:r>
            <a:r>
              <a:rPr lang="de-DE" sz="2500" kern="1200" baseline="0" dirty="0" err="1" smtClean="0">
                <a:solidFill>
                  <a:srgbClr val="000000"/>
                </a:solidFill>
                <a:latin typeface="Arial"/>
              </a:rPr>
              <a:t>conparisasvitateeatiisest</a:t>
            </a:r>
            <a:r>
              <a:rPr lang="de-DE" sz="2500" kern="1200" baseline="0" dirty="0" smtClean="0">
                <a:solidFill>
                  <a:srgbClr val="000000"/>
                </a:solidFill>
                <a:latin typeface="Arial"/>
              </a:rPr>
              <a:t>, </a:t>
            </a:r>
            <a:r>
              <a:rPr lang="de-DE" sz="2500" kern="1200" baseline="0" dirty="0" err="1" smtClean="0">
                <a:solidFill>
                  <a:srgbClr val="000000"/>
                </a:solidFill>
                <a:latin typeface="Arial"/>
              </a:rPr>
              <a:t>nisquianihicabo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Nequos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exeostenulparuptatur</a:t>
            </a:r>
            <a:r>
              <a:rPr lang="de-DE" sz="2500" kern="1200" baseline="0" dirty="0" smtClean="0">
                <a:solidFill>
                  <a:srgbClr val="000000"/>
                </a:solidFill>
                <a:latin typeface="Arial"/>
              </a:rPr>
              <a:t>? Qui </a:t>
            </a:r>
            <a:r>
              <a:rPr lang="de-DE" sz="2500" kern="1200" baseline="0" dirty="0" err="1" smtClean="0">
                <a:solidFill>
                  <a:srgbClr val="000000"/>
                </a:solidFill>
                <a:latin typeface="Arial"/>
              </a:rPr>
              <a:t>optiursoluptiumeestiorepudavoles</a:t>
            </a:r>
            <a:r>
              <a:rPr lang="de-DE" sz="2500" kern="1200" baseline="0" dirty="0" smtClean="0">
                <a:solidFill>
                  <a:srgbClr val="000000"/>
                </a:solidFill>
                <a:latin typeface="Arial"/>
              </a:rPr>
              <a:t> se </a:t>
            </a:r>
            <a:r>
              <a:rPr lang="de-DE" sz="2500" kern="1200" baseline="0" dirty="0" err="1" smtClean="0">
                <a:solidFill>
                  <a:srgbClr val="000000"/>
                </a:solidFill>
                <a:latin typeface="Arial"/>
              </a:rPr>
              <a:t>volesquiaspeprovidullenda</a:t>
            </a:r>
            <a:r>
              <a:rPr lang="de-DE" sz="2500" kern="1200" baseline="0" dirty="0" smtClean="0">
                <a:solidFill>
                  <a:srgbClr val="000000"/>
                </a:solidFill>
                <a:latin typeface="Arial"/>
              </a:rPr>
              <a:t> si </a:t>
            </a:r>
            <a:r>
              <a:rPr lang="de-DE" sz="2500" kern="1200" baseline="0" dirty="0" err="1" smtClean="0">
                <a:solidFill>
                  <a:srgbClr val="000000"/>
                </a:solidFill>
                <a:latin typeface="Arial"/>
              </a:rPr>
              <a:t>neceatepediteicientvoluptasadisectemdoluptatevolest</a:t>
            </a:r>
            <a:r>
              <a:rPr lang="de-DE" sz="2500" kern="1200" baseline="0" dirty="0" smtClean="0">
                <a:solidFill>
                  <a:srgbClr val="000000"/>
                </a:solidFill>
                <a:latin typeface="Arial"/>
              </a:rPr>
              <a:t>, </a:t>
            </a:r>
            <a:r>
              <a:rPr lang="de-DE" sz="2500" kern="1200" baseline="0" dirty="0" err="1" smtClean="0">
                <a:solidFill>
                  <a:srgbClr val="000000"/>
                </a:solidFill>
                <a:latin typeface="Arial"/>
              </a:rPr>
              <a:t>voloraeatam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raatetviducidiseaquae</a:t>
            </a:r>
            <a:r>
              <a:rPr lang="de-DE" sz="2500" kern="1200" baseline="0" dirty="0" smtClean="0">
                <a:solidFill>
                  <a:srgbClr val="000000"/>
                </a:solidFill>
                <a:latin typeface="Arial"/>
              </a:rPr>
              <a:t>. </a:t>
            </a:r>
            <a:r>
              <a:rPr lang="de-DE" sz="2500" kern="1200" baseline="0" dirty="0" err="1" smtClean="0">
                <a:solidFill>
                  <a:srgbClr val="000000"/>
                </a:solidFill>
                <a:latin typeface="Arial"/>
              </a:rPr>
              <a:t>Emdelesdoluptusestotatur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Igendellaprepedetur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sumfugiasperaerumre</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sitautaspemoluptatiatiatevoluptur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p:txBody>
      </p:sp>
      <p:sp>
        <p:nvSpPr>
          <p:cNvPr id="25" name="Textplatzhalter 21"/>
          <p:cNvSpPr>
            <a:spLocks noGrp="1"/>
          </p:cNvSpPr>
          <p:nvPr>
            <p:ph type="body" sz="quarter" idx="22" hasCustomPrompt="1"/>
          </p:nvPr>
        </p:nvSpPr>
        <p:spPr>
          <a:xfrm>
            <a:off x="8551393" y="9136800"/>
            <a:ext cx="6264000" cy="30718340"/>
          </a:xfrm>
          <a:prstGeom prst="rect">
            <a:avLst/>
          </a:prstGeom>
        </p:spPr>
        <p:txBody>
          <a:bodyPr lIns="0" tIns="0" rIns="0" bIns="0"/>
          <a:lstStyle>
            <a:lvl1pPr marL="0" indent="0" algn="l" defTabSz="4176431" rtl="0" eaLnBrk="1" latinLnBrk="0" hangingPunct="1">
              <a:lnSpc>
                <a:spcPts val="3200"/>
              </a:lnSpc>
              <a:spcBef>
                <a:spcPts val="0"/>
              </a:spcBef>
              <a:spcAft>
                <a:spcPts val="3200"/>
              </a:spcAft>
              <a:buFont typeface="Arial" pitchFamily="34" charset="0"/>
              <a:buNone/>
              <a:defRPr lang="de-DE" sz="2500" kern="1200" baseline="0" dirty="0" smtClean="0">
                <a:solidFill>
                  <a:srgbClr val="000000"/>
                </a:solidFill>
                <a:latin typeface="Arial"/>
                <a:ea typeface="+mn-ea"/>
                <a:cs typeface="+mn-cs"/>
              </a:defRPr>
            </a:lvl1pPr>
            <a:lvl2pPr marL="1304925" indent="-1304925">
              <a:buFontTx/>
              <a:buNone/>
              <a:defRPr b="1"/>
            </a:lvl2pPr>
            <a:lvl3pPr marL="144000" indent="-144000" algn="l" defTabSz="4176431" rtl="0" eaLnBrk="1" latinLnBrk="0" hangingPunct="1">
              <a:lnSpc>
                <a:spcPts val="3200"/>
              </a:lnSpc>
              <a:spcBef>
                <a:spcPts val="0"/>
              </a:spcBef>
              <a:spcAft>
                <a:spcPts val="3200"/>
              </a:spcAft>
              <a:buFont typeface="Arial" pitchFamily="34" charset="0"/>
              <a:buNone/>
              <a:defRPr/>
            </a:lvl3pPr>
          </a:lstStyle>
          <a:p>
            <a:pPr marL="144000" lvl="2" indent="-144000" algn="l" defTabSz="4176431" rtl="0" eaLnBrk="1" latinLnBrk="0" hangingPunct="1">
              <a:lnSpc>
                <a:spcPts val="3200"/>
              </a:lnSpc>
              <a:spcBef>
                <a:spcPts val="0"/>
              </a:spcBef>
              <a:spcAft>
                <a:spcPts val="3200"/>
              </a:spcAft>
              <a:buFont typeface="Arial" pitchFamily="34" charset="0"/>
              <a:buNone/>
            </a:pPr>
            <a:r>
              <a:rPr lang="de-DE" sz="2500" kern="1200" baseline="0" dirty="0" smtClean="0">
                <a:solidFill>
                  <a:srgbClr val="000000"/>
                </a:solidFill>
                <a:latin typeface="Arial"/>
              </a:rPr>
              <a:t>randabfallend)</a:t>
            </a:r>
          </a:p>
          <a:p>
            <a:pPr rtl="0"/>
            <a:r>
              <a:rPr lang="de-DE" sz="2500" kern="1200" baseline="0" dirty="0" smtClean="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smtClean="0"/>
              <a:t>Druck</a:t>
            </a:r>
          </a:p>
          <a:p>
            <a:pPr rtl="0"/>
            <a:r>
              <a:rPr lang="de-DE" sz="2500" kern="1200" baseline="0" dirty="0" smtClean="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smtClean="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smtClean="0">
                <a:solidFill>
                  <a:srgbClr val="000000"/>
                </a:solidFill>
                <a:latin typeface="Arial"/>
              </a:rPr>
              <a:t>Weitere Informationen zum Corporate Design der TUM finden Sie unter www.tum.de/cd</a:t>
            </a:r>
          </a:p>
          <a:p>
            <a:pPr lvl="1"/>
            <a:r>
              <a:rPr lang="de-DE" dirty="0" smtClean="0"/>
              <a:t>Blindtext</a:t>
            </a:r>
          </a:p>
          <a:p>
            <a:pPr rtl="0"/>
            <a:r>
              <a:rPr lang="de-DE" sz="2500" kern="1200" baseline="0" dirty="0" err="1" smtClean="0">
                <a:solidFill>
                  <a:srgbClr val="000000"/>
                </a:solidFill>
                <a:latin typeface="Arial"/>
              </a:rPr>
              <a:t>Padolumquatur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Num</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officiist</a:t>
            </a:r>
            <a:r>
              <a:rPr lang="de-DE" sz="2500" kern="1200" baseline="0" dirty="0" smtClean="0">
                <a:solidFill>
                  <a:srgbClr val="000000"/>
                </a:solidFill>
                <a:latin typeface="Arial"/>
              </a:rPr>
              <a:t>, </a:t>
            </a:r>
            <a:r>
              <a:rPr lang="de-DE" sz="2500" kern="1200" baseline="0" dirty="0" err="1" smtClean="0">
                <a:solidFill>
                  <a:srgbClr val="000000"/>
                </a:solidFill>
                <a:latin typeface="Arial"/>
              </a:rPr>
              <a:t>cullaccumquodquia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res</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oditavolumutestibus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voluptas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lit</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quam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eavoluptis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Utautelitatur</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experepelibus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officiusreinciamvoluptatureictestvererenienda</a:t>
            </a:r>
            <a:r>
              <a:rPr lang="de-DE" sz="2500" kern="1200" baseline="0" dirty="0" smtClean="0">
                <a:solidFill>
                  <a:srgbClr val="000000"/>
                </a:solidFill>
                <a:latin typeface="Arial"/>
              </a:rPr>
              <a:t> pro </a:t>
            </a:r>
            <a:r>
              <a:rPr lang="de-DE" sz="2500" kern="1200" baseline="0" dirty="0" err="1" smtClean="0">
                <a:solidFill>
                  <a:srgbClr val="000000"/>
                </a:solidFill>
                <a:latin typeface="Arial"/>
              </a:rPr>
              <a:t>eumquiomnimullandeeaquitoritionsedquevolorioremharum</a:t>
            </a:r>
            <a:r>
              <a:rPr lang="de-DE" sz="2500" kern="1200" baseline="0" dirty="0" smtClean="0">
                <a:solidFill>
                  <a:srgbClr val="000000"/>
                </a:solidFill>
                <a:latin typeface="Arial"/>
              </a:rPr>
              <a:t> am </a:t>
            </a:r>
            <a:r>
              <a:rPr lang="de-DE" sz="2500" kern="1200" baseline="0" dirty="0" err="1" smtClean="0">
                <a:solidFill>
                  <a:srgbClr val="000000"/>
                </a:solidFill>
                <a:latin typeface="Arial"/>
              </a:rPr>
              <a:t>sitiossitiilitmollorumaseatiassimlamcus</a:t>
            </a:r>
            <a:r>
              <a:rPr lang="de-DE" sz="2500" kern="1200" baseline="0" dirty="0" smtClean="0">
                <a:solidFill>
                  <a:srgbClr val="000000"/>
                </a:solidFill>
                <a:latin typeface="Arial"/>
              </a:rPr>
              <a:t> mint </a:t>
            </a:r>
            <a:r>
              <a:rPr lang="de-DE" sz="2500" kern="1200" baseline="0" dirty="0" err="1" smtClean="0">
                <a:solidFill>
                  <a:srgbClr val="000000"/>
                </a:solidFill>
                <a:latin typeface="Arial"/>
              </a:rPr>
              <a:t>omnisplitaspedquisvolestiquamusaverionsequesenim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exceaverchil</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omnimquunt</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expedquidoloresedquamfugiamusreperemeumvelipsamaudiapicilibusam</a:t>
            </a:r>
            <a:r>
              <a:rPr lang="de-DE" sz="2500" kern="1200" baseline="0" dirty="0" smtClean="0">
                <a:solidFill>
                  <a:srgbClr val="000000"/>
                </a:solidFill>
                <a:latin typeface="Arial"/>
              </a:rPr>
              <a:t>, </a:t>
            </a:r>
            <a:r>
              <a:rPr lang="de-DE" sz="2500" kern="1200" baseline="0" dirty="0" err="1" smtClean="0">
                <a:solidFill>
                  <a:srgbClr val="000000"/>
                </a:solidFill>
                <a:latin typeface="Arial"/>
              </a:rPr>
              <a:t>eostionsedidoluptiurrestestiavolentpradendaiur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Quiaverspelluptur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a:t>
            </a:r>
            <a:r>
              <a:rPr lang="de-DE" sz="2500" kern="1200" baseline="0" dirty="0" err="1" smtClean="0">
                <a:solidFill>
                  <a:srgbClr val="000000"/>
                </a:solidFill>
                <a:latin typeface="Arial"/>
              </a:rPr>
              <a:t>utemporrovitatisquidigendusvoluptaecae</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Itatem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conectismolorecuptaturmagnat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Xerro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elesciam</a:t>
            </a:r>
            <a:r>
              <a:rPr lang="de-DE" sz="2500" kern="1200" baseline="0" dirty="0" smtClean="0">
                <a:solidFill>
                  <a:srgbClr val="000000"/>
                </a:solidFill>
                <a:latin typeface="Arial"/>
              </a:rPr>
              <a: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videlessiaccusutomnientqueconremlaccumernationcusexplictur</a:t>
            </a:r>
            <a:r>
              <a:rPr lang="de-DE" sz="2500" kern="1200" baseline="0" dirty="0" smtClean="0">
                <a:solidFill>
                  <a:srgbClr val="000000"/>
                </a:solidFill>
                <a:latin typeface="Arial"/>
              </a:rPr>
              <a:t>? </a:t>
            </a:r>
            <a:r>
              <a:rPr lang="de-DE" sz="2500" kern="1200" baseline="0" dirty="0" err="1" smtClean="0">
                <a:solidFill>
                  <a:srgbClr val="000000"/>
                </a:solidFill>
                <a:latin typeface="Arial"/>
              </a:rPr>
              <a:t>Aboriautmolutetur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quiamusre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eteaquisvenisquibus</a:t>
            </a:r>
            <a:r>
              <a:rPr lang="de-DE" sz="2500" kern="1200" baseline="0" dirty="0" smtClean="0">
                <a:solidFill>
                  <a:srgbClr val="000000"/>
                </a:solidFill>
                <a:latin typeface="Arial"/>
              </a:rPr>
              <a:t> in es et </a:t>
            </a:r>
            <a:r>
              <a:rPr lang="de-DE" sz="2500" kern="1200" baseline="0" dirty="0" err="1" smtClean="0">
                <a:solidFill>
                  <a:srgbClr val="000000"/>
                </a:solidFill>
                <a:latin typeface="Arial"/>
              </a:rPr>
              <a:t>aligent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Niatharchilliscullateeumaututaboreperiaautdoluptamfaccabo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Otaminiminventurranoneneteumaccum</a:t>
            </a:r>
            <a:r>
              <a:rPr lang="de-DE" sz="2500" kern="1200" baseline="0" dirty="0" smtClean="0">
                <a:solidFill>
                  <a:srgbClr val="000000"/>
                </a:solidFill>
                <a:latin typeface="Arial"/>
              </a:rPr>
              <a:t>, </a:t>
            </a:r>
            <a:r>
              <a:rPr lang="de-DE" sz="2500" kern="1200" baseline="0" dirty="0" err="1" smtClean="0">
                <a:solidFill>
                  <a:srgbClr val="000000"/>
                </a:solidFill>
                <a:latin typeface="Arial"/>
              </a:rPr>
              <a:t>nimetofficimi</a:t>
            </a:r>
            <a:r>
              <a:rPr lang="de-DE" sz="2500" kern="1200" baseline="0" dirty="0" smtClean="0">
                <a:solidFill>
                  <a:srgbClr val="000000"/>
                </a:solidFill>
                <a:latin typeface="Arial"/>
              </a:rPr>
              <a:t>, </a:t>
            </a:r>
            <a:r>
              <a:rPr lang="de-DE" sz="2500" kern="1200" baseline="0" dirty="0" err="1" smtClean="0">
                <a:solidFill>
                  <a:srgbClr val="000000"/>
                </a:solidFill>
                <a:latin typeface="Arial"/>
              </a:rPr>
              <a:t>consequediteumfuga</a:t>
            </a:r>
            <a:r>
              <a:rPr lang="de-DE" sz="2500" kern="1200" baseline="0" dirty="0" smtClean="0">
                <a:solidFill>
                  <a:srgbClr val="000000"/>
                </a:solidFill>
                <a:latin typeface="Arial"/>
              </a:rPr>
              <a:t>. Nam, </a:t>
            </a:r>
            <a:r>
              <a:rPr lang="de-DE" sz="2500" kern="1200" baseline="0" dirty="0" err="1" smtClean="0">
                <a:solidFill>
                  <a:srgbClr val="000000"/>
                </a:solidFill>
                <a:latin typeface="Arial"/>
              </a:rPr>
              <a:t>quibusmoloraectiusillaborautlaborruminveliquiasequiasquidoluptaspedismoluptiasadiaautrepedquisacestaudaepernatumiusvolutaut</a:t>
            </a:r>
            <a:r>
              <a:rPr lang="de-DE" sz="2500" kern="1200" baseline="0" dirty="0" smtClean="0">
                <a:solidFill>
                  <a:srgbClr val="000000"/>
                </a:solidFill>
                <a:latin typeface="Arial"/>
              </a:rPr>
              <a:t> ad </a:t>
            </a:r>
            <a:r>
              <a:rPr lang="de-DE" sz="2500" kern="1200" baseline="0" dirty="0" err="1" smtClean="0">
                <a:solidFill>
                  <a:srgbClr val="000000"/>
                </a:solidFill>
                <a:latin typeface="Arial"/>
              </a:rPr>
              <a:t>est</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voloverovidunturitatetadiorehendiblaboraciur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Quisresciuntemnusimendendaeverumque</a:t>
            </a:r>
            <a:r>
              <a:rPr lang="de-DE" sz="2500" kern="1200" baseline="0" dirty="0" smtClean="0">
                <a:solidFill>
                  <a:srgbClr val="000000"/>
                </a:solidFill>
                <a:latin typeface="Arial"/>
              </a:rPr>
              <a:t> dem. </a:t>
            </a:r>
            <a:r>
              <a:rPr lang="de-DE" sz="2500" kern="1200" baseline="0" dirty="0" err="1" smtClean="0">
                <a:solidFill>
                  <a:srgbClr val="000000"/>
                </a:solidFill>
                <a:latin typeface="Arial"/>
              </a:rPr>
              <a:t>Roquenonsequatiorroel</a:t>
            </a:r>
            <a:r>
              <a:rPr lang="de-DE" sz="2500" kern="1200" baseline="0" dirty="0" smtClean="0">
                <a:solidFill>
                  <a:srgbClr val="000000"/>
                </a:solidFill>
                <a:latin typeface="Arial"/>
              </a:rPr>
              <a:t> in </a:t>
            </a:r>
            <a:r>
              <a:rPr lang="de-DE" sz="2500" kern="1200" baseline="0" dirty="0" err="1" smtClean="0">
                <a:solidFill>
                  <a:srgbClr val="000000"/>
                </a:solidFill>
                <a:latin typeface="Arial"/>
              </a:rPr>
              <a:t>nihiliquisvolorporroisistiusdaectotemrecae</a:t>
            </a:r>
            <a:r>
              <a:rPr lang="de-DE" sz="2500" kern="1200" baseline="0" dirty="0" smtClean="0">
                <a:solidFill>
                  <a:srgbClr val="000000"/>
                </a:solidFill>
                <a:latin typeface="Arial"/>
              </a:rPr>
              <a:t> mi, si </a:t>
            </a:r>
            <a:r>
              <a:rPr lang="de-DE" sz="2500" kern="1200" baseline="0" dirty="0" err="1" smtClean="0">
                <a:solidFill>
                  <a:srgbClr val="000000"/>
                </a:solidFill>
                <a:latin typeface="Arial"/>
              </a:rPr>
              <a:t>voluptat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Cae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autematquerepedquasincipitio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Ariscipsamusvolorectionseperumvolorunt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Consequoetur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erioratur</a:t>
            </a:r>
            <a:r>
              <a:rPr lang="de-DE" sz="2500" kern="1200" baseline="0" dirty="0" smtClean="0">
                <a:solidFill>
                  <a:srgbClr val="000000"/>
                </a:solidFill>
                <a:latin typeface="Arial"/>
              </a:rPr>
              <a:t>?</a:t>
            </a:r>
          </a:p>
          <a:p>
            <a:pPr lvl="1"/>
            <a:endParaRPr lang="de-DE" sz="2500" kern="1200" baseline="0" dirty="0" smtClean="0">
              <a:solidFill>
                <a:srgbClr val="000000"/>
              </a:solidFill>
              <a:latin typeface="Arial"/>
            </a:endParaRPr>
          </a:p>
        </p:txBody>
      </p:sp>
      <p:sp>
        <p:nvSpPr>
          <p:cNvPr id="23" name="Textplatzhalter 21"/>
          <p:cNvSpPr>
            <a:spLocks noGrp="1"/>
          </p:cNvSpPr>
          <p:nvPr>
            <p:ph type="body" sz="quarter" idx="21" hasCustomPrompt="1"/>
          </p:nvPr>
        </p:nvSpPr>
        <p:spPr>
          <a:xfrm>
            <a:off x="1638205" y="37539726"/>
            <a:ext cx="6264000" cy="2366978"/>
          </a:xfrm>
          <a:prstGeom prst="rect">
            <a:avLst/>
          </a:prstGeom>
        </p:spPr>
        <p:txBody>
          <a:bodyPr lIns="0" tIns="0" rIns="0" bIns="0"/>
          <a:lstStyle>
            <a:lvl1pPr marL="0" indent="0" algn="l" defTabSz="4176431" rtl="0" eaLnBrk="1" latinLnBrk="0" hangingPunct="1">
              <a:lnSpc>
                <a:spcPts val="3200"/>
              </a:lnSpc>
              <a:spcBef>
                <a:spcPts val="0"/>
              </a:spcBef>
              <a:spcAft>
                <a:spcPts val="3200"/>
              </a:spcAft>
              <a:buFont typeface="Arial" pitchFamily="34" charset="0"/>
              <a:buNone/>
              <a:defRPr lang="de-DE" sz="2500" kern="1200" baseline="0" dirty="0" smtClean="0">
                <a:solidFill>
                  <a:srgbClr val="000000"/>
                </a:solidFill>
                <a:latin typeface="Arial"/>
                <a:ea typeface="+mn-ea"/>
                <a:cs typeface="+mn-cs"/>
              </a:defRPr>
            </a:lvl1pPr>
            <a:lvl2pPr marL="1304925" indent="-1304925">
              <a:buFontTx/>
              <a:buNone/>
              <a:defRPr b="1"/>
            </a:lvl2pPr>
            <a:lvl3pPr marL="144000" marR="0" indent="-144000" algn="l" defTabSz="4176431" rtl="0" eaLnBrk="1" fontAlgn="auto" latinLnBrk="0" hangingPunct="1">
              <a:lnSpc>
                <a:spcPts val="3200"/>
              </a:lnSpc>
              <a:spcBef>
                <a:spcPts val="0"/>
              </a:spcBef>
              <a:spcAft>
                <a:spcPts val="3200"/>
              </a:spcAft>
              <a:buClrTx/>
              <a:buSzTx/>
              <a:buFont typeface="Arial" pitchFamily="34" charset="0"/>
              <a:buChar char="•"/>
              <a:tabLst/>
              <a:defRPr/>
            </a:lvl3pPr>
          </a:lstStyle>
          <a:p>
            <a:pPr marL="144000" marR="0" lvl="2" indent="-144000" algn="l" defTabSz="4176431" rtl="0" eaLnBrk="1" fontAlgn="auto" latinLnBrk="0" hangingPunct="1">
              <a:lnSpc>
                <a:spcPts val="3200"/>
              </a:lnSpc>
              <a:spcBef>
                <a:spcPts val="0"/>
              </a:spcBef>
              <a:spcAft>
                <a:spcPts val="3200"/>
              </a:spcAft>
              <a:buClrTx/>
              <a:buSzTx/>
              <a:buFont typeface="Arial" pitchFamily="34" charset="0"/>
              <a:buChar char="•"/>
              <a:tabLst/>
              <a:defRPr/>
            </a:pPr>
            <a:r>
              <a:rPr kumimoji="0" lang="de-DE" sz="2500" b="0" i="0" u="none" strike="noStrike" kern="1200" cap="none" spc="0" normalizeH="0" baseline="0" noProof="0" dirty="0" smtClean="0">
                <a:ln>
                  <a:noFill/>
                </a:ln>
                <a:solidFill>
                  <a:srgbClr val="000000"/>
                </a:solidFill>
                <a:effectLst/>
                <a:uLnTx/>
                <a:uFillTx/>
                <a:latin typeface="Arial"/>
                <a:ea typeface="+mn-ea"/>
                <a:cs typeface="Arial" pitchFamily="34" charset="0"/>
              </a:rPr>
              <a:t>Bild ist seitenfüllend innerhalb des Textspiegels (mit weißem Rand)</a:t>
            </a:r>
          </a:p>
          <a:p>
            <a:pPr marL="144000" marR="0" lvl="2" indent="-144000" algn="l" defTabSz="4176431" rtl="0" eaLnBrk="1" fontAlgn="auto" latinLnBrk="0" hangingPunct="1">
              <a:lnSpc>
                <a:spcPts val="3200"/>
              </a:lnSpc>
              <a:spcBef>
                <a:spcPts val="0"/>
              </a:spcBef>
              <a:spcAft>
                <a:spcPts val="3200"/>
              </a:spcAft>
              <a:buClrTx/>
              <a:buSzTx/>
              <a:buFont typeface="Arial" pitchFamily="34" charset="0"/>
              <a:buChar char="•"/>
              <a:tabLst/>
              <a:defRPr/>
            </a:pPr>
            <a:r>
              <a:rPr kumimoji="0" lang="de-DE" sz="2500" b="0" i="0" u="none" strike="noStrike" kern="1200" cap="none" spc="0" normalizeH="0" baseline="0" noProof="0" dirty="0" smtClean="0">
                <a:ln>
                  <a:noFill/>
                </a:ln>
                <a:solidFill>
                  <a:srgbClr val="000000"/>
                </a:solidFill>
                <a:effectLst/>
                <a:uLnTx/>
                <a:uFillTx/>
                <a:latin typeface="Arial"/>
                <a:ea typeface="+mn-ea"/>
                <a:cs typeface="Arial" pitchFamily="34" charset="0"/>
              </a:rPr>
              <a:t>Bild ist seitenfüllend, an mindestens 3 Seiten, bis zum Papierrand (sog. </a:t>
            </a:r>
          </a:p>
          <a:p>
            <a:pPr lvl="1"/>
            <a:endParaRPr lang="de-DE" sz="2500" kern="1200" baseline="0" dirty="0" smtClean="0">
              <a:solidFill>
                <a:srgbClr val="000000"/>
              </a:solidFill>
              <a:latin typeface="Arial"/>
            </a:endParaRPr>
          </a:p>
        </p:txBody>
      </p:sp>
      <p:sp>
        <p:nvSpPr>
          <p:cNvPr id="22" name="Textplatzhalter 21"/>
          <p:cNvSpPr>
            <a:spLocks noGrp="1"/>
          </p:cNvSpPr>
          <p:nvPr>
            <p:ph type="body" sz="quarter" idx="20" hasCustomPrompt="1"/>
          </p:nvPr>
        </p:nvSpPr>
        <p:spPr>
          <a:xfrm>
            <a:off x="1638205" y="9136800"/>
            <a:ext cx="6264000" cy="22431381"/>
          </a:xfrm>
          <a:prstGeom prst="rect">
            <a:avLst/>
          </a:prstGeom>
        </p:spPr>
        <p:txBody>
          <a:bodyPr lIns="0" tIns="0" rIns="0" bIns="0"/>
          <a:lstStyle>
            <a:lvl1pPr marL="0" indent="0" algn="l" defTabSz="4176431" rtl="0" eaLnBrk="1" latinLnBrk="0" hangingPunct="1">
              <a:lnSpc>
                <a:spcPts val="3200"/>
              </a:lnSpc>
              <a:spcBef>
                <a:spcPts val="0"/>
              </a:spcBef>
              <a:spcAft>
                <a:spcPts val="3200"/>
              </a:spcAft>
              <a:buFont typeface="Arial" pitchFamily="34" charset="0"/>
              <a:buNone/>
              <a:defRPr lang="de-DE" sz="2500" kern="1200" baseline="0" dirty="0" smtClean="0">
                <a:solidFill>
                  <a:srgbClr val="000000"/>
                </a:solidFill>
                <a:latin typeface="Arial"/>
                <a:ea typeface="+mn-ea"/>
                <a:cs typeface="+mn-cs"/>
              </a:defRPr>
            </a:lvl1pPr>
            <a:lvl2pPr marL="1304925" indent="-1304925">
              <a:buFontTx/>
              <a:buNone/>
              <a:defRPr b="1"/>
            </a:lvl2pPr>
            <a:lvl3pPr marL="0" indent="0" algn="l" defTabSz="4176431" rtl="0" eaLnBrk="1" latinLnBrk="0" hangingPunct="1">
              <a:lnSpc>
                <a:spcPts val="3200"/>
              </a:lnSpc>
              <a:spcBef>
                <a:spcPts val="0"/>
              </a:spcBef>
              <a:spcAft>
                <a:spcPts val="3200"/>
              </a:spcAft>
              <a:buFont typeface="Arial" pitchFamily="34" charset="0"/>
              <a:buChar char="•"/>
              <a:defRPr/>
            </a:lvl3pPr>
          </a:lstStyle>
          <a:p>
            <a:pPr lvl="1"/>
            <a:r>
              <a:rPr lang="de-DE" sz="2500" kern="1200" baseline="0" dirty="0" smtClean="0">
                <a:solidFill>
                  <a:srgbClr val="000000"/>
                </a:solidFill>
                <a:latin typeface="Arial"/>
              </a:rPr>
              <a:t>Fließtext 25 </a:t>
            </a:r>
            <a:r>
              <a:rPr lang="de-DE" sz="2500" kern="1200" baseline="0" dirty="0" err="1" smtClean="0">
                <a:solidFill>
                  <a:srgbClr val="000000"/>
                </a:solidFill>
                <a:latin typeface="Arial"/>
              </a:rPr>
              <a:t>pt</a:t>
            </a:r>
            <a:endParaRPr lang="de-DE" dirty="0" smtClean="0"/>
          </a:p>
          <a:p>
            <a:pPr rtl="0"/>
            <a:r>
              <a:rPr lang="de-DE" sz="2500" kern="1200" baseline="0" dirty="0" smtClean="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smtClean="0">
                <a:solidFill>
                  <a:srgbClr val="000000"/>
                </a:solidFill>
                <a:latin typeface="Arial"/>
              </a:rPr>
              <a:t>Bitte geben Sie Ihren individuellen Text an den vorgesehenen Stellen ein und nutzen Sie die installierten Formatvorlagen für den jeweiligen Textabschnitt. </a:t>
            </a:r>
          </a:p>
          <a:p>
            <a:pPr lvl="1"/>
            <a:r>
              <a:rPr lang="de-DE" dirty="0" smtClean="0"/>
              <a:t>Kopfzeile und Absender</a:t>
            </a:r>
          </a:p>
          <a:p>
            <a:pPr rtl="0"/>
            <a:r>
              <a:rPr lang="de-DE" sz="2500" kern="1200" baseline="0" dirty="0" smtClean="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und blauem Textzusatz (linker Rand) </a:t>
            </a:r>
          </a:p>
          <a:p>
            <a:pPr lvl="1"/>
            <a:r>
              <a:rPr lang="de-DE" dirty="0" err="1" smtClean="0"/>
              <a:t>Textsatz</a:t>
            </a:r>
            <a:endParaRPr lang="de-DE" dirty="0" smtClean="0"/>
          </a:p>
          <a:p>
            <a:pPr rtl="0"/>
            <a:r>
              <a:rPr lang="de-DE" sz="2500" kern="1200" baseline="0" dirty="0" smtClean="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smtClean="0">
                <a:solidFill>
                  <a:srgbClr val="000000"/>
                </a:solidFill>
                <a:latin typeface="Arial"/>
              </a:rPr>
              <a:t>vierspaltiger</a:t>
            </a:r>
            <a:r>
              <a:rPr lang="de-DE" sz="2500" kern="1200" baseline="0" dirty="0" smtClean="0">
                <a:solidFill>
                  <a:srgbClr val="000000"/>
                </a:solidFill>
                <a:latin typeface="Arial"/>
              </a:rPr>
              <a:t> Text empfohlen, linksbündig oder Blocksatz. Für Plakate mit wenig Text, können Sie auf die größeren Schriftgrößen zurückgreifen.</a:t>
            </a:r>
          </a:p>
          <a:p>
            <a:pPr lvl="1"/>
            <a:r>
              <a:rPr lang="de-DE" dirty="0" smtClean="0"/>
              <a:t>Bilder</a:t>
            </a:r>
          </a:p>
          <a:p>
            <a:pPr rtl="0"/>
            <a:r>
              <a:rPr lang="de-DE" sz="2500" kern="1200" baseline="0" dirty="0" smtClean="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geht über alle Textspalten</a:t>
            </a:r>
          </a:p>
        </p:txBody>
      </p:sp>
      <p:sp>
        <p:nvSpPr>
          <p:cNvPr id="18"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smtClean="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0"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smtClean="0"/>
              <a:t>Überschrift 2</a:t>
            </a:r>
            <a:endParaRPr lang="de-DE" dirty="0"/>
          </a:p>
        </p:txBody>
      </p:sp>
      <p:sp>
        <p:nvSpPr>
          <p:cNvPr id="13" name="Bildplatzhalter 12"/>
          <p:cNvSpPr>
            <a:spLocks noGrp="1"/>
          </p:cNvSpPr>
          <p:nvPr>
            <p:ph type="pic" sz="quarter" idx="16"/>
          </p:nvPr>
        </p:nvSpPr>
        <p:spPr>
          <a:xfrm>
            <a:off x="1674491" y="31691334"/>
            <a:ext cx="6253200" cy="5036400"/>
          </a:xfrm>
          <a:prstGeom prst="rect">
            <a:avLst/>
          </a:prstGeom>
        </p:spPr>
        <p:txBody>
          <a:bodyPr bIns="46800" anchor="t" anchorCtr="0"/>
          <a:lstStyle/>
          <a:p>
            <a:r>
              <a:rPr lang="de-DE" dirty="0" smtClean="0"/>
              <a:t>Bild durch Klicken auf Symbol hinzufügen</a:t>
            </a:r>
            <a:endParaRPr lang="de-DE" dirty="0"/>
          </a:p>
        </p:txBody>
      </p:sp>
      <p:sp>
        <p:nvSpPr>
          <p:cNvPr id="19" name="Textplatzhalter 18"/>
          <p:cNvSpPr>
            <a:spLocks noGrp="1"/>
          </p:cNvSpPr>
          <p:nvPr>
            <p:ph type="body" sz="quarter" idx="17" hasCustomPrompt="1"/>
          </p:nvPr>
        </p:nvSpPr>
        <p:spPr>
          <a:xfrm>
            <a:off x="1674491" y="36691994"/>
            <a:ext cx="62532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
        <p:nvSpPr>
          <p:cNvPr id="20" name="Bildplatzhalter 12"/>
          <p:cNvSpPr>
            <a:spLocks noGrp="1"/>
          </p:cNvSpPr>
          <p:nvPr>
            <p:ph type="pic" sz="quarter" idx="18"/>
          </p:nvPr>
        </p:nvSpPr>
        <p:spPr>
          <a:xfrm>
            <a:off x="22352283" y="9090895"/>
            <a:ext cx="6253200" cy="11538000"/>
          </a:xfrm>
          <a:prstGeom prst="rect">
            <a:avLst/>
          </a:prstGeom>
        </p:spPr>
        <p:txBody>
          <a:bodyPr bIns="46800" anchor="t" anchorCtr="0"/>
          <a:lstStyle/>
          <a:p>
            <a:r>
              <a:rPr lang="de-DE" dirty="0" smtClean="0"/>
              <a:t>Bild durch Klicken auf Symbol hinzufügen</a:t>
            </a:r>
            <a:endParaRPr lang="de-DE" dirty="0"/>
          </a:p>
        </p:txBody>
      </p:sp>
      <p:sp>
        <p:nvSpPr>
          <p:cNvPr id="21" name="Textplatzhalter 18"/>
          <p:cNvSpPr>
            <a:spLocks noGrp="1"/>
          </p:cNvSpPr>
          <p:nvPr>
            <p:ph type="body" sz="quarter" idx="19" hasCustomPrompt="1"/>
          </p:nvPr>
        </p:nvSpPr>
        <p:spPr>
          <a:xfrm>
            <a:off x="22340788" y="20612174"/>
            <a:ext cx="62532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
        <p:nvSpPr>
          <p:cNvPr id="15"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a:lvl1pPr>
          </a:lstStyle>
          <a:p>
            <a:r>
              <a:rPr lang="de-DE" dirty="0" smtClean="0"/>
              <a:t>Überschrift 1</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xfrm>
            <a:off x="26640000" y="40414374"/>
            <a:ext cx="1960694" cy="720080"/>
          </a:xfrm>
          <a:prstGeom prst="rect">
            <a:avLst/>
          </a:prstGeom>
        </p:spPr>
        <p:txBody>
          <a:bodyPr/>
          <a:lstStyle/>
          <a:p>
            <a:fld id="{3F369674-7F9B-475F-BD19-444BB701AF24}" type="slidenum">
              <a:rPr lang="de-DE" smtClean="0"/>
              <a:pPr/>
              <a:t>‹Nr.›</a:t>
            </a:fld>
            <a:endParaRPr lang="de-DE" dirty="0"/>
          </a:p>
        </p:txBody>
      </p:sp>
      <p:sp>
        <p:nvSpPr>
          <p:cNvPr id="7"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smtClean="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8"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smtClean="0"/>
              <a:t>Überschrift 2</a:t>
            </a:r>
            <a:endParaRPr lang="de-DE" dirty="0"/>
          </a:p>
        </p:txBody>
      </p:sp>
      <p:sp>
        <p:nvSpPr>
          <p:cNvPr id="10" name="Untertitel 2"/>
          <p:cNvSpPr>
            <a:spLocks noGrp="1"/>
          </p:cNvSpPr>
          <p:nvPr>
            <p:ph type="subTitle" idx="1" hasCustomPrompt="1"/>
          </p:nvPr>
        </p:nvSpPr>
        <p:spPr>
          <a:xfrm>
            <a:off x="1655999" y="9136800"/>
            <a:ext cx="26928000" cy="30708000"/>
          </a:xfrm>
          <a:prstGeom prst="rect">
            <a:avLst/>
          </a:prstGeom>
        </p:spPr>
        <p:txBody>
          <a:bodyPr lIns="0" tIns="0" rIns="0" bIns="0" numCol="3" spcCol="648000"/>
          <a:lstStyle>
            <a:lvl1pPr marL="0" indent="0" algn="l" rtl="0">
              <a:lnSpc>
                <a:spcPts val="3200"/>
              </a:lnSpc>
              <a:spcBef>
                <a:spcPts val="0"/>
              </a:spcBef>
              <a:spcAft>
                <a:spcPts val="3200"/>
              </a:spcAft>
              <a:buFont typeface="Arial" pitchFamily="34" charset="0"/>
              <a:buNone/>
              <a:defRPr b="0" baseline="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smtClean="0">
                <a:solidFill>
                  <a:srgbClr val="000000"/>
                </a:solidFill>
                <a:latin typeface="Arial"/>
              </a:rPr>
              <a:t>Fließtext 25 </a:t>
            </a:r>
            <a:r>
              <a:rPr lang="de-DE" sz="2500" kern="1200" baseline="0" dirty="0" err="1" smtClean="0">
                <a:solidFill>
                  <a:srgbClr val="000000"/>
                </a:solidFill>
                <a:latin typeface="Arial"/>
              </a:rPr>
              <a:t>pt</a:t>
            </a:r>
            <a:endParaRPr lang="de-DE" dirty="0" smtClean="0"/>
          </a:p>
          <a:p>
            <a:pPr rtl="0"/>
            <a:r>
              <a:rPr lang="de-DE" sz="2500" kern="1200" baseline="0" dirty="0" smtClean="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smtClean="0">
                <a:solidFill>
                  <a:srgbClr val="000000"/>
                </a:solidFill>
                <a:latin typeface="Arial"/>
              </a:rPr>
              <a:t>Bitte geben Sie Ihren individuellen Text an den vorgesehenen Stellen ein und nutzen Sie die installierten Formatvorlagen für den jeweiligen Textabschnitt. </a:t>
            </a:r>
          </a:p>
          <a:p>
            <a:pPr lvl="1"/>
            <a:r>
              <a:rPr lang="de-DE" dirty="0" smtClean="0"/>
              <a:t>Kopfzeile und Absender</a:t>
            </a:r>
          </a:p>
          <a:p>
            <a:pPr rtl="0"/>
            <a:r>
              <a:rPr lang="de-DE" sz="2500" kern="1200" baseline="0" dirty="0" smtClean="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und blauem Textzusatz (linker Rand) </a:t>
            </a:r>
          </a:p>
          <a:p>
            <a:pPr lvl="1"/>
            <a:r>
              <a:rPr lang="de-DE" dirty="0" err="1" smtClean="0"/>
              <a:t>Textsatz</a:t>
            </a:r>
            <a:endParaRPr lang="de-DE" dirty="0" smtClean="0"/>
          </a:p>
          <a:p>
            <a:pPr rtl="0"/>
            <a:r>
              <a:rPr lang="de-DE" sz="2500" kern="1200" baseline="0" dirty="0" smtClean="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smtClean="0">
                <a:solidFill>
                  <a:srgbClr val="000000"/>
                </a:solidFill>
                <a:latin typeface="Arial"/>
              </a:rPr>
              <a:t>vierspaltiger</a:t>
            </a:r>
            <a:r>
              <a:rPr lang="de-DE" sz="2500" kern="1200" baseline="0" dirty="0" smtClean="0">
                <a:solidFill>
                  <a:srgbClr val="000000"/>
                </a:solidFill>
                <a:latin typeface="Arial"/>
              </a:rPr>
              <a:t> Text empfohlen, linksbündig oder Blocksatz. Für Plakate mit wenig Text, können Sie auf die größeren Schriftgrößen zurückgreifen.</a:t>
            </a:r>
          </a:p>
          <a:p>
            <a:pPr lvl="1"/>
            <a:r>
              <a:rPr lang="de-DE" dirty="0" smtClean="0"/>
              <a:t>Bilder</a:t>
            </a:r>
          </a:p>
          <a:p>
            <a:pPr rtl="0"/>
            <a:r>
              <a:rPr lang="de-DE" sz="2500" kern="1200" baseline="0" dirty="0" smtClean="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an mindestens 3 Seiten, bis zum Papierrand (sog. randabfallend)</a:t>
            </a:r>
          </a:p>
          <a:p>
            <a:pPr rtl="0"/>
            <a:r>
              <a:rPr lang="de-DE" sz="2500" kern="1200" baseline="0" dirty="0" smtClean="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smtClean="0"/>
              <a:t>Druck</a:t>
            </a:r>
          </a:p>
          <a:p>
            <a:pPr rtl="0"/>
            <a:r>
              <a:rPr lang="de-DE" sz="2500" kern="1200" baseline="0" dirty="0" smtClean="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smtClean="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smtClean="0">
                <a:solidFill>
                  <a:srgbClr val="000000"/>
                </a:solidFill>
                <a:latin typeface="Arial"/>
              </a:rPr>
              <a:t>Weitere Informationen zum Corporate Design der TUM finden Sie unter www.tum.de/cd</a:t>
            </a:r>
          </a:p>
          <a:p>
            <a:pPr lvl="1"/>
            <a:r>
              <a:rPr lang="de-DE" dirty="0" smtClean="0"/>
              <a:t>Blindtext</a:t>
            </a:r>
          </a:p>
          <a:p>
            <a:pPr rtl="0"/>
            <a:r>
              <a:rPr lang="de-DE" sz="2500" kern="1200" baseline="0" dirty="0" err="1" smtClean="0">
                <a:solidFill>
                  <a:srgbClr val="000000"/>
                </a:solidFill>
                <a:latin typeface="Arial"/>
              </a:rPr>
              <a:t>Padolumquatur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Num</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officiist</a:t>
            </a:r>
            <a:r>
              <a:rPr lang="de-DE" sz="2500" kern="1200" baseline="0" dirty="0" smtClean="0">
                <a:solidFill>
                  <a:srgbClr val="000000"/>
                </a:solidFill>
                <a:latin typeface="Arial"/>
              </a:rPr>
              <a:t>, </a:t>
            </a:r>
            <a:r>
              <a:rPr lang="de-DE" sz="2500" kern="1200" baseline="0" dirty="0" err="1" smtClean="0">
                <a:solidFill>
                  <a:srgbClr val="000000"/>
                </a:solidFill>
                <a:latin typeface="Arial"/>
              </a:rPr>
              <a:t>cullaccumquodquia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res</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oditavolumutestibus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voluptas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lit</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quam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eavoluptis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Utautelitatur</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experepelibus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officiusreinciamvoluptatureictestvererenienda</a:t>
            </a:r>
            <a:r>
              <a:rPr lang="de-DE" sz="2500" kern="1200" baseline="0" dirty="0" smtClean="0">
                <a:solidFill>
                  <a:srgbClr val="000000"/>
                </a:solidFill>
                <a:latin typeface="Arial"/>
              </a:rPr>
              <a:t> pro </a:t>
            </a:r>
            <a:r>
              <a:rPr lang="de-DE" sz="2500" kern="1200" baseline="0" dirty="0" err="1" smtClean="0">
                <a:solidFill>
                  <a:srgbClr val="000000"/>
                </a:solidFill>
                <a:latin typeface="Arial"/>
              </a:rPr>
              <a:t>eumquiomnimullandeeaquitoritionsedquevolorioremharum</a:t>
            </a:r>
            <a:r>
              <a:rPr lang="de-DE" sz="2500" kern="1200" baseline="0" dirty="0" smtClean="0">
                <a:solidFill>
                  <a:srgbClr val="000000"/>
                </a:solidFill>
                <a:latin typeface="Arial"/>
              </a:rPr>
              <a:t> am </a:t>
            </a:r>
            <a:r>
              <a:rPr lang="de-DE" sz="2500" kern="1200" baseline="0" dirty="0" err="1" smtClean="0">
                <a:solidFill>
                  <a:srgbClr val="000000"/>
                </a:solidFill>
                <a:latin typeface="Arial"/>
              </a:rPr>
              <a:t>sitiossitiilitmollorumaseatiassimlamcus</a:t>
            </a:r>
            <a:r>
              <a:rPr lang="de-DE" sz="2500" kern="1200" baseline="0" dirty="0" smtClean="0">
                <a:solidFill>
                  <a:srgbClr val="000000"/>
                </a:solidFill>
                <a:latin typeface="Arial"/>
              </a:rPr>
              <a:t> mint </a:t>
            </a:r>
            <a:r>
              <a:rPr lang="de-DE" sz="2500" kern="1200" baseline="0" dirty="0" err="1" smtClean="0">
                <a:solidFill>
                  <a:srgbClr val="000000"/>
                </a:solidFill>
                <a:latin typeface="Arial"/>
              </a:rPr>
              <a:t>omnisplitaspedquisvolestiquamusaverionsequesenim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exceaverchil</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omnimquunt</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expedquidoloresedquamfugiamusreperemeumvelipsamaudiapicilibusam</a:t>
            </a:r>
            <a:r>
              <a:rPr lang="de-DE" sz="2500" kern="1200" baseline="0" dirty="0" smtClean="0">
                <a:solidFill>
                  <a:srgbClr val="000000"/>
                </a:solidFill>
                <a:latin typeface="Arial"/>
              </a:rPr>
              <a:t>, </a:t>
            </a:r>
            <a:r>
              <a:rPr lang="de-DE" sz="2500" kern="1200" baseline="0" dirty="0" err="1" smtClean="0">
                <a:solidFill>
                  <a:srgbClr val="000000"/>
                </a:solidFill>
                <a:latin typeface="Arial"/>
              </a:rPr>
              <a:t>eostionsedidoluptiurrestestiavolentpradendaiur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Quiaverspelluptur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a:t>
            </a:r>
            <a:r>
              <a:rPr lang="de-DE" sz="2500" kern="1200" baseline="0" dirty="0" err="1" smtClean="0">
                <a:solidFill>
                  <a:srgbClr val="000000"/>
                </a:solidFill>
                <a:latin typeface="Arial"/>
              </a:rPr>
              <a:t>utemporrovitatisquidigendusvoluptaecae</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Itatem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conectismolorecuptaturmagnat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Xerro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elesciam</a:t>
            </a:r>
            <a:r>
              <a:rPr lang="de-DE" sz="2500" kern="1200" baseline="0" dirty="0" smtClean="0">
                <a:solidFill>
                  <a:srgbClr val="000000"/>
                </a:solidFill>
                <a:latin typeface="Arial"/>
              </a:rPr>
              <a: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videlessiaccusutomnientqueconremlaccumernationcusexplictur</a:t>
            </a:r>
            <a:r>
              <a:rPr lang="de-DE" sz="2500" kern="1200" baseline="0" dirty="0" smtClean="0">
                <a:solidFill>
                  <a:srgbClr val="000000"/>
                </a:solidFill>
                <a:latin typeface="Arial"/>
              </a:rPr>
              <a:t>? </a:t>
            </a:r>
            <a:r>
              <a:rPr lang="de-DE" sz="2500" kern="1200" baseline="0" dirty="0" err="1" smtClean="0">
                <a:solidFill>
                  <a:srgbClr val="000000"/>
                </a:solidFill>
                <a:latin typeface="Arial"/>
              </a:rPr>
              <a:t>Aboriautmolutetur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quiamusre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eteaquisvenisquibus</a:t>
            </a:r>
            <a:r>
              <a:rPr lang="de-DE" sz="2500" kern="1200" baseline="0" dirty="0" smtClean="0">
                <a:solidFill>
                  <a:srgbClr val="000000"/>
                </a:solidFill>
                <a:latin typeface="Arial"/>
              </a:rPr>
              <a:t> in es et </a:t>
            </a:r>
            <a:r>
              <a:rPr lang="de-DE" sz="2500" kern="1200" baseline="0" dirty="0" err="1" smtClean="0">
                <a:solidFill>
                  <a:srgbClr val="000000"/>
                </a:solidFill>
                <a:latin typeface="Arial"/>
              </a:rPr>
              <a:t>aligent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Niatharchilliscullateeumaututaboreperiaautdoluptamfaccabo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Otaminiminventurranoneneteumaccum</a:t>
            </a:r>
            <a:r>
              <a:rPr lang="de-DE" sz="2500" kern="1200" baseline="0" dirty="0" smtClean="0">
                <a:solidFill>
                  <a:srgbClr val="000000"/>
                </a:solidFill>
                <a:latin typeface="Arial"/>
              </a:rPr>
              <a:t>, </a:t>
            </a:r>
            <a:r>
              <a:rPr lang="de-DE" sz="2500" kern="1200" baseline="0" dirty="0" err="1" smtClean="0">
                <a:solidFill>
                  <a:srgbClr val="000000"/>
                </a:solidFill>
                <a:latin typeface="Arial"/>
              </a:rPr>
              <a:t>nimetofficimi</a:t>
            </a:r>
            <a:r>
              <a:rPr lang="de-DE" sz="2500" kern="1200" baseline="0" dirty="0" smtClean="0">
                <a:solidFill>
                  <a:srgbClr val="000000"/>
                </a:solidFill>
                <a:latin typeface="Arial"/>
              </a:rPr>
              <a:t>, </a:t>
            </a:r>
            <a:r>
              <a:rPr lang="de-DE" sz="2500" kern="1200" baseline="0" dirty="0" err="1" smtClean="0">
                <a:solidFill>
                  <a:srgbClr val="000000"/>
                </a:solidFill>
                <a:latin typeface="Arial"/>
              </a:rPr>
              <a:t>consequediteumfuga</a:t>
            </a:r>
            <a:r>
              <a:rPr lang="de-DE" sz="2500" kern="1200" baseline="0" dirty="0" smtClean="0">
                <a:solidFill>
                  <a:srgbClr val="000000"/>
                </a:solidFill>
                <a:latin typeface="Arial"/>
              </a:rPr>
              <a:t>. Nam, </a:t>
            </a:r>
            <a:r>
              <a:rPr lang="de-DE" sz="2500" kern="1200" baseline="0" dirty="0" err="1" smtClean="0">
                <a:solidFill>
                  <a:srgbClr val="000000"/>
                </a:solidFill>
                <a:latin typeface="Arial"/>
              </a:rPr>
              <a:t>quibusmoloraectiusillaborautlaborruminveliquiasequiasquidoluptaspedismoluptiasadiaautrepedquisacestaudaepernatumiusvolutaut</a:t>
            </a:r>
            <a:r>
              <a:rPr lang="de-DE" sz="2500" kern="1200" baseline="0" dirty="0" smtClean="0">
                <a:solidFill>
                  <a:srgbClr val="000000"/>
                </a:solidFill>
                <a:latin typeface="Arial"/>
              </a:rPr>
              <a:t> ad </a:t>
            </a:r>
            <a:r>
              <a:rPr lang="de-DE" sz="2500" kern="1200" baseline="0" dirty="0" err="1" smtClean="0">
                <a:solidFill>
                  <a:srgbClr val="000000"/>
                </a:solidFill>
                <a:latin typeface="Arial"/>
              </a:rPr>
              <a:t>est</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voloverovidunturitatetadiorehendiblaboraciur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Quisresciuntemnusimendendaeverumque</a:t>
            </a:r>
            <a:r>
              <a:rPr lang="de-DE" sz="2500" kern="1200" baseline="0" dirty="0" smtClean="0">
                <a:solidFill>
                  <a:srgbClr val="000000"/>
                </a:solidFill>
                <a:latin typeface="Arial"/>
              </a:rPr>
              <a:t> dem. </a:t>
            </a:r>
            <a:r>
              <a:rPr lang="de-DE" sz="2500" kern="1200" baseline="0" dirty="0" err="1" smtClean="0">
                <a:solidFill>
                  <a:srgbClr val="000000"/>
                </a:solidFill>
                <a:latin typeface="Arial"/>
              </a:rPr>
              <a:t>Roquenonsequatiorroel</a:t>
            </a:r>
            <a:r>
              <a:rPr lang="de-DE" sz="2500" kern="1200" baseline="0" dirty="0" smtClean="0">
                <a:solidFill>
                  <a:srgbClr val="000000"/>
                </a:solidFill>
                <a:latin typeface="Arial"/>
              </a:rPr>
              <a:t> in </a:t>
            </a:r>
            <a:r>
              <a:rPr lang="de-DE" sz="2500" kern="1200" baseline="0" dirty="0" err="1" smtClean="0">
                <a:solidFill>
                  <a:srgbClr val="000000"/>
                </a:solidFill>
                <a:latin typeface="Arial"/>
              </a:rPr>
              <a:t>nihiliquisvolorporroisistiusdaectotemrecae</a:t>
            </a:r>
            <a:r>
              <a:rPr lang="de-DE" sz="2500" kern="1200" baseline="0" dirty="0" smtClean="0">
                <a:solidFill>
                  <a:srgbClr val="000000"/>
                </a:solidFill>
                <a:latin typeface="Arial"/>
              </a:rPr>
              <a:t> mi, si </a:t>
            </a:r>
            <a:r>
              <a:rPr lang="de-DE" sz="2500" kern="1200" baseline="0" dirty="0" err="1" smtClean="0">
                <a:solidFill>
                  <a:srgbClr val="000000"/>
                </a:solidFill>
                <a:latin typeface="Arial"/>
              </a:rPr>
              <a:t>voluptat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Cae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autematquerepedquasincipitio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Ariscipsamusvolorectionseperumvolorunt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Consequoetur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erioratur</a:t>
            </a:r>
            <a:r>
              <a:rPr lang="de-DE" sz="2500" kern="1200" baseline="0" dirty="0" smtClean="0">
                <a:solidFill>
                  <a:srgbClr val="000000"/>
                </a:solidFill>
                <a:latin typeface="Arial"/>
              </a:rPr>
              <a:t>?</a:t>
            </a:r>
          </a:p>
          <a:p>
            <a:pPr rtl="0"/>
            <a:r>
              <a:rPr lang="de-DE" sz="2500" kern="1200" baseline="0" dirty="0" smtClean="0">
                <a:solidFill>
                  <a:srgbClr val="000000"/>
                </a:solidFill>
                <a:latin typeface="Arial"/>
              </a:rPr>
              <a:t>As </a:t>
            </a:r>
            <a:r>
              <a:rPr lang="de-DE" sz="2500" kern="1200" baseline="0" dirty="0" err="1" smtClean="0">
                <a:solidFill>
                  <a:srgbClr val="000000"/>
                </a:solidFill>
                <a:latin typeface="Arial"/>
              </a:rPr>
              <a:t>ipsuntetusestexerumilipsandioel</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lam</a:t>
            </a:r>
            <a:r>
              <a:rPr lang="de-DE" sz="2500" kern="1200" baseline="0" dirty="0" smtClean="0">
                <a:solidFill>
                  <a:srgbClr val="000000"/>
                </a:solidFill>
                <a:latin typeface="Arial"/>
              </a:rPr>
              <a:t>, </a:t>
            </a:r>
            <a:r>
              <a:rPr lang="de-DE" sz="2500" kern="1200" baseline="0" dirty="0" err="1" smtClean="0">
                <a:solidFill>
                  <a:srgbClr val="000000"/>
                </a:solidFill>
                <a:latin typeface="Arial"/>
              </a:rPr>
              <a:t>sumnimepratetofficitisdolesessiquunturreeosaepederiaperateste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mosanditenit</a:t>
            </a:r>
            <a:r>
              <a:rPr lang="de-DE" sz="2500" kern="1200" baseline="0" dirty="0" smtClean="0">
                <a:solidFill>
                  <a:srgbClr val="000000"/>
                </a:solidFill>
                <a:latin typeface="Arial"/>
              </a:rPr>
              <a:t>, </a:t>
            </a:r>
            <a:r>
              <a:rPr lang="de-DE" sz="2500" kern="1200" baseline="0" dirty="0" err="1" smtClean="0">
                <a:solidFill>
                  <a:srgbClr val="000000"/>
                </a:solidFill>
                <a:latin typeface="Arial"/>
              </a:rPr>
              <a:t>sandanisidellaminctasdolupta</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veliquideleventreperumquesumrerspelicte</a:t>
            </a:r>
            <a:r>
              <a:rPr lang="de-DE" sz="2500" kern="1200" baseline="0" dirty="0" smtClean="0">
                <a:solidFill>
                  <a:srgbClr val="000000"/>
                </a:solidFill>
                <a:latin typeface="Arial"/>
              </a:rPr>
              <a:t> nos et </a:t>
            </a:r>
            <a:r>
              <a:rPr lang="de-DE" sz="2500" kern="1200" baseline="0" dirty="0" err="1" smtClean="0">
                <a:solidFill>
                  <a:srgbClr val="000000"/>
                </a:solidFill>
                <a:latin typeface="Arial"/>
              </a:rPr>
              <a:t>faceraturaboremqueliquisquerest</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omnissederuptasquiduciliquaturatiavolorerro</a:t>
            </a:r>
            <a:r>
              <a:rPr lang="de-DE" sz="2500" kern="1200" baseline="0" dirty="0" smtClean="0">
                <a:solidFill>
                  <a:srgbClr val="000000"/>
                </a:solidFill>
                <a:latin typeface="Arial"/>
              </a:rPr>
              <a:t> es </a:t>
            </a:r>
            <a:r>
              <a:rPr lang="de-DE" sz="2500" kern="1200" baseline="0" dirty="0" err="1" smtClean="0">
                <a:solidFill>
                  <a:srgbClr val="000000"/>
                </a:solidFill>
                <a:latin typeface="Arial"/>
              </a:rPr>
              <a:t>magnimoluptaquibust</a:t>
            </a:r>
            <a:r>
              <a:rPr lang="de-DE" sz="2500" kern="1200" baseline="0" dirty="0" smtClean="0">
                <a:solidFill>
                  <a:srgbClr val="000000"/>
                </a:solidFill>
                <a:latin typeface="Arial"/>
              </a:rPr>
              <a:t>, </a:t>
            </a:r>
            <a:r>
              <a:rPr lang="de-DE" sz="2500" kern="1200" baseline="0" dirty="0" err="1" smtClean="0">
                <a:solidFill>
                  <a:srgbClr val="000000"/>
                </a:solidFill>
                <a:latin typeface="Arial"/>
              </a:rPr>
              <a:t>aceromaximusexperoconcumqueporidolorrodolutpreprae</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Voluptireiuntiavoluptaestinumdolorumquametomnisquiutas</a:t>
            </a:r>
            <a:r>
              <a:rPr lang="de-DE" sz="2500" kern="1200" baseline="0" dirty="0" smtClean="0">
                <a:solidFill>
                  <a:srgbClr val="000000"/>
                </a:solidFill>
                <a:latin typeface="Arial"/>
              </a:rPr>
              <a:t> a </a:t>
            </a:r>
            <a:r>
              <a:rPr lang="de-DE" sz="2500" kern="1200" baseline="0" dirty="0" err="1" smtClean="0">
                <a:solidFill>
                  <a:srgbClr val="000000"/>
                </a:solidFill>
                <a:latin typeface="Arial"/>
              </a:rPr>
              <a:t>doluptaeautvelinveressusquaspeliqueque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doluptasintresessunt</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venimetur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Quistotamrepere</a:t>
            </a:r>
            <a:r>
              <a:rPr lang="de-DE" sz="2500" kern="1200" baseline="0" dirty="0" smtClean="0">
                <a:solidFill>
                  <a:srgbClr val="000000"/>
                </a:solidFill>
                <a:latin typeface="Arial"/>
              </a:rPr>
              <a:t> cum </a:t>
            </a:r>
            <a:r>
              <a:rPr lang="de-DE" sz="2500" kern="1200" baseline="0" dirty="0" err="1" smtClean="0">
                <a:solidFill>
                  <a:srgbClr val="000000"/>
                </a:solidFill>
                <a:latin typeface="Arial"/>
              </a:rPr>
              <a:t>autodiodqueporemaasidisre</a:t>
            </a:r>
            <a:r>
              <a:rPr lang="de-DE" sz="2500" kern="1200" baseline="0" dirty="0" smtClean="0">
                <a:solidFill>
                  <a:srgbClr val="000000"/>
                </a:solidFill>
                <a:latin typeface="Arial"/>
              </a:rPr>
              <a:t>, </a:t>
            </a:r>
            <a:r>
              <a:rPr lang="de-DE" sz="2500" kern="1200" baseline="0" dirty="0" err="1" smtClean="0">
                <a:solidFill>
                  <a:srgbClr val="000000"/>
                </a:solidFill>
                <a:latin typeface="Arial"/>
              </a:rPr>
              <a:t>optavolupietur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toritaccullaboriostibustoomnisquosabo</a:t>
            </a:r>
            <a:r>
              <a:rPr lang="de-DE" sz="2500" kern="1200" baseline="0" dirty="0" smtClean="0">
                <a:solidFill>
                  <a:srgbClr val="000000"/>
                </a:solidFill>
                <a:latin typeface="Arial"/>
              </a:rPr>
              <a:t>. </a:t>
            </a:r>
            <a:r>
              <a:rPr lang="de-DE" sz="2500" kern="1200" baseline="0" dirty="0" err="1" smtClean="0">
                <a:solidFill>
                  <a:srgbClr val="000000"/>
                </a:solidFill>
                <a:latin typeface="Arial"/>
              </a:rPr>
              <a:t>Giam</a:t>
            </a:r>
            <a:r>
              <a:rPr lang="de-DE" sz="2500" kern="1200" baseline="0" dirty="0" smtClean="0">
                <a:solidFill>
                  <a:srgbClr val="000000"/>
                </a:solidFill>
                <a:latin typeface="Arial"/>
              </a:rPr>
              <a:t>, </a:t>
            </a:r>
            <a:r>
              <a:rPr lang="de-DE" sz="2500" kern="1200" baseline="0" dirty="0" err="1" smtClean="0">
                <a:solidFill>
                  <a:srgbClr val="000000"/>
                </a:solidFill>
                <a:latin typeface="Arial"/>
              </a:rPr>
              <a:t>tetuntfuga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Utquassimenianest</a:t>
            </a:r>
            <a:r>
              <a:rPr lang="de-DE" sz="2500" kern="1200" baseline="0" dirty="0" smtClean="0">
                <a:solidFill>
                  <a:srgbClr val="000000"/>
                </a:solidFill>
                <a:latin typeface="Arial"/>
              </a:rPr>
              <a:t>, </a:t>
            </a:r>
            <a:r>
              <a:rPr lang="de-DE" sz="2500" kern="1200" baseline="0" dirty="0" err="1" smtClean="0">
                <a:solidFill>
                  <a:srgbClr val="000000"/>
                </a:solidFill>
                <a:latin typeface="Arial"/>
              </a:rPr>
              <a:t>explacipis</a:t>
            </a:r>
            <a:r>
              <a:rPr lang="de-DE" sz="2500" kern="1200" baseline="0" dirty="0" smtClean="0">
                <a:solidFill>
                  <a:srgbClr val="000000"/>
                </a:solidFill>
                <a:latin typeface="Arial"/>
              </a:rPr>
              <a:t> si </a:t>
            </a:r>
            <a:r>
              <a:rPr lang="de-DE" sz="2500" kern="1200" baseline="0" dirty="0" err="1" smtClean="0">
                <a:solidFill>
                  <a:srgbClr val="000000"/>
                </a:solidFill>
                <a:latin typeface="Arial"/>
              </a:rPr>
              <a:t>autplatur</a:t>
            </a:r>
            <a:r>
              <a:rPr lang="de-DE" sz="2500" kern="1200" baseline="0" dirty="0" smtClean="0">
                <a:solidFill>
                  <a:srgbClr val="000000"/>
                </a:solidFill>
                <a:latin typeface="Arial"/>
              </a:rPr>
              <a:t>? Mi, </a:t>
            </a:r>
            <a:r>
              <a:rPr lang="de-DE" sz="2500" kern="1200" baseline="0" dirty="0" err="1" smtClean="0">
                <a:solidFill>
                  <a:srgbClr val="000000"/>
                </a:solidFill>
                <a:latin typeface="Arial"/>
              </a:rPr>
              <a:t>conparisasvitateeatiisest</a:t>
            </a:r>
            <a:r>
              <a:rPr lang="de-DE" sz="2500" kern="1200" baseline="0" dirty="0" smtClean="0">
                <a:solidFill>
                  <a:srgbClr val="000000"/>
                </a:solidFill>
                <a:latin typeface="Arial"/>
              </a:rPr>
              <a:t>, </a:t>
            </a:r>
            <a:r>
              <a:rPr lang="de-DE" sz="2500" kern="1200" baseline="0" dirty="0" err="1" smtClean="0">
                <a:solidFill>
                  <a:srgbClr val="000000"/>
                </a:solidFill>
                <a:latin typeface="Arial"/>
              </a:rPr>
              <a:t>nisquianihicabo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Nequos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exeostenulparuptatur</a:t>
            </a:r>
            <a:r>
              <a:rPr lang="de-DE" sz="2500" kern="1200" baseline="0" dirty="0" smtClean="0">
                <a:solidFill>
                  <a:srgbClr val="000000"/>
                </a:solidFill>
                <a:latin typeface="Arial"/>
              </a:rPr>
              <a:t>? Qui </a:t>
            </a:r>
            <a:r>
              <a:rPr lang="de-DE" sz="2500" kern="1200" baseline="0" dirty="0" err="1" smtClean="0">
                <a:solidFill>
                  <a:srgbClr val="000000"/>
                </a:solidFill>
                <a:latin typeface="Arial"/>
              </a:rPr>
              <a:t>optiursoluptiumeestiorepudavoles</a:t>
            </a:r>
            <a:r>
              <a:rPr lang="de-DE" sz="2500" kern="1200" baseline="0" dirty="0" smtClean="0">
                <a:solidFill>
                  <a:srgbClr val="000000"/>
                </a:solidFill>
                <a:latin typeface="Arial"/>
              </a:rPr>
              <a:t> se </a:t>
            </a:r>
            <a:r>
              <a:rPr lang="de-DE" sz="2500" kern="1200" baseline="0" dirty="0" err="1" smtClean="0">
                <a:solidFill>
                  <a:srgbClr val="000000"/>
                </a:solidFill>
                <a:latin typeface="Arial"/>
              </a:rPr>
              <a:t>volesquiaspeprovidullenda</a:t>
            </a:r>
            <a:r>
              <a:rPr lang="de-DE" sz="2500" kern="1200" baseline="0" dirty="0" smtClean="0">
                <a:solidFill>
                  <a:srgbClr val="000000"/>
                </a:solidFill>
                <a:latin typeface="Arial"/>
              </a:rPr>
              <a:t> si </a:t>
            </a:r>
            <a:r>
              <a:rPr lang="de-DE" sz="2500" kern="1200" baseline="0" dirty="0" err="1" smtClean="0">
                <a:solidFill>
                  <a:srgbClr val="000000"/>
                </a:solidFill>
                <a:latin typeface="Arial"/>
              </a:rPr>
              <a:t>neceatepediteicientvoluptasadisectemdoluptatevolest</a:t>
            </a:r>
            <a:r>
              <a:rPr lang="de-DE" sz="2500" kern="1200" baseline="0" dirty="0" smtClean="0">
                <a:solidFill>
                  <a:srgbClr val="000000"/>
                </a:solidFill>
                <a:latin typeface="Arial"/>
              </a:rPr>
              <a:t>, </a:t>
            </a:r>
            <a:r>
              <a:rPr lang="de-DE" sz="2500" kern="1200" baseline="0" dirty="0" err="1" smtClean="0">
                <a:solidFill>
                  <a:srgbClr val="000000"/>
                </a:solidFill>
                <a:latin typeface="Arial"/>
              </a:rPr>
              <a:t>voloraeatam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raatetviducidiseaquae</a:t>
            </a:r>
            <a:r>
              <a:rPr lang="de-DE" sz="2500" kern="1200" baseline="0" dirty="0" smtClean="0">
                <a:solidFill>
                  <a:srgbClr val="000000"/>
                </a:solidFill>
                <a:latin typeface="Arial"/>
              </a:rPr>
              <a:t>. </a:t>
            </a:r>
            <a:r>
              <a:rPr lang="de-DE" sz="2500" kern="1200" baseline="0" dirty="0" err="1" smtClean="0">
                <a:solidFill>
                  <a:srgbClr val="000000"/>
                </a:solidFill>
                <a:latin typeface="Arial"/>
              </a:rPr>
              <a:t>Emdelesdoluptusestotatur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Igendellaprepedetur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sumfugiasperaerumre</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sitautaspemoluptatiatiatevoluptur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voluptisasmoditiaconserumquaenulluptaquatasitatevoluptatem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moluptaturmoluptatelid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auditis</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pediasitibustemquiadolorehenduntescientincidentuseiundeodis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experiorest</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sollisreroremolescit</a:t>
            </a:r>
            <a:r>
              <a:rPr lang="de-DE" sz="2500" kern="1200" baseline="0" dirty="0" smtClean="0">
                <a:solidFill>
                  <a:srgbClr val="000000"/>
                </a:solidFill>
                <a:latin typeface="Arial"/>
              </a:rPr>
              <a:t> es </a:t>
            </a:r>
            <a:r>
              <a:rPr lang="de-DE" sz="2500" kern="1200" baseline="0" dirty="0" err="1" smtClean="0">
                <a:solidFill>
                  <a:srgbClr val="000000"/>
                </a:solidFill>
                <a:latin typeface="Arial"/>
              </a:rPr>
              <a:t>renissandemquiamus</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occumanditiiseossint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exernatursimi</a:t>
            </a:r>
            <a:r>
              <a:rPr lang="de-DE" sz="2500" kern="1200" baseline="0" dirty="0" smtClean="0">
                <a:solidFill>
                  <a:srgbClr val="000000"/>
                </a:solidFill>
                <a:latin typeface="Arial"/>
              </a:rPr>
              <a:t>, </a:t>
            </a:r>
            <a:r>
              <a:rPr lang="de-DE" sz="2500" kern="1200" baseline="0" dirty="0" err="1" smtClean="0">
                <a:solidFill>
                  <a:srgbClr val="000000"/>
                </a:solidFill>
                <a:latin typeface="Arial"/>
              </a:rPr>
              <a:t>susmoloreptasolesipictemcore</a:t>
            </a:r>
            <a:r>
              <a:rPr lang="de-DE" sz="2500" kern="1200" baseline="0" dirty="0" smtClean="0">
                <a:solidFill>
                  <a:srgbClr val="000000"/>
                </a:solidFill>
                <a:latin typeface="Arial"/>
              </a:rPr>
              <a:t>, </a:t>
            </a:r>
            <a:r>
              <a:rPr lang="de-DE" sz="2500" kern="1200" baseline="0" dirty="0" err="1" smtClean="0">
                <a:solidFill>
                  <a:srgbClr val="000000"/>
                </a:solidFill>
                <a:latin typeface="Arial"/>
              </a:rPr>
              <a:t>nonsequamium</a:t>
            </a:r>
            <a:r>
              <a:rPr lang="de-DE" sz="2500" kern="1200" baseline="0" dirty="0" smtClean="0">
                <a:solidFill>
                  <a:srgbClr val="000000"/>
                </a:solidFill>
                <a:latin typeface="Arial"/>
              </a:rPr>
              <a:t>, </a:t>
            </a:r>
            <a:r>
              <a:rPr lang="de-DE" sz="2500" kern="1200" baseline="0" dirty="0" err="1" smtClean="0">
                <a:solidFill>
                  <a:srgbClr val="000000"/>
                </a:solidFill>
                <a:latin typeface="Arial"/>
              </a:rPr>
              <a:t>quaestrumreremquamnisitvoluptaecorremperibusant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faceprecusdamharumerocumelam</a:t>
            </a:r>
            <a:r>
              <a:rPr lang="de-DE" sz="2500" kern="1200" baseline="0" dirty="0" smtClean="0">
                <a:solidFill>
                  <a:srgbClr val="000000"/>
                </a:solidFill>
                <a:latin typeface="Arial"/>
              </a:rPr>
              <a:t>, </a:t>
            </a:r>
            <a:r>
              <a:rPr lang="de-DE" sz="2500" kern="1200" baseline="0" dirty="0" err="1" smtClean="0">
                <a:solidFill>
                  <a:srgbClr val="000000"/>
                </a:solidFill>
                <a:latin typeface="Arial"/>
              </a:rPr>
              <a:t>torsintur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Lestiasi</a:t>
            </a:r>
            <a:r>
              <a:rPr lang="de-DE" sz="2500" kern="1200" baseline="0" dirty="0" smtClean="0">
                <a:solidFill>
                  <a:srgbClr val="000000"/>
                </a:solidFill>
                <a:latin typeface="Arial"/>
              </a:rPr>
              <a:t> ab </a:t>
            </a:r>
            <a:r>
              <a:rPr lang="de-DE" sz="2500" kern="1200" baseline="0" dirty="0" err="1" smtClean="0">
                <a:solidFill>
                  <a:srgbClr val="000000"/>
                </a:solidFill>
                <a:latin typeface="Arial"/>
              </a:rPr>
              <a:t>ime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prasusil</a:t>
            </a:r>
            <a:r>
              <a:rPr lang="de-DE" sz="2500" kern="1200" baseline="0" dirty="0" smtClean="0">
                <a:solidFill>
                  <a:srgbClr val="000000"/>
                </a:solidFill>
                <a:latin typeface="Arial"/>
              </a:rPr>
              <a:t> es sam </a:t>
            </a:r>
            <a:r>
              <a:rPr lang="de-DE" sz="2500" kern="1200" baseline="0" dirty="0" err="1" smtClean="0">
                <a:solidFill>
                  <a:srgbClr val="000000"/>
                </a:solidFill>
                <a:latin typeface="Arial"/>
              </a:rPr>
              <a:t>ratem</a:t>
            </a:r>
            <a:r>
              <a:rPr lang="de-DE" sz="2500" kern="1200" baseline="0" dirty="0" smtClean="0">
                <a:solidFill>
                  <a:srgbClr val="000000"/>
                </a:solidFill>
                <a:latin typeface="Arial"/>
              </a:rPr>
              <a:t> et </a:t>
            </a:r>
            <a:br>
              <a:rPr lang="de-DE" sz="2500" kern="1200" baseline="0" dirty="0" smtClean="0">
                <a:solidFill>
                  <a:srgbClr val="000000"/>
                </a:solidFill>
                <a:latin typeface="Arial"/>
              </a:rPr>
            </a:br>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a:t>
            </a:r>
            <a:endParaRPr lang="de-DE" dirty="0" smtClean="0"/>
          </a:p>
        </p:txBody>
      </p:sp>
      <p:sp>
        <p:nvSpPr>
          <p:cNvPr id="13" name="Bildplatzhalter 12"/>
          <p:cNvSpPr>
            <a:spLocks noGrp="1"/>
          </p:cNvSpPr>
          <p:nvPr>
            <p:ph type="pic" sz="quarter" idx="18"/>
          </p:nvPr>
        </p:nvSpPr>
        <p:spPr>
          <a:xfrm>
            <a:off x="20036531" y="9090895"/>
            <a:ext cx="8550000" cy="11538000"/>
          </a:xfrm>
          <a:prstGeom prst="rect">
            <a:avLst/>
          </a:prstGeom>
        </p:spPr>
        <p:txBody>
          <a:bodyPr bIns="46800" anchor="t" anchorCtr="0"/>
          <a:lstStyle/>
          <a:p>
            <a:r>
              <a:rPr lang="de-DE" dirty="0" smtClean="0"/>
              <a:t>Bild durch Klicken auf Symbol hinzufügen</a:t>
            </a:r>
            <a:endParaRPr lang="de-DE" dirty="0"/>
          </a:p>
        </p:txBody>
      </p:sp>
      <p:sp>
        <p:nvSpPr>
          <p:cNvPr id="14" name="Textplatzhalter 18"/>
          <p:cNvSpPr>
            <a:spLocks noGrp="1"/>
          </p:cNvSpPr>
          <p:nvPr>
            <p:ph type="body" sz="quarter" idx="19" hasCustomPrompt="1"/>
          </p:nvPr>
        </p:nvSpPr>
        <p:spPr>
          <a:xfrm>
            <a:off x="20036531" y="20612174"/>
            <a:ext cx="85500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
        <p:nvSpPr>
          <p:cNvPr id="15"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a:lvl1pPr>
          </a:lstStyle>
          <a:p>
            <a:r>
              <a:rPr lang="de-DE" dirty="0" smtClean="0"/>
              <a:t>Überschrift 1</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xfrm>
            <a:off x="26640000" y="40414374"/>
            <a:ext cx="1960694" cy="720080"/>
          </a:xfrm>
          <a:prstGeom prst="rect">
            <a:avLst/>
          </a:prstGeom>
        </p:spPr>
        <p:txBody>
          <a:bodyPr/>
          <a:lstStyle/>
          <a:p>
            <a:fld id="{3F369674-7F9B-475F-BD19-444BB701AF24}" type="slidenum">
              <a:rPr lang="de-DE" smtClean="0"/>
              <a:pPr/>
              <a:t>‹Nr.›</a:t>
            </a:fld>
            <a:endParaRPr lang="de-DE" dirty="0"/>
          </a:p>
        </p:txBody>
      </p:sp>
      <p:sp>
        <p:nvSpPr>
          <p:cNvPr id="7"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smtClean="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8"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smtClean="0"/>
              <a:t>Überschrift 2</a:t>
            </a:r>
            <a:endParaRPr lang="de-DE" dirty="0"/>
          </a:p>
        </p:txBody>
      </p:sp>
      <p:sp>
        <p:nvSpPr>
          <p:cNvPr id="10" name="Untertitel 2"/>
          <p:cNvSpPr>
            <a:spLocks noGrp="1"/>
          </p:cNvSpPr>
          <p:nvPr>
            <p:ph type="subTitle" idx="1" hasCustomPrompt="1"/>
          </p:nvPr>
        </p:nvSpPr>
        <p:spPr>
          <a:xfrm>
            <a:off x="1655999" y="9136800"/>
            <a:ext cx="26928000" cy="30708000"/>
          </a:xfrm>
          <a:prstGeom prst="rect">
            <a:avLst/>
          </a:prstGeom>
        </p:spPr>
        <p:txBody>
          <a:bodyPr lIns="0" tIns="0" rIns="0" bIns="0" numCol="2" spcCol="648000"/>
          <a:lstStyle>
            <a:lvl1pPr marL="0" indent="0" algn="l" rtl="0">
              <a:lnSpc>
                <a:spcPts val="3200"/>
              </a:lnSpc>
              <a:spcBef>
                <a:spcPts val="0"/>
              </a:spcBef>
              <a:spcAft>
                <a:spcPts val="3200"/>
              </a:spcAft>
              <a:buFont typeface="Arial" pitchFamily="34" charset="0"/>
              <a:buNone/>
              <a:defRPr b="0" baseline="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smtClean="0">
                <a:solidFill>
                  <a:srgbClr val="000000"/>
                </a:solidFill>
                <a:latin typeface="Arial"/>
              </a:rPr>
              <a:t>Fließtext 25 </a:t>
            </a:r>
            <a:r>
              <a:rPr lang="de-DE" sz="2500" kern="1200" baseline="0" dirty="0" err="1" smtClean="0">
                <a:solidFill>
                  <a:srgbClr val="000000"/>
                </a:solidFill>
                <a:latin typeface="Arial"/>
              </a:rPr>
              <a:t>pt</a:t>
            </a:r>
            <a:endParaRPr lang="de-DE" dirty="0" smtClean="0"/>
          </a:p>
          <a:p>
            <a:pPr rtl="0"/>
            <a:r>
              <a:rPr lang="de-DE" sz="2500" kern="1200" baseline="0" dirty="0" smtClean="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smtClean="0">
                <a:solidFill>
                  <a:srgbClr val="000000"/>
                </a:solidFill>
                <a:latin typeface="Arial"/>
              </a:rPr>
              <a:t>Bitte geben Sie Ihren individuellen Text an den vorgesehenen Stellen ein und nutzen Sie die installierten Formatvorlagen für den jeweiligen Textabschnitt. </a:t>
            </a:r>
          </a:p>
          <a:p>
            <a:pPr lvl="1"/>
            <a:r>
              <a:rPr lang="de-DE" dirty="0" smtClean="0"/>
              <a:t>Kopfzeile und Absender</a:t>
            </a:r>
          </a:p>
          <a:p>
            <a:pPr rtl="0"/>
            <a:r>
              <a:rPr lang="de-DE" sz="2500" kern="1200" baseline="0" dirty="0" smtClean="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und blauem Textzusatz (linker Rand) </a:t>
            </a:r>
          </a:p>
          <a:p>
            <a:pPr lvl="1"/>
            <a:r>
              <a:rPr lang="de-DE" dirty="0" err="1" smtClean="0"/>
              <a:t>Textsatz</a:t>
            </a:r>
            <a:endParaRPr lang="de-DE" dirty="0" smtClean="0"/>
          </a:p>
          <a:p>
            <a:pPr rtl="0"/>
            <a:r>
              <a:rPr lang="de-DE" sz="2500" kern="1200" baseline="0" dirty="0" smtClean="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smtClean="0">
                <a:solidFill>
                  <a:srgbClr val="000000"/>
                </a:solidFill>
                <a:latin typeface="Arial"/>
              </a:rPr>
              <a:t>vierspaltiger</a:t>
            </a:r>
            <a:r>
              <a:rPr lang="de-DE" sz="2500" kern="1200" baseline="0" dirty="0" smtClean="0">
                <a:solidFill>
                  <a:srgbClr val="000000"/>
                </a:solidFill>
                <a:latin typeface="Arial"/>
              </a:rPr>
              <a:t> Text empfohlen, linksbündig oder Blocksatz. Für Plakate mit wenig Text, können Sie auf die größeren Schriftgrößen zurückgreifen.</a:t>
            </a:r>
          </a:p>
          <a:p>
            <a:pPr lvl="1"/>
            <a:r>
              <a:rPr lang="de-DE" dirty="0" smtClean="0"/>
              <a:t>Bilder</a:t>
            </a:r>
          </a:p>
          <a:p>
            <a:pPr rtl="0"/>
            <a:r>
              <a:rPr lang="de-DE" sz="2500" kern="1200" baseline="0" dirty="0" smtClean="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an mindestens 3 Seiten, bis zum Papierrand (sog. randabfallend)</a:t>
            </a:r>
          </a:p>
          <a:p>
            <a:pPr rtl="0"/>
            <a:r>
              <a:rPr lang="de-DE" sz="2500" kern="1200" baseline="0" dirty="0" smtClean="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smtClean="0"/>
              <a:t>Druck</a:t>
            </a:r>
          </a:p>
          <a:p>
            <a:pPr rtl="0"/>
            <a:r>
              <a:rPr lang="de-DE" sz="2500" kern="1200" baseline="0" dirty="0" smtClean="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smtClean="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smtClean="0">
                <a:solidFill>
                  <a:srgbClr val="000000"/>
                </a:solidFill>
                <a:latin typeface="Arial"/>
              </a:rPr>
              <a:t>Weitere Informationen zum Corporate Design der TUM finden Sie unter www.tum.de/cd</a:t>
            </a:r>
          </a:p>
          <a:p>
            <a:pPr lvl="1"/>
            <a:r>
              <a:rPr lang="de-DE" dirty="0" smtClean="0"/>
              <a:t>Blindtext</a:t>
            </a:r>
          </a:p>
          <a:p>
            <a:pPr rtl="0"/>
            <a:r>
              <a:rPr lang="de-DE" sz="2500" kern="1200" baseline="0" dirty="0" err="1" smtClean="0">
                <a:solidFill>
                  <a:srgbClr val="000000"/>
                </a:solidFill>
                <a:latin typeface="Arial"/>
              </a:rPr>
              <a:t>Padolumquatur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Num</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officiist</a:t>
            </a:r>
            <a:r>
              <a:rPr lang="de-DE" sz="2500" kern="1200" baseline="0" dirty="0" smtClean="0">
                <a:solidFill>
                  <a:srgbClr val="000000"/>
                </a:solidFill>
                <a:latin typeface="Arial"/>
              </a:rPr>
              <a:t>, </a:t>
            </a:r>
            <a:r>
              <a:rPr lang="de-DE" sz="2500" kern="1200" baseline="0" dirty="0" err="1" smtClean="0">
                <a:solidFill>
                  <a:srgbClr val="000000"/>
                </a:solidFill>
                <a:latin typeface="Arial"/>
              </a:rPr>
              <a:t>cullaccumquodquia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res</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oditavolumutestibus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voluptas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lit</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quam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eavoluptis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Utautelitatur</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experepelibus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officiusreinciamvoluptatureictestvererenienda</a:t>
            </a:r>
            <a:r>
              <a:rPr lang="de-DE" sz="2500" kern="1200" baseline="0" dirty="0" smtClean="0">
                <a:solidFill>
                  <a:srgbClr val="000000"/>
                </a:solidFill>
                <a:latin typeface="Arial"/>
              </a:rPr>
              <a:t> pro </a:t>
            </a:r>
            <a:r>
              <a:rPr lang="de-DE" sz="2500" kern="1200" baseline="0" dirty="0" err="1" smtClean="0">
                <a:solidFill>
                  <a:srgbClr val="000000"/>
                </a:solidFill>
                <a:latin typeface="Arial"/>
              </a:rPr>
              <a:t>eumquiomnimullandeeaquitoritionsedquevolorioremharum</a:t>
            </a:r>
            <a:r>
              <a:rPr lang="de-DE" sz="2500" kern="1200" baseline="0" dirty="0" smtClean="0">
                <a:solidFill>
                  <a:srgbClr val="000000"/>
                </a:solidFill>
                <a:latin typeface="Arial"/>
              </a:rPr>
              <a:t> am </a:t>
            </a:r>
            <a:r>
              <a:rPr lang="de-DE" sz="2500" kern="1200" baseline="0" dirty="0" err="1" smtClean="0">
                <a:solidFill>
                  <a:srgbClr val="000000"/>
                </a:solidFill>
                <a:latin typeface="Arial"/>
              </a:rPr>
              <a:t>sitiossitiilitmollorumaseatiassimlamcus</a:t>
            </a:r>
            <a:r>
              <a:rPr lang="de-DE" sz="2500" kern="1200" baseline="0" dirty="0" smtClean="0">
                <a:solidFill>
                  <a:srgbClr val="000000"/>
                </a:solidFill>
                <a:latin typeface="Arial"/>
              </a:rPr>
              <a:t> mint </a:t>
            </a:r>
            <a:r>
              <a:rPr lang="de-DE" sz="2500" kern="1200" baseline="0" dirty="0" err="1" smtClean="0">
                <a:solidFill>
                  <a:srgbClr val="000000"/>
                </a:solidFill>
                <a:latin typeface="Arial"/>
              </a:rPr>
              <a:t>omnisplitaspedquisvolestiquamusaverionsequesenim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exceaverchil</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omnimquunt</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expedquidoloresedquamfugiamusreperemeumvelipsamaudiapicilibusam</a:t>
            </a:r>
            <a:r>
              <a:rPr lang="de-DE" sz="2500" kern="1200" baseline="0" dirty="0" smtClean="0">
                <a:solidFill>
                  <a:srgbClr val="000000"/>
                </a:solidFill>
                <a:latin typeface="Arial"/>
              </a:rPr>
              <a:t>, </a:t>
            </a:r>
            <a:r>
              <a:rPr lang="de-DE" sz="2500" kern="1200" baseline="0" dirty="0" err="1" smtClean="0">
                <a:solidFill>
                  <a:srgbClr val="000000"/>
                </a:solidFill>
                <a:latin typeface="Arial"/>
              </a:rPr>
              <a:t>eostionsedidoluptiurrestestiavolentpradendaiur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Quiaverspelluptur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a:t>
            </a:r>
            <a:r>
              <a:rPr lang="de-DE" sz="2500" kern="1200" baseline="0" dirty="0" err="1" smtClean="0">
                <a:solidFill>
                  <a:srgbClr val="000000"/>
                </a:solidFill>
                <a:latin typeface="Arial"/>
              </a:rPr>
              <a:t>utemporrovitatisquidigendusvoluptaecae</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Itatem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conectismolorecuptaturmagnat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Xerro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elesciam</a:t>
            </a:r>
            <a:r>
              <a:rPr lang="de-DE" sz="2500" kern="1200" baseline="0" dirty="0" smtClean="0">
                <a:solidFill>
                  <a:srgbClr val="000000"/>
                </a:solidFill>
                <a:latin typeface="Arial"/>
              </a:rPr>
              <a: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videlessiaccusutomnientqueconremlaccumernationcusexplictur</a:t>
            </a:r>
            <a:r>
              <a:rPr lang="de-DE" sz="2500" kern="1200" baseline="0" dirty="0" smtClean="0">
                <a:solidFill>
                  <a:srgbClr val="000000"/>
                </a:solidFill>
                <a:latin typeface="Arial"/>
              </a:rPr>
              <a:t>? </a:t>
            </a:r>
            <a:r>
              <a:rPr lang="de-DE" sz="2500" kern="1200" baseline="0" dirty="0" err="1" smtClean="0">
                <a:solidFill>
                  <a:srgbClr val="000000"/>
                </a:solidFill>
                <a:latin typeface="Arial"/>
              </a:rPr>
              <a:t>Aboriautmolutetur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quiamusre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eteaquisvenisquibus</a:t>
            </a:r>
            <a:r>
              <a:rPr lang="de-DE" sz="2500" kern="1200" baseline="0" dirty="0" smtClean="0">
                <a:solidFill>
                  <a:srgbClr val="000000"/>
                </a:solidFill>
                <a:latin typeface="Arial"/>
              </a:rPr>
              <a:t> in es et </a:t>
            </a:r>
            <a:r>
              <a:rPr lang="de-DE" sz="2500" kern="1200" baseline="0" dirty="0" err="1" smtClean="0">
                <a:solidFill>
                  <a:srgbClr val="000000"/>
                </a:solidFill>
                <a:latin typeface="Arial"/>
              </a:rPr>
              <a:t>aligent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Niatharchilliscullateeumaututaboreperiaautdoluptamfaccabo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Otaminiminventurranoneneteumaccum</a:t>
            </a:r>
            <a:r>
              <a:rPr lang="de-DE" sz="2500" kern="1200" baseline="0" dirty="0" smtClean="0">
                <a:solidFill>
                  <a:srgbClr val="000000"/>
                </a:solidFill>
                <a:latin typeface="Arial"/>
              </a:rPr>
              <a:t>, </a:t>
            </a:r>
            <a:r>
              <a:rPr lang="de-DE" sz="2500" kern="1200" baseline="0" dirty="0" err="1" smtClean="0">
                <a:solidFill>
                  <a:srgbClr val="000000"/>
                </a:solidFill>
                <a:latin typeface="Arial"/>
              </a:rPr>
              <a:t>nimetofficimi</a:t>
            </a:r>
            <a:r>
              <a:rPr lang="de-DE" sz="2500" kern="1200" baseline="0" dirty="0" smtClean="0">
                <a:solidFill>
                  <a:srgbClr val="000000"/>
                </a:solidFill>
                <a:latin typeface="Arial"/>
              </a:rPr>
              <a:t>, </a:t>
            </a:r>
            <a:r>
              <a:rPr lang="de-DE" sz="2500" kern="1200" baseline="0" dirty="0" err="1" smtClean="0">
                <a:solidFill>
                  <a:srgbClr val="000000"/>
                </a:solidFill>
                <a:latin typeface="Arial"/>
              </a:rPr>
              <a:t>consequediteumfuga</a:t>
            </a:r>
            <a:r>
              <a:rPr lang="de-DE" sz="2500" kern="1200" baseline="0" dirty="0" smtClean="0">
                <a:solidFill>
                  <a:srgbClr val="000000"/>
                </a:solidFill>
                <a:latin typeface="Arial"/>
              </a:rPr>
              <a:t>. Nam, </a:t>
            </a:r>
            <a:r>
              <a:rPr lang="de-DE" sz="2500" kern="1200" baseline="0" dirty="0" err="1" smtClean="0">
                <a:solidFill>
                  <a:srgbClr val="000000"/>
                </a:solidFill>
                <a:latin typeface="Arial"/>
              </a:rPr>
              <a:t>quibusmoloraectiusillaborautlaborruminveliquiasequiasquidoluptaspedismoluptiasadiaautrepedquisacestaudaepernatumiusvolutaut</a:t>
            </a:r>
            <a:r>
              <a:rPr lang="de-DE" sz="2500" kern="1200" baseline="0" dirty="0" smtClean="0">
                <a:solidFill>
                  <a:srgbClr val="000000"/>
                </a:solidFill>
                <a:latin typeface="Arial"/>
              </a:rPr>
              <a:t> ad </a:t>
            </a:r>
            <a:r>
              <a:rPr lang="de-DE" sz="2500" kern="1200" baseline="0" dirty="0" err="1" smtClean="0">
                <a:solidFill>
                  <a:srgbClr val="000000"/>
                </a:solidFill>
                <a:latin typeface="Arial"/>
              </a:rPr>
              <a:t>est</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voloverovidunturitatetadiorehendiblaboraciur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Quisresciuntemnusimendendaeverumque</a:t>
            </a:r>
            <a:r>
              <a:rPr lang="de-DE" sz="2500" kern="1200" baseline="0" dirty="0" smtClean="0">
                <a:solidFill>
                  <a:srgbClr val="000000"/>
                </a:solidFill>
                <a:latin typeface="Arial"/>
              </a:rPr>
              <a:t> dem. </a:t>
            </a:r>
            <a:r>
              <a:rPr lang="de-DE" sz="2500" kern="1200" baseline="0" dirty="0" err="1" smtClean="0">
                <a:solidFill>
                  <a:srgbClr val="000000"/>
                </a:solidFill>
                <a:latin typeface="Arial"/>
              </a:rPr>
              <a:t>Roquenonsequatiorroel</a:t>
            </a:r>
            <a:r>
              <a:rPr lang="de-DE" sz="2500" kern="1200" baseline="0" dirty="0" smtClean="0">
                <a:solidFill>
                  <a:srgbClr val="000000"/>
                </a:solidFill>
                <a:latin typeface="Arial"/>
              </a:rPr>
              <a:t> in </a:t>
            </a:r>
            <a:r>
              <a:rPr lang="de-DE" sz="2500" kern="1200" baseline="0" dirty="0" err="1" smtClean="0">
                <a:solidFill>
                  <a:srgbClr val="000000"/>
                </a:solidFill>
                <a:latin typeface="Arial"/>
              </a:rPr>
              <a:t>nihiliquisvolorporroisistiusdaectotemrecae</a:t>
            </a:r>
            <a:r>
              <a:rPr lang="de-DE" sz="2500" kern="1200" baseline="0" dirty="0" smtClean="0">
                <a:solidFill>
                  <a:srgbClr val="000000"/>
                </a:solidFill>
                <a:latin typeface="Arial"/>
              </a:rPr>
              <a:t> mi, si </a:t>
            </a:r>
            <a:r>
              <a:rPr lang="de-DE" sz="2500" kern="1200" baseline="0" dirty="0" err="1" smtClean="0">
                <a:solidFill>
                  <a:srgbClr val="000000"/>
                </a:solidFill>
                <a:latin typeface="Arial"/>
              </a:rPr>
              <a:t>voluptat</a:t>
            </a:r>
            <a:r>
              <a:rPr lang="de-DE" sz="2500" kern="1200" baseline="0" dirty="0" smtClean="0">
                <a:solidFill>
                  <a:srgbClr val="000000"/>
                </a:solidFill>
                <a:latin typeface="Arial"/>
              </a:rPr>
              <a:t>.</a:t>
            </a: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r>
              <a:rPr lang="de-DE" sz="2500" kern="1200" baseline="0" dirty="0" err="1" smtClean="0">
                <a:solidFill>
                  <a:srgbClr val="000000"/>
                </a:solidFill>
                <a:latin typeface="Arial"/>
              </a:rPr>
              <a:t>Cae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autematquerepedquasincipitio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Ariscipsamusvolorectionseperumvolorunt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Consequoetur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erioratur</a:t>
            </a:r>
            <a:r>
              <a:rPr lang="de-DE" sz="2500" kern="1200" baseline="0" dirty="0" smtClean="0">
                <a:solidFill>
                  <a:srgbClr val="000000"/>
                </a:solidFill>
                <a:latin typeface="Arial"/>
              </a:rPr>
              <a:t>?</a:t>
            </a:r>
          </a:p>
          <a:p>
            <a:pPr rtl="0"/>
            <a:r>
              <a:rPr lang="de-DE" sz="2500" kern="1200" baseline="0" dirty="0" smtClean="0">
                <a:solidFill>
                  <a:srgbClr val="000000"/>
                </a:solidFill>
                <a:latin typeface="Arial"/>
              </a:rPr>
              <a:t>As </a:t>
            </a:r>
            <a:r>
              <a:rPr lang="de-DE" sz="2500" kern="1200" baseline="0" dirty="0" err="1" smtClean="0">
                <a:solidFill>
                  <a:srgbClr val="000000"/>
                </a:solidFill>
                <a:latin typeface="Arial"/>
              </a:rPr>
              <a:t>ipsuntetusestexerumilipsandioel</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lam</a:t>
            </a:r>
            <a:r>
              <a:rPr lang="de-DE" sz="2500" kern="1200" baseline="0" dirty="0" smtClean="0">
                <a:solidFill>
                  <a:srgbClr val="000000"/>
                </a:solidFill>
                <a:latin typeface="Arial"/>
              </a:rPr>
              <a:t>, </a:t>
            </a:r>
            <a:r>
              <a:rPr lang="de-DE" sz="2500" kern="1200" baseline="0" dirty="0" err="1" smtClean="0">
                <a:solidFill>
                  <a:srgbClr val="000000"/>
                </a:solidFill>
                <a:latin typeface="Arial"/>
              </a:rPr>
              <a:t>sumnimepratetofficitisdolesessiquunturreeosaepederiaperateste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mosanditenit</a:t>
            </a:r>
            <a:r>
              <a:rPr lang="de-DE" sz="2500" kern="1200" baseline="0" dirty="0" smtClean="0">
                <a:solidFill>
                  <a:srgbClr val="000000"/>
                </a:solidFill>
                <a:latin typeface="Arial"/>
              </a:rPr>
              <a:t>, </a:t>
            </a:r>
            <a:r>
              <a:rPr lang="de-DE" sz="2500" kern="1200" baseline="0" dirty="0" err="1" smtClean="0">
                <a:solidFill>
                  <a:srgbClr val="000000"/>
                </a:solidFill>
                <a:latin typeface="Arial"/>
              </a:rPr>
              <a:t>sandanisidellaminctasdolupta</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veliquideleventreperumquesumrerspelicte</a:t>
            </a:r>
            <a:r>
              <a:rPr lang="de-DE" sz="2500" kern="1200" baseline="0" dirty="0" smtClean="0">
                <a:solidFill>
                  <a:srgbClr val="000000"/>
                </a:solidFill>
                <a:latin typeface="Arial"/>
              </a:rPr>
              <a:t> nos et </a:t>
            </a:r>
            <a:r>
              <a:rPr lang="de-DE" sz="2500" kern="1200" baseline="0" dirty="0" err="1" smtClean="0">
                <a:solidFill>
                  <a:srgbClr val="000000"/>
                </a:solidFill>
                <a:latin typeface="Arial"/>
              </a:rPr>
              <a:t>faceraturaboremqueliquisquerest</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omnissederuptasquiduciliquaturatiavolorerro</a:t>
            </a:r>
            <a:r>
              <a:rPr lang="de-DE" sz="2500" kern="1200" baseline="0" dirty="0" smtClean="0">
                <a:solidFill>
                  <a:srgbClr val="000000"/>
                </a:solidFill>
                <a:latin typeface="Arial"/>
              </a:rPr>
              <a:t> es </a:t>
            </a:r>
            <a:r>
              <a:rPr lang="de-DE" sz="2500" kern="1200" baseline="0" dirty="0" err="1" smtClean="0">
                <a:solidFill>
                  <a:srgbClr val="000000"/>
                </a:solidFill>
                <a:latin typeface="Arial"/>
              </a:rPr>
              <a:t>magnimoluptaquibust</a:t>
            </a:r>
            <a:r>
              <a:rPr lang="de-DE" sz="2500" kern="1200" baseline="0" dirty="0" smtClean="0">
                <a:solidFill>
                  <a:srgbClr val="000000"/>
                </a:solidFill>
                <a:latin typeface="Arial"/>
              </a:rPr>
              <a:t>, </a:t>
            </a:r>
            <a:r>
              <a:rPr lang="de-DE" sz="2500" kern="1200" baseline="0" dirty="0" err="1" smtClean="0">
                <a:solidFill>
                  <a:srgbClr val="000000"/>
                </a:solidFill>
                <a:latin typeface="Arial"/>
              </a:rPr>
              <a:t>aceromaximusexperoconcumqueporidolorrodolutpreprae</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Voluptireiuntiavoluptaestinumdolorumquametomnisquiutas</a:t>
            </a:r>
            <a:r>
              <a:rPr lang="de-DE" sz="2500" kern="1200" baseline="0" dirty="0" smtClean="0">
                <a:solidFill>
                  <a:srgbClr val="000000"/>
                </a:solidFill>
                <a:latin typeface="Arial"/>
              </a:rPr>
              <a:t> a </a:t>
            </a:r>
            <a:r>
              <a:rPr lang="de-DE" sz="2500" kern="1200" baseline="0" dirty="0" err="1" smtClean="0">
                <a:solidFill>
                  <a:srgbClr val="000000"/>
                </a:solidFill>
                <a:latin typeface="Arial"/>
              </a:rPr>
              <a:t>doluptaeautvelinveressusquaspeliqueque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doluptasintresessunt</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venimetur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Quistotamrepere</a:t>
            </a:r>
            <a:r>
              <a:rPr lang="de-DE" sz="2500" kern="1200" baseline="0" dirty="0" smtClean="0">
                <a:solidFill>
                  <a:srgbClr val="000000"/>
                </a:solidFill>
                <a:latin typeface="Arial"/>
              </a:rPr>
              <a:t> cum </a:t>
            </a:r>
            <a:r>
              <a:rPr lang="de-DE" sz="2500" kern="1200" baseline="0" dirty="0" err="1" smtClean="0">
                <a:solidFill>
                  <a:srgbClr val="000000"/>
                </a:solidFill>
                <a:latin typeface="Arial"/>
              </a:rPr>
              <a:t>autodiodqueporemaasidisre</a:t>
            </a:r>
            <a:r>
              <a:rPr lang="de-DE" sz="2500" kern="1200" baseline="0" dirty="0" smtClean="0">
                <a:solidFill>
                  <a:srgbClr val="000000"/>
                </a:solidFill>
                <a:latin typeface="Arial"/>
              </a:rPr>
              <a:t>, </a:t>
            </a:r>
            <a:r>
              <a:rPr lang="de-DE" sz="2500" kern="1200" baseline="0" dirty="0" err="1" smtClean="0">
                <a:solidFill>
                  <a:srgbClr val="000000"/>
                </a:solidFill>
                <a:latin typeface="Arial"/>
              </a:rPr>
              <a:t>optavolupietur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toritaccullaboriostibustoomnisquosabo</a:t>
            </a:r>
            <a:r>
              <a:rPr lang="de-DE" sz="2500" kern="1200" baseline="0" dirty="0" smtClean="0">
                <a:solidFill>
                  <a:srgbClr val="000000"/>
                </a:solidFill>
                <a:latin typeface="Arial"/>
              </a:rPr>
              <a:t>. </a:t>
            </a:r>
            <a:r>
              <a:rPr lang="de-DE" sz="2500" kern="1200" baseline="0" dirty="0" err="1" smtClean="0">
                <a:solidFill>
                  <a:srgbClr val="000000"/>
                </a:solidFill>
                <a:latin typeface="Arial"/>
              </a:rPr>
              <a:t>Giam</a:t>
            </a:r>
            <a:r>
              <a:rPr lang="de-DE" sz="2500" kern="1200" baseline="0" dirty="0" smtClean="0">
                <a:solidFill>
                  <a:srgbClr val="000000"/>
                </a:solidFill>
                <a:latin typeface="Arial"/>
              </a:rPr>
              <a:t>, </a:t>
            </a:r>
            <a:r>
              <a:rPr lang="de-DE" sz="2500" kern="1200" baseline="0" dirty="0" err="1" smtClean="0">
                <a:solidFill>
                  <a:srgbClr val="000000"/>
                </a:solidFill>
                <a:latin typeface="Arial"/>
              </a:rPr>
              <a:t>tetuntfuga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Utquassimenianest</a:t>
            </a:r>
            <a:r>
              <a:rPr lang="de-DE" sz="2500" kern="1200" baseline="0" dirty="0" smtClean="0">
                <a:solidFill>
                  <a:srgbClr val="000000"/>
                </a:solidFill>
                <a:latin typeface="Arial"/>
              </a:rPr>
              <a:t>, </a:t>
            </a:r>
            <a:r>
              <a:rPr lang="de-DE" sz="2500" kern="1200" baseline="0" dirty="0" err="1" smtClean="0">
                <a:solidFill>
                  <a:srgbClr val="000000"/>
                </a:solidFill>
                <a:latin typeface="Arial"/>
              </a:rPr>
              <a:t>explacipis</a:t>
            </a:r>
            <a:r>
              <a:rPr lang="de-DE" sz="2500" kern="1200" baseline="0" dirty="0" smtClean="0">
                <a:solidFill>
                  <a:srgbClr val="000000"/>
                </a:solidFill>
                <a:latin typeface="Arial"/>
              </a:rPr>
              <a:t> si </a:t>
            </a:r>
            <a:r>
              <a:rPr lang="de-DE" sz="2500" kern="1200" baseline="0" dirty="0" err="1" smtClean="0">
                <a:solidFill>
                  <a:srgbClr val="000000"/>
                </a:solidFill>
                <a:latin typeface="Arial"/>
              </a:rPr>
              <a:t>autplatur</a:t>
            </a:r>
            <a:r>
              <a:rPr lang="de-DE" sz="2500" kern="1200" baseline="0" dirty="0" smtClean="0">
                <a:solidFill>
                  <a:srgbClr val="000000"/>
                </a:solidFill>
                <a:latin typeface="Arial"/>
              </a:rPr>
              <a:t>? Mi, </a:t>
            </a:r>
            <a:r>
              <a:rPr lang="de-DE" sz="2500" kern="1200" baseline="0" dirty="0" err="1" smtClean="0">
                <a:solidFill>
                  <a:srgbClr val="000000"/>
                </a:solidFill>
                <a:latin typeface="Arial"/>
              </a:rPr>
              <a:t>conparisasvitateeatiisest</a:t>
            </a:r>
            <a:r>
              <a:rPr lang="de-DE" sz="2500" kern="1200" baseline="0" dirty="0" smtClean="0">
                <a:solidFill>
                  <a:srgbClr val="000000"/>
                </a:solidFill>
                <a:latin typeface="Arial"/>
              </a:rPr>
              <a:t>, </a:t>
            </a:r>
            <a:r>
              <a:rPr lang="de-DE" sz="2500" kern="1200" baseline="0" dirty="0" err="1" smtClean="0">
                <a:solidFill>
                  <a:srgbClr val="000000"/>
                </a:solidFill>
                <a:latin typeface="Arial"/>
              </a:rPr>
              <a:t>nisquianihicabo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Nequos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exeostenulparuptatur</a:t>
            </a:r>
            <a:r>
              <a:rPr lang="de-DE" sz="2500" kern="1200" baseline="0" dirty="0" smtClean="0">
                <a:solidFill>
                  <a:srgbClr val="000000"/>
                </a:solidFill>
                <a:latin typeface="Arial"/>
              </a:rPr>
              <a:t>? Qui </a:t>
            </a:r>
            <a:r>
              <a:rPr lang="de-DE" sz="2500" kern="1200" baseline="0" dirty="0" err="1" smtClean="0">
                <a:solidFill>
                  <a:srgbClr val="000000"/>
                </a:solidFill>
                <a:latin typeface="Arial"/>
              </a:rPr>
              <a:t>optiursoluptiumeestiorepudavoles</a:t>
            </a:r>
            <a:r>
              <a:rPr lang="de-DE" sz="2500" kern="1200" baseline="0" dirty="0" smtClean="0">
                <a:solidFill>
                  <a:srgbClr val="000000"/>
                </a:solidFill>
                <a:latin typeface="Arial"/>
              </a:rPr>
              <a:t> se </a:t>
            </a:r>
            <a:r>
              <a:rPr lang="de-DE" sz="2500" kern="1200" baseline="0" dirty="0" err="1" smtClean="0">
                <a:solidFill>
                  <a:srgbClr val="000000"/>
                </a:solidFill>
                <a:latin typeface="Arial"/>
              </a:rPr>
              <a:t>volesquiaspeprovidullenda</a:t>
            </a:r>
            <a:r>
              <a:rPr lang="de-DE" sz="2500" kern="1200" baseline="0" dirty="0" smtClean="0">
                <a:solidFill>
                  <a:srgbClr val="000000"/>
                </a:solidFill>
                <a:latin typeface="Arial"/>
              </a:rPr>
              <a:t> si </a:t>
            </a:r>
            <a:r>
              <a:rPr lang="de-DE" sz="2500" kern="1200" baseline="0" dirty="0" err="1" smtClean="0">
                <a:solidFill>
                  <a:srgbClr val="000000"/>
                </a:solidFill>
                <a:latin typeface="Arial"/>
              </a:rPr>
              <a:t>neceatepediteicientvoluptasadisectemdoluptatevolest</a:t>
            </a:r>
            <a:r>
              <a:rPr lang="de-DE" sz="2500" kern="1200" baseline="0" dirty="0" smtClean="0">
                <a:solidFill>
                  <a:srgbClr val="000000"/>
                </a:solidFill>
                <a:latin typeface="Arial"/>
              </a:rPr>
              <a:t>, </a:t>
            </a:r>
            <a:r>
              <a:rPr lang="de-DE" sz="2500" kern="1200" baseline="0" dirty="0" err="1" smtClean="0">
                <a:solidFill>
                  <a:srgbClr val="000000"/>
                </a:solidFill>
                <a:latin typeface="Arial"/>
              </a:rPr>
              <a:t>voloraeatam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raatetviducidiseaquae</a:t>
            </a:r>
            <a:r>
              <a:rPr lang="de-DE" sz="2500" kern="1200" baseline="0" dirty="0" smtClean="0">
                <a:solidFill>
                  <a:srgbClr val="000000"/>
                </a:solidFill>
                <a:latin typeface="Arial"/>
              </a:rPr>
              <a:t>. </a:t>
            </a:r>
            <a:r>
              <a:rPr lang="de-DE" sz="2500" kern="1200" baseline="0" dirty="0" err="1" smtClean="0">
                <a:solidFill>
                  <a:srgbClr val="000000"/>
                </a:solidFill>
                <a:latin typeface="Arial"/>
              </a:rPr>
              <a:t>Emdelesdoluptusestotatur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Igendellaprepedetur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sumfugiasperaerumre</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sitautaspemoluptatiatiatevoluptur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Cusexeruntevoluptisasmoditiaconserumquaenulluptaquatasitatevoluptatem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moluptaturmoluptatelid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auditis</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pediasitibustemquiadolorehenduntescientincidentuseiundeodis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experiorest</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sollisreroremolescit</a:t>
            </a:r>
            <a:r>
              <a:rPr lang="de-DE" sz="2500" kern="1200" baseline="0" dirty="0" smtClean="0">
                <a:solidFill>
                  <a:srgbClr val="000000"/>
                </a:solidFill>
                <a:latin typeface="Arial"/>
              </a:rPr>
              <a:t> es </a:t>
            </a:r>
            <a:r>
              <a:rPr lang="de-DE" sz="2500" kern="1200" baseline="0" dirty="0" err="1" smtClean="0">
                <a:solidFill>
                  <a:srgbClr val="000000"/>
                </a:solidFill>
                <a:latin typeface="Arial"/>
              </a:rPr>
              <a:t>renissandemquiamus</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occumanditiiseossint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exernatursimi</a:t>
            </a:r>
            <a:r>
              <a:rPr lang="de-DE" sz="2500" kern="1200" baseline="0" dirty="0" smtClean="0">
                <a:solidFill>
                  <a:srgbClr val="000000"/>
                </a:solidFill>
                <a:latin typeface="Arial"/>
              </a:rPr>
              <a:t>, </a:t>
            </a:r>
            <a:r>
              <a:rPr lang="de-DE" sz="2500" kern="1200" baseline="0" dirty="0" err="1" smtClean="0">
                <a:solidFill>
                  <a:srgbClr val="000000"/>
                </a:solidFill>
                <a:latin typeface="Arial"/>
              </a:rPr>
              <a:t>susmoloreptasolesipictemcore</a:t>
            </a:r>
            <a:r>
              <a:rPr lang="de-DE" sz="2500" kern="1200" baseline="0" dirty="0" smtClean="0">
                <a:solidFill>
                  <a:srgbClr val="000000"/>
                </a:solidFill>
                <a:latin typeface="Arial"/>
              </a:rPr>
              <a:t>, </a:t>
            </a:r>
            <a:r>
              <a:rPr lang="de-DE" sz="2500" kern="1200" baseline="0" dirty="0" err="1" smtClean="0">
                <a:solidFill>
                  <a:srgbClr val="000000"/>
                </a:solidFill>
                <a:latin typeface="Arial"/>
              </a:rPr>
              <a:t>nonsequamium</a:t>
            </a:r>
            <a:r>
              <a:rPr lang="de-DE" sz="2500" kern="1200" baseline="0" dirty="0" smtClean="0">
                <a:solidFill>
                  <a:srgbClr val="000000"/>
                </a:solidFill>
                <a:latin typeface="Arial"/>
              </a:rPr>
              <a:t>, </a:t>
            </a:r>
            <a:r>
              <a:rPr lang="de-DE" sz="2500" kern="1200" baseline="0" dirty="0" err="1" smtClean="0">
                <a:solidFill>
                  <a:srgbClr val="000000"/>
                </a:solidFill>
                <a:latin typeface="Arial"/>
              </a:rPr>
              <a:t>quaestrumreremquamnisitvoluptaecorremperibusant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faceprecusdamharumerocumelam</a:t>
            </a:r>
            <a:r>
              <a:rPr lang="de-DE" sz="2500" kern="1200" baseline="0" dirty="0" smtClean="0">
                <a:solidFill>
                  <a:srgbClr val="000000"/>
                </a:solidFill>
                <a:latin typeface="Arial"/>
              </a:rPr>
              <a:t>, </a:t>
            </a:r>
            <a:r>
              <a:rPr lang="de-DE" sz="2500" kern="1200" baseline="0" dirty="0" err="1" smtClean="0">
                <a:solidFill>
                  <a:srgbClr val="000000"/>
                </a:solidFill>
                <a:latin typeface="Arial"/>
              </a:rPr>
              <a:t>torsintur</a:t>
            </a:r>
            <a:r>
              <a:rPr lang="de-DE" sz="2500" kern="1200" baseline="0" dirty="0" smtClean="0">
                <a:solidFill>
                  <a:srgbClr val="000000"/>
                </a:solidFill>
                <a:latin typeface="Arial"/>
              </a:rPr>
              <a:t>?</a:t>
            </a:r>
          </a:p>
        </p:txBody>
      </p:sp>
      <p:sp>
        <p:nvSpPr>
          <p:cNvPr id="11" name="Bildplatzhalter 12"/>
          <p:cNvSpPr>
            <a:spLocks noGrp="1"/>
          </p:cNvSpPr>
          <p:nvPr>
            <p:ph type="pic" sz="quarter" idx="18"/>
          </p:nvPr>
        </p:nvSpPr>
        <p:spPr>
          <a:xfrm>
            <a:off x="15428019" y="9090895"/>
            <a:ext cx="13154400" cy="11538000"/>
          </a:xfrm>
          <a:prstGeom prst="rect">
            <a:avLst/>
          </a:prstGeom>
        </p:spPr>
        <p:txBody>
          <a:bodyPr bIns="46800" anchor="t" anchorCtr="0"/>
          <a:lstStyle/>
          <a:p>
            <a:r>
              <a:rPr lang="de-DE" dirty="0" smtClean="0"/>
              <a:t>Bild durch Klicken auf Symbol hinzufügen</a:t>
            </a:r>
            <a:endParaRPr lang="de-DE" dirty="0"/>
          </a:p>
        </p:txBody>
      </p:sp>
      <p:sp>
        <p:nvSpPr>
          <p:cNvPr id="12" name="Textplatzhalter 18"/>
          <p:cNvSpPr>
            <a:spLocks noGrp="1"/>
          </p:cNvSpPr>
          <p:nvPr>
            <p:ph type="body" sz="quarter" idx="19" hasCustomPrompt="1"/>
          </p:nvPr>
        </p:nvSpPr>
        <p:spPr>
          <a:xfrm>
            <a:off x="15451083" y="20612174"/>
            <a:ext cx="131544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
        <p:nvSpPr>
          <p:cNvPr id="15"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a:lvl1pPr>
          </a:lstStyle>
          <a:p>
            <a:r>
              <a:rPr lang="de-DE" dirty="0" smtClean="0"/>
              <a:t>Überschrift 1</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xfrm>
            <a:off x="26640000" y="40414374"/>
            <a:ext cx="1960694" cy="720080"/>
          </a:xfrm>
          <a:prstGeom prst="rect">
            <a:avLst/>
          </a:prstGeom>
        </p:spPr>
        <p:txBody>
          <a:bodyPr/>
          <a:lstStyle/>
          <a:p>
            <a:fld id="{3F369674-7F9B-475F-BD19-444BB701AF24}" type="slidenum">
              <a:rPr lang="de-DE" smtClean="0"/>
              <a:pPr/>
              <a:t>‹Nr.›</a:t>
            </a:fld>
            <a:endParaRPr lang="de-DE" dirty="0"/>
          </a:p>
        </p:txBody>
      </p:sp>
      <p:sp>
        <p:nvSpPr>
          <p:cNvPr id="7" name="Bildplatzhalter 6"/>
          <p:cNvSpPr>
            <a:spLocks noGrp="1"/>
          </p:cNvSpPr>
          <p:nvPr>
            <p:ph type="pic" sz="quarter" idx="12"/>
          </p:nvPr>
        </p:nvSpPr>
        <p:spPr>
          <a:xfrm>
            <a:off x="1656001" y="9072000"/>
            <a:ext cx="26928000" cy="30708000"/>
          </a:xfrm>
          <a:prstGeom prst="rect">
            <a:avLst/>
          </a:prstGeom>
        </p:spPr>
        <p:txBody>
          <a:bodyPr/>
          <a:lstStyle/>
          <a:p>
            <a:r>
              <a:rPr lang="de-DE" dirty="0" smtClean="0"/>
              <a:t>Bild durch Klicken auf Symbol hinzufügen</a:t>
            </a:r>
            <a:endParaRPr lang="de-DE" dirty="0"/>
          </a:p>
        </p:txBody>
      </p:sp>
      <p:sp>
        <p:nvSpPr>
          <p:cNvPr id="9"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smtClean="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0"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smtClean="0"/>
              <a:t>Überschrift 2</a:t>
            </a:r>
            <a:endParaRPr lang="de-DE" dirty="0"/>
          </a:p>
        </p:txBody>
      </p:sp>
      <p:sp>
        <p:nvSpPr>
          <p:cNvPr id="12"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a:lvl1pPr>
          </a:lstStyle>
          <a:p>
            <a:r>
              <a:rPr lang="de-DE" dirty="0" smtClean="0"/>
              <a:t>Überschrift 1</a:t>
            </a:r>
            <a:endParaRPr lang="de-DE"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ßer Text">
    <p:spTree>
      <p:nvGrpSpPr>
        <p:cNvPr id="1" name=""/>
        <p:cNvGrpSpPr/>
        <p:nvPr/>
      </p:nvGrpSpPr>
      <p:grpSpPr>
        <a:xfrm>
          <a:off x="0" y="0"/>
          <a:ext cx="0" cy="0"/>
          <a:chOff x="0" y="0"/>
          <a:chExt cx="0" cy="0"/>
        </a:xfrm>
      </p:grpSpPr>
      <p:sp>
        <p:nvSpPr>
          <p:cNvPr id="8" name="Titel 10"/>
          <p:cNvSpPr>
            <a:spLocks noGrp="1"/>
          </p:cNvSpPr>
          <p:nvPr>
            <p:ph type="title" hasCustomPrompt="1"/>
          </p:nvPr>
        </p:nvSpPr>
        <p:spPr>
          <a:xfrm>
            <a:off x="1656001" y="4788000"/>
            <a:ext cx="26956800" cy="34975828"/>
          </a:xfrm>
          <a:prstGeom prst="rect">
            <a:avLst/>
          </a:prstGeom>
        </p:spPr>
        <p:txBody>
          <a:bodyPr lIns="0" tIns="0" rIns="0" bIns="0" anchor="t" anchorCtr="0"/>
          <a:lstStyle>
            <a:lvl1pPr>
              <a:defRPr lang="de-DE" sz="9400" baseline="0" smtClean="0"/>
            </a:lvl1pPr>
          </a:lstStyle>
          <a:p>
            <a:r>
              <a:rPr lang="de-DE" sz="9400" kern="1200" baseline="0" dirty="0" smtClean="0">
                <a:solidFill>
                  <a:srgbClr val="000000"/>
                </a:solidFill>
                <a:latin typeface="Arial"/>
              </a:rPr>
              <a:t>Für Plakate mit wenig Text kann auch größere Schrift (wie in den Überschriften) eingesetzt werden. Je nach Zweck und Gebrauch des Plakats sollte die Schriftgröße angemessen sein.</a:t>
            </a:r>
            <a:endParaRPr lang="de-DE" dirty="0"/>
          </a:p>
        </p:txBody>
      </p:sp>
      <p:sp>
        <p:nvSpPr>
          <p:cNvPr id="4" name="Foliennummernplatzhalter 3"/>
          <p:cNvSpPr>
            <a:spLocks noGrp="1"/>
          </p:cNvSpPr>
          <p:nvPr>
            <p:ph type="sldNum" sz="quarter" idx="11"/>
          </p:nvPr>
        </p:nvSpPr>
        <p:spPr>
          <a:xfrm>
            <a:off x="26640000" y="40414374"/>
            <a:ext cx="1960694" cy="720080"/>
          </a:xfrm>
          <a:prstGeom prst="rect">
            <a:avLst/>
          </a:prstGeom>
        </p:spPr>
        <p:txBody>
          <a:bodyPr/>
          <a:lstStyle/>
          <a:p>
            <a:fld id="{3F369674-7F9B-475F-BD19-444BB701AF24}" type="slidenum">
              <a:rPr lang="de-DE" smtClean="0"/>
              <a:pPr/>
              <a:t>‹Nr.›</a:t>
            </a:fld>
            <a:endParaRPr lang="de-DE"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655999" y="9136800"/>
            <a:ext cx="26928000" cy="30708000"/>
          </a:xfrm>
          <a:prstGeom prst="rect">
            <a:avLst/>
          </a:prstGeom>
        </p:spPr>
        <p:txBody>
          <a:bodyPr lIns="0" tIns="0" rIns="0" bIns="0" numCol="4" spcCol="648000"/>
          <a:lstStyle>
            <a:lvl1pPr marL="0" indent="0" algn="l" rtl="0">
              <a:lnSpc>
                <a:spcPts val="3200"/>
              </a:lnSpc>
              <a:spcBef>
                <a:spcPts val="0"/>
              </a:spcBef>
              <a:spcAft>
                <a:spcPts val="3200"/>
              </a:spcAft>
              <a:buFont typeface="Arial" pitchFamily="34" charset="0"/>
              <a:buNone/>
              <a:defRPr lang="de-DE" sz="2500" baseline="0" smtClean="0"/>
            </a:lvl1pPr>
            <a:lvl2pPr marL="0" indent="0" algn="l">
              <a:lnSpc>
                <a:spcPts val="3200"/>
              </a:lnSpc>
              <a:spcBef>
                <a:spcPts val="0"/>
              </a:spcBef>
              <a:buNone/>
              <a:defRPr lang="de-DE" sz="2500" b="1" baseline="0" smtClean="0"/>
            </a:lvl2pPr>
            <a:lvl3pPr marL="144000" indent="-144000" algn="l">
              <a:lnSpc>
                <a:spcPts val="3200"/>
              </a:lnSpc>
              <a:spcBef>
                <a:spcPts val="0"/>
              </a:spcBef>
              <a:spcAft>
                <a:spcPts val="3200"/>
              </a:spcAft>
              <a:buFont typeface="Arial" pitchFamily="34" charset="0"/>
              <a:buChar char="•"/>
              <a:defRPr lang="de-DE" sz="2500" kern="1200" baseline="0" dirty="0" smtClean="0">
                <a:solidFill>
                  <a:srgbClr val="000000"/>
                </a:solidFill>
                <a:latin typeface="Arial"/>
                <a:ea typeface="+mn-ea"/>
                <a:cs typeface="Arial" pitchFamily="34" charset="0"/>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smtClean="0">
                <a:solidFill>
                  <a:srgbClr val="000000"/>
                </a:solidFill>
                <a:latin typeface="Arial"/>
              </a:rPr>
              <a:t>Fließtext 25 </a:t>
            </a:r>
            <a:r>
              <a:rPr lang="de-DE" sz="2500" kern="1200" baseline="0" dirty="0" err="1" smtClean="0">
                <a:solidFill>
                  <a:srgbClr val="000000"/>
                </a:solidFill>
                <a:latin typeface="Arial"/>
              </a:rPr>
              <a:t>pt</a:t>
            </a:r>
            <a:endParaRPr lang="de-DE" dirty="0" smtClean="0"/>
          </a:p>
          <a:p>
            <a:pPr rtl="0"/>
            <a:r>
              <a:rPr lang="de-DE" sz="2500" kern="1200" baseline="0" dirty="0" smtClean="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smtClean="0">
                <a:solidFill>
                  <a:srgbClr val="000000"/>
                </a:solidFill>
                <a:latin typeface="Arial"/>
              </a:rPr>
              <a:t>Bitte geben Sie Ihren individuellen Text an den vorgesehenen Stellen ein und nutzen Sie die installierten Formatvorlagen für den jeweiligen Textabschnitt. </a:t>
            </a:r>
          </a:p>
          <a:p>
            <a:pPr lvl="1"/>
            <a:r>
              <a:rPr lang="de-DE" dirty="0" smtClean="0"/>
              <a:t>Kopfzeile und Absender</a:t>
            </a:r>
          </a:p>
          <a:p>
            <a:pPr rtl="0"/>
            <a:r>
              <a:rPr lang="de-DE" sz="2500" kern="1200" baseline="0" dirty="0" smtClean="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und blauem Textzusatz (linker Rand) </a:t>
            </a:r>
          </a:p>
          <a:p>
            <a:pPr lvl="1"/>
            <a:r>
              <a:rPr lang="de-DE" dirty="0" err="1" smtClean="0"/>
              <a:t>Textsatz</a:t>
            </a:r>
            <a:endParaRPr lang="de-DE" dirty="0" smtClean="0"/>
          </a:p>
          <a:p>
            <a:pPr rtl="0"/>
            <a:r>
              <a:rPr lang="de-DE" sz="2500" kern="1200" baseline="0" dirty="0" smtClean="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smtClean="0">
                <a:solidFill>
                  <a:srgbClr val="000000"/>
                </a:solidFill>
                <a:latin typeface="Arial"/>
              </a:rPr>
              <a:t>vierspaltiger</a:t>
            </a:r>
            <a:r>
              <a:rPr lang="de-DE" sz="2500" kern="1200" baseline="0" dirty="0" smtClean="0">
                <a:solidFill>
                  <a:srgbClr val="000000"/>
                </a:solidFill>
                <a:latin typeface="Arial"/>
              </a:rPr>
              <a:t> Text empfohlen, linksbündig oder Blocksatz. Für Plakate mit wenig Text, können Sie auf die größeren Schriftgrößen zurückgreifen.</a:t>
            </a:r>
          </a:p>
          <a:p>
            <a:pPr lvl="1"/>
            <a:r>
              <a:rPr lang="de-DE" dirty="0" smtClean="0"/>
              <a:t>Bilder</a:t>
            </a:r>
          </a:p>
          <a:p>
            <a:pPr rtl="0"/>
            <a:r>
              <a:rPr lang="de-DE" sz="2500" kern="1200" baseline="0" dirty="0" smtClean="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geht über alle Textspalten</a:t>
            </a: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an mindestens 3 Seiten, bis zum Papierrand (sog. randabfallend)</a:t>
            </a:r>
          </a:p>
          <a:p>
            <a:pPr rtl="0"/>
            <a:r>
              <a:rPr lang="de-DE" sz="2500" kern="1200" baseline="0" dirty="0" smtClean="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smtClean="0"/>
              <a:t>Druck</a:t>
            </a:r>
          </a:p>
          <a:p>
            <a:pPr rtl="0"/>
            <a:r>
              <a:rPr lang="de-DE" sz="2500" kern="1200" baseline="0" dirty="0" smtClean="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smtClean="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smtClean="0">
                <a:solidFill>
                  <a:srgbClr val="000000"/>
                </a:solidFill>
                <a:latin typeface="Arial"/>
              </a:rPr>
              <a:t>Weitere Informationen zum Corporate Design der TUM finden Sie unter www.tum.de/cd</a:t>
            </a:r>
          </a:p>
          <a:p>
            <a:pPr lvl="1"/>
            <a:r>
              <a:rPr lang="de-DE" dirty="0" smtClean="0"/>
              <a:t>Blindtext</a:t>
            </a:r>
          </a:p>
          <a:p>
            <a:pPr rtl="0"/>
            <a:r>
              <a:rPr lang="de-DE" sz="2500" kern="1200" baseline="0" dirty="0" err="1" smtClean="0">
                <a:solidFill>
                  <a:srgbClr val="000000"/>
                </a:solidFill>
                <a:latin typeface="Arial"/>
              </a:rPr>
              <a:t>Padolumquatur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Num</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officiist</a:t>
            </a:r>
            <a:r>
              <a:rPr lang="de-DE" sz="2500" kern="1200" baseline="0" dirty="0" smtClean="0">
                <a:solidFill>
                  <a:srgbClr val="000000"/>
                </a:solidFill>
                <a:latin typeface="Arial"/>
              </a:rPr>
              <a:t>, </a:t>
            </a:r>
            <a:r>
              <a:rPr lang="de-DE" sz="2500" kern="1200" baseline="0" dirty="0" err="1" smtClean="0">
                <a:solidFill>
                  <a:srgbClr val="000000"/>
                </a:solidFill>
                <a:latin typeface="Arial"/>
              </a:rPr>
              <a:t>cullaccumquodquia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res</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oditavolumutestibus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voluptas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lit</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quam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eavoluptis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Utautelitatur</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experepelibus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officiusreinciamvoluptatureictestvererenienda</a:t>
            </a:r>
            <a:r>
              <a:rPr lang="de-DE" sz="2500" kern="1200" baseline="0" dirty="0" smtClean="0">
                <a:solidFill>
                  <a:srgbClr val="000000"/>
                </a:solidFill>
                <a:latin typeface="Arial"/>
              </a:rPr>
              <a:t> pro </a:t>
            </a:r>
            <a:r>
              <a:rPr lang="de-DE" sz="2500" kern="1200" baseline="0" dirty="0" err="1" smtClean="0">
                <a:solidFill>
                  <a:srgbClr val="000000"/>
                </a:solidFill>
                <a:latin typeface="Arial"/>
              </a:rPr>
              <a:t>eumquiomnimullandeeaquitoritionsedquevolorioremharum</a:t>
            </a:r>
            <a:r>
              <a:rPr lang="de-DE" sz="2500" kern="1200" baseline="0" dirty="0" smtClean="0">
                <a:solidFill>
                  <a:srgbClr val="000000"/>
                </a:solidFill>
                <a:latin typeface="Arial"/>
              </a:rPr>
              <a:t> am </a:t>
            </a:r>
            <a:r>
              <a:rPr lang="de-DE" sz="2500" kern="1200" baseline="0" dirty="0" err="1" smtClean="0">
                <a:solidFill>
                  <a:srgbClr val="000000"/>
                </a:solidFill>
                <a:latin typeface="Arial"/>
              </a:rPr>
              <a:t>sitiossitiilitmollorumaseatiassimlamcus</a:t>
            </a:r>
            <a:r>
              <a:rPr lang="de-DE" sz="2500" kern="1200" baseline="0" dirty="0" smtClean="0">
                <a:solidFill>
                  <a:srgbClr val="000000"/>
                </a:solidFill>
                <a:latin typeface="Arial"/>
              </a:rPr>
              <a:t> mint </a:t>
            </a:r>
            <a:r>
              <a:rPr lang="de-DE" sz="2500" kern="1200" baseline="0" dirty="0" err="1" smtClean="0">
                <a:solidFill>
                  <a:srgbClr val="000000"/>
                </a:solidFill>
                <a:latin typeface="Arial"/>
              </a:rPr>
              <a:t>omnisplitaspedquisvolestiquamusaverionsequesenim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exceaverchil</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omnimquunt</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expedquidoloresedquamfugiamusreperemeumvelipsamaudiapicilibusam</a:t>
            </a:r>
            <a:r>
              <a:rPr lang="de-DE" sz="2500" kern="1200" baseline="0" dirty="0" smtClean="0">
                <a:solidFill>
                  <a:srgbClr val="000000"/>
                </a:solidFill>
                <a:latin typeface="Arial"/>
              </a:rPr>
              <a:t>, </a:t>
            </a:r>
            <a:r>
              <a:rPr lang="de-DE" sz="2500" kern="1200" baseline="0" dirty="0" err="1" smtClean="0">
                <a:solidFill>
                  <a:srgbClr val="000000"/>
                </a:solidFill>
                <a:latin typeface="Arial"/>
              </a:rPr>
              <a:t>eostionsedidoluptiurrestestiavolentpradendaiur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Quiaverspelluptur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a:t>
            </a:r>
            <a:r>
              <a:rPr lang="de-DE" sz="2500" kern="1200" baseline="0" dirty="0" err="1" smtClean="0">
                <a:solidFill>
                  <a:srgbClr val="000000"/>
                </a:solidFill>
                <a:latin typeface="Arial"/>
              </a:rPr>
              <a:t>utemporrovitatisquidigendusvoluptaecae</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Itatem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conectismolorecuptaturmagnat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Xerro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elesciam</a:t>
            </a:r>
            <a:r>
              <a:rPr lang="de-DE" sz="2500" kern="1200" baseline="0" dirty="0" smtClean="0">
                <a:solidFill>
                  <a:srgbClr val="000000"/>
                </a:solidFill>
                <a:latin typeface="Arial"/>
              </a:rPr>
              <a: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videlessiaccusutomnientqueconremlaccumernationcusexplictur</a:t>
            </a:r>
            <a:r>
              <a:rPr lang="de-DE" sz="2500" kern="1200" baseline="0" dirty="0" smtClean="0">
                <a:solidFill>
                  <a:srgbClr val="000000"/>
                </a:solidFill>
                <a:latin typeface="Arial"/>
              </a:rPr>
              <a:t>? </a:t>
            </a:r>
            <a:r>
              <a:rPr lang="de-DE" sz="2500" kern="1200" baseline="0" dirty="0" err="1" smtClean="0">
                <a:solidFill>
                  <a:srgbClr val="000000"/>
                </a:solidFill>
                <a:latin typeface="Arial"/>
              </a:rPr>
              <a:t>Aboriautmolutetur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quiamusre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eteaquisvenisquibus</a:t>
            </a:r>
            <a:r>
              <a:rPr lang="de-DE" sz="2500" kern="1200" baseline="0" dirty="0" smtClean="0">
                <a:solidFill>
                  <a:srgbClr val="000000"/>
                </a:solidFill>
                <a:latin typeface="Arial"/>
              </a:rPr>
              <a:t> in es et </a:t>
            </a:r>
            <a:r>
              <a:rPr lang="de-DE" sz="2500" kern="1200" baseline="0" dirty="0" err="1" smtClean="0">
                <a:solidFill>
                  <a:srgbClr val="000000"/>
                </a:solidFill>
                <a:latin typeface="Arial"/>
              </a:rPr>
              <a:t>aligent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Niatharchilliscullateeumaututaboreperiaautdoluptamfaccabo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Otaminiminventurranoneneteumaccum</a:t>
            </a:r>
            <a:r>
              <a:rPr lang="de-DE" sz="2500" kern="1200" baseline="0" dirty="0" smtClean="0">
                <a:solidFill>
                  <a:srgbClr val="000000"/>
                </a:solidFill>
                <a:latin typeface="Arial"/>
              </a:rPr>
              <a:t>, </a:t>
            </a:r>
            <a:r>
              <a:rPr lang="de-DE" sz="2500" kern="1200" baseline="0" dirty="0" err="1" smtClean="0">
                <a:solidFill>
                  <a:srgbClr val="000000"/>
                </a:solidFill>
                <a:latin typeface="Arial"/>
              </a:rPr>
              <a:t>nimetofficimi</a:t>
            </a:r>
            <a:r>
              <a:rPr lang="de-DE" sz="2500" kern="1200" baseline="0" dirty="0" smtClean="0">
                <a:solidFill>
                  <a:srgbClr val="000000"/>
                </a:solidFill>
                <a:latin typeface="Arial"/>
              </a:rPr>
              <a:t>, </a:t>
            </a:r>
            <a:r>
              <a:rPr lang="de-DE" sz="2500" kern="1200" baseline="0" dirty="0" err="1" smtClean="0">
                <a:solidFill>
                  <a:srgbClr val="000000"/>
                </a:solidFill>
                <a:latin typeface="Arial"/>
              </a:rPr>
              <a:t>consequediteumfuga</a:t>
            </a:r>
            <a:r>
              <a:rPr lang="de-DE" sz="2500" kern="1200" baseline="0" dirty="0" smtClean="0">
                <a:solidFill>
                  <a:srgbClr val="000000"/>
                </a:solidFill>
                <a:latin typeface="Arial"/>
              </a:rPr>
              <a:t>. Nam, </a:t>
            </a:r>
            <a:r>
              <a:rPr lang="de-DE" sz="2500" kern="1200" baseline="0" dirty="0" err="1" smtClean="0">
                <a:solidFill>
                  <a:srgbClr val="000000"/>
                </a:solidFill>
                <a:latin typeface="Arial"/>
              </a:rPr>
              <a:t>quibusmoloraectiusillaborautlaborruminveliquiasequiasquidoluptaspedismoluptiasadiaautrepedquisacestaudaepernatumiusvolutaut</a:t>
            </a:r>
            <a:r>
              <a:rPr lang="de-DE" sz="2500" kern="1200" baseline="0" dirty="0" smtClean="0">
                <a:solidFill>
                  <a:srgbClr val="000000"/>
                </a:solidFill>
                <a:latin typeface="Arial"/>
              </a:rPr>
              <a:t> ad </a:t>
            </a:r>
            <a:r>
              <a:rPr lang="de-DE" sz="2500" kern="1200" baseline="0" dirty="0" err="1" smtClean="0">
                <a:solidFill>
                  <a:srgbClr val="000000"/>
                </a:solidFill>
                <a:latin typeface="Arial"/>
              </a:rPr>
              <a:t>est</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voloverovidunturitatetadiorehendiblaboraciur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Quisresciuntemnusimendendaeverumque</a:t>
            </a:r>
            <a:r>
              <a:rPr lang="de-DE" sz="2500" kern="1200" baseline="0" dirty="0" smtClean="0">
                <a:solidFill>
                  <a:srgbClr val="000000"/>
                </a:solidFill>
                <a:latin typeface="Arial"/>
              </a:rPr>
              <a:t> dem. </a:t>
            </a:r>
            <a:r>
              <a:rPr lang="de-DE" sz="2500" kern="1200" baseline="0" dirty="0" err="1" smtClean="0">
                <a:solidFill>
                  <a:srgbClr val="000000"/>
                </a:solidFill>
                <a:latin typeface="Arial"/>
              </a:rPr>
              <a:t>Roquenonsequatiorroel</a:t>
            </a:r>
            <a:r>
              <a:rPr lang="de-DE" sz="2500" kern="1200" baseline="0" dirty="0" smtClean="0">
                <a:solidFill>
                  <a:srgbClr val="000000"/>
                </a:solidFill>
                <a:latin typeface="Arial"/>
              </a:rPr>
              <a:t> in </a:t>
            </a:r>
            <a:r>
              <a:rPr lang="de-DE" sz="2500" kern="1200" baseline="0" dirty="0" err="1" smtClean="0">
                <a:solidFill>
                  <a:srgbClr val="000000"/>
                </a:solidFill>
                <a:latin typeface="Arial"/>
              </a:rPr>
              <a:t>nihiliquisvolorporroisistiusdaectotemrecae</a:t>
            </a:r>
            <a:r>
              <a:rPr lang="de-DE" sz="2500" kern="1200" baseline="0" dirty="0" smtClean="0">
                <a:solidFill>
                  <a:srgbClr val="000000"/>
                </a:solidFill>
                <a:latin typeface="Arial"/>
              </a:rPr>
              <a:t> mi, si </a:t>
            </a:r>
            <a:r>
              <a:rPr lang="de-DE" sz="2500" kern="1200" baseline="0" dirty="0" err="1" smtClean="0">
                <a:solidFill>
                  <a:srgbClr val="000000"/>
                </a:solidFill>
                <a:latin typeface="Arial"/>
              </a:rPr>
              <a:t>voluptat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Cae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autematquerepedquasincipitio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Ariscipsamusvolorectionseperumvolorunt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Consequoetur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erioratur</a:t>
            </a:r>
            <a:r>
              <a:rPr lang="de-DE" sz="2500" kern="1200" baseline="0" dirty="0" smtClean="0">
                <a:solidFill>
                  <a:srgbClr val="000000"/>
                </a:solidFill>
                <a:latin typeface="Arial"/>
              </a:rPr>
              <a:t>?</a:t>
            </a:r>
          </a:p>
          <a:p>
            <a:pPr rtl="0"/>
            <a:r>
              <a:rPr lang="de-DE" sz="2500" kern="1200" baseline="0" dirty="0" smtClean="0">
                <a:solidFill>
                  <a:srgbClr val="000000"/>
                </a:solidFill>
                <a:latin typeface="Arial"/>
              </a:rPr>
              <a:t>As </a:t>
            </a:r>
            <a:r>
              <a:rPr lang="de-DE" sz="2500" kern="1200" baseline="0" dirty="0" err="1" smtClean="0">
                <a:solidFill>
                  <a:srgbClr val="000000"/>
                </a:solidFill>
                <a:latin typeface="Arial"/>
              </a:rPr>
              <a:t>ipsuntetusestexerumilipsandioel</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lam</a:t>
            </a:r>
            <a:r>
              <a:rPr lang="de-DE" sz="2500" kern="1200" baseline="0" dirty="0" smtClean="0">
                <a:solidFill>
                  <a:srgbClr val="000000"/>
                </a:solidFill>
                <a:latin typeface="Arial"/>
              </a:rPr>
              <a:t>, </a:t>
            </a:r>
            <a:r>
              <a:rPr lang="de-DE" sz="2500" kern="1200" baseline="0" dirty="0" err="1" smtClean="0">
                <a:solidFill>
                  <a:srgbClr val="000000"/>
                </a:solidFill>
                <a:latin typeface="Arial"/>
              </a:rPr>
              <a:t>sumnimepratetofficitisdolesessiquunturreeosaepederiaperateste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mosanditenit</a:t>
            </a:r>
            <a:r>
              <a:rPr lang="de-DE" sz="2500" kern="1200" baseline="0" dirty="0" smtClean="0">
                <a:solidFill>
                  <a:srgbClr val="000000"/>
                </a:solidFill>
                <a:latin typeface="Arial"/>
              </a:rPr>
              <a:t>, </a:t>
            </a:r>
            <a:r>
              <a:rPr lang="de-DE" sz="2500" kern="1200" baseline="0" dirty="0" err="1" smtClean="0">
                <a:solidFill>
                  <a:srgbClr val="000000"/>
                </a:solidFill>
                <a:latin typeface="Arial"/>
              </a:rPr>
              <a:t>sandanisidellaminctasdolupta</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veliquideleventreperumquesumrerspelicte</a:t>
            </a:r>
            <a:r>
              <a:rPr lang="de-DE" sz="2500" kern="1200" baseline="0" dirty="0" smtClean="0">
                <a:solidFill>
                  <a:srgbClr val="000000"/>
                </a:solidFill>
                <a:latin typeface="Arial"/>
              </a:rPr>
              <a:t> nos et </a:t>
            </a:r>
            <a:r>
              <a:rPr lang="de-DE" sz="2500" kern="1200" baseline="0" dirty="0" err="1" smtClean="0">
                <a:solidFill>
                  <a:srgbClr val="000000"/>
                </a:solidFill>
                <a:latin typeface="Arial"/>
              </a:rPr>
              <a:t>faceraturaboremqueliquisquerest</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omnissederuptasquiduciliquaturatiavolorerro</a:t>
            </a:r>
            <a:r>
              <a:rPr lang="de-DE" sz="2500" kern="1200" baseline="0" dirty="0" smtClean="0">
                <a:solidFill>
                  <a:srgbClr val="000000"/>
                </a:solidFill>
                <a:latin typeface="Arial"/>
              </a:rPr>
              <a:t> es </a:t>
            </a:r>
            <a:r>
              <a:rPr lang="de-DE" sz="2500" kern="1200" baseline="0" dirty="0" err="1" smtClean="0">
                <a:solidFill>
                  <a:srgbClr val="000000"/>
                </a:solidFill>
                <a:latin typeface="Arial"/>
              </a:rPr>
              <a:t>magnimoluptaquibust</a:t>
            </a:r>
            <a:r>
              <a:rPr lang="de-DE" sz="2500" kern="1200" baseline="0" dirty="0" smtClean="0">
                <a:solidFill>
                  <a:srgbClr val="000000"/>
                </a:solidFill>
                <a:latin typeface="Arial"/>
              </a:rPr>
              <a:t>, </a:t>
            </a:r>
            <a:r>
              <a:rPr lang="de-DE" sz="2500" kern="1200" baseline="0" dirty="0" err="1" smtClean="0">
                <a:solidFill>
                  <a:srgbClr val="000000"/>
                </a:solidFill>
                <a:latin typeface="Arial"/>
              </a:rPr>
              <a:t>aceromaximusexperoconcumqueporidolorrodolutpreprae</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Voluptireiuntiavoluptaestinumdolorumquametomnisquiutas</a:t>
            </a:r>
            <a:r>
              <a:rPr lang="de-DE" sz="2500" kern="1200" baseline="0" dirty="0" smtClean="0">
                <a:solidFill>
                  <a:srgbClr val="000000"/>
                </a:solidFill>
                <a:latin typeface="Arial"/>
              </a:rPr>
              <a:t> a </a:t>
            </a:r>
            <a:r>
              <a:rPr lang="de-DE" sz="2500" kern="1200" baseline="0" dirty="0" err="1" smtClean="0">
                <a:solidFill>
                  <a:srgbClr val="000000"/>
                </a:solidFill>
                <a:latin typeface="Arial"/>
              </a:rPr>
              <a:t>doluptaeautvelinveressusquaspeliqueque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doluptasintresessunt</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venimetur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Quistotamrepere</a:t>
            </a:r>
            <a:r>
              <a:rPr lang="de-DE" sz="2500" kern="1200" baseline="0" dirty="0" smtClean="0">
                <a:solidFill>
                  <a:srgbClr val="000000"/>
                </a:solidFill>
                <a:latin typeface="Arial"/>
              </a:rPr>
              <a:t> cum </a:t>
            </a:r>
            <a:r>
              <a:rPr lang="de-DE" sz="2500" kern="1200" baseline="0" dirty="0" err="1" smtClean="0">
                <a:solidFill>
                  <a:srgbClr val="000000"/>
                </a:solidFill>
                <a:latin typeface="Arial"/>
              </a:rPr>
              <a:t>autodiodqueporemaasidisre</a:t>
            </a:r>
            <a:r>
              <a:rPr lang="de-DE" sz="2500" kern="1200" baseline="0" dirty="0" smtClean="0">
                <a:solidFill>
                  <a:srgbClr val="000000"/>
                </a:solidFill>
                <a:latin typeface="Arial"/>
              </a:rPr>
              <a:t>, </a:t>
            </a:r>
            <a:r>
              <a:rPr lang="de-DE" sz="2500" kern="1200" baseline="0" dirty="0" err="1" smtClean="0">
                <a:solidFill>
                  <a:srgbClr val="000000"/>
                </a:solidFill>
                <a:latin typeface="Arial"/>
              </a:rPr>
              <a:t>optavolupietur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toritaccullaboriostibustoomnisquosabo</a:t>
            </a:r>
            <a:r>
              <a:rPr lang="de-DE" sz="2500" kern="1200" baseline="0" dirty="0" smtClean="0">
                <a:solidFill>
                  <a:srgbClr val="000000"/>
                </a:solidFill>
                <a:latin typeface="Arial"/>
              </a:rPr>
              <a:t>. </a:t>
            </a:r>
            <a:r>
              <a:rPr lang="de-DE" sz="2500" kern="1200" baseline="0" dirty="0" err="1" smtClean="0">
                <a:solidFill>
                  <a:srgbClr val="000000"/>
                </a:solidFill>
                <a:latin typeface="Arial"/>
              </a:rPr>
              <a:t>Giam</a:t>
            </a:r>
            <a:r>
              <a:rPr lang="de-DE" sz="2500" kern="1200" baseline="0" dirty="0" smtClean="0">
                <a:solidFill>
                  <a:srgbClr val="000000"/>
                </a:solidFill>
                <a:latin typeface="Arial"/>
              </a:rPr>
              <a:t>, </a:t>
            </a:r>
            <a:r>
              <a:rPr lang="de-DE" sz="2500" kern="1200" baseline="0" dirty="0" err="1" smtClean="0">
                <a:solidFill>
                  <a:srgbClr val="000000"/>
                </a:solidFill>
                <a:latin typeface="Arial"/>
              </a:rPr>
              <a:t>tetuntfuga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Utquassimenianest</a:t>
            </a:r>
            <a:r>
              <a:rPr lang="de-DE" sz="2500" kern="1200" baseline="0" dirty="0" smtClean="0">
                <a:solidFill>
                  <a:srgbClr val="000000"/>
                </a:solidFill>
                <a:latin typeface="Arial"/>
              </a:rPr>
              <a:t>, </a:t>
            </a:r>
            <a:r>
              <a:rPr lang="de-DE" sz="2500" kern="1200" baseline="0" dirty="0" err="1" smtClean="0">
                <a:solidFill>
                  <a:srgbClr val="000000"/>
                </a:solidFill>
                <a:latin typeface="Arial"/>
              </a:rPr>
              <a:t>explacipis</a:t>
            </a:r>
            <a:r>
              <a:rPr lang="de-DE" sz="2500" kern="1200" baseline="0" dirty="0" smtClean="0">
                <a:solidFill>
                  <a:srgbClr val="000000"/>
                </a:solidFill>
                <a:latin typeface="Arial"/>
              </a:rPr>
              <a:t> si </a:t>
            </a:r>
            <a:r>
              <a:rPr lang="de-DE" sz="2500" kern="1200" baseline="0" dirty="0" err="1" smtClean="0">
                <a:solidFill>
                  <a:srgbClr val="000000"/>
                </a:solidFill>
                <a:latin typeface="Arial"/>
              </a:rPr>
              <a:t>autplatur</a:t>
            </a:r>
            <a:r>
              <a:rPr lang="de-DE" sz="2500" kern="1200" baseline="0" dirty="0" smtClean="0">
                <a:solidFill>
                  <a:srgbClr val="000000"/>
                </a:solidFill>
                <a:latin typeface="Arial"/>
              </a:rPr>
              <a:t>? Mi, </a:t>
            </a:r>
            <a:r>
              <a:rPr lang="de-DE" sz="2500" kern="1200" baseline="0" dirty="0" err="1" smtClean="0">
                <a:solidFill>
                  <a:srgbClr val="000000"/>
                </a:solidFill>
                <a:latin typeface="Arial"/>
              </a:rPr>
              <a:t>conparisasvitateeatiisest</a:t>
            </a:r>
            <a:r>
              <a:rPr lang="de-DE" sz="2500" kern="1200" baseline="0" dirty="0" smtClean="0">
                <a:solidFill>
                  <a:srgbClr val="000000"/>
                </a:solidFill>
                <a:latin typeface="Arial"/>
              </a:rPr>
              <a:t>, </a:t>
            </a:r>
            <a:r>
              <a:rPr lang="de-DE" sz="2500" kern="1200" baseline="0" dirty="0" err="1" smtClean="0">
                <a:solidFill>
                  <a:srgbClr val="000000"/>
                </a:solidFill>
                <a:latin typeface="Arial"/>
              </a:rPr>
              <a:t>nisquianihicabo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Nequos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exeostenulparuptatur</a:t>
            </a:r>
            <a:r>
              <a:rPr lang="de-DE" sz="2500" kern="1200" baseline="0" dirty="0" smtClean="0">
                <a:solidFill>
                  <a:srgbClr val="000000"/>
                </a:solidFill>
                <a:latin typeface="Arial"/>
              </a:rPr>
              <a:t>? Qui </a:t>
            </a:r>
            <a:r>
              <a:rPr lang="de-DE" sz="2500" kern="1200" baseline="0" dirty="0" err="1" smtClean="0">
                <a:solidFill>
                  <a:srgbClr val="000000"/>
                </a:solidFill>
                <a:latin typeface="Arial"/>
              </a:rPr>
              <a:t>optiursoluptiumeestiorepudavoles</a:t>
            </a:r>
            <a:r>
              <a:rPr lang="de-DE" sz="2500" kern="1200" baseline="0" dirty="0" smtClean="0">
                <a:solidFill>
                  <a:srgbClr val="000000"/>
                </a:solidFill>
                <a:latin typeface="Arial"/>
              </a:rPr>
              <a:t> se </a:t>
            </a:r>
            <a:r>
              <a:rPr lang="de-DE" sz="2500" kern="1200" baseline="0" dirty="0" err="1" smtClean="0">
                <a:solidFill>
                  <a:srgbClr val="000000"/>
                </a:solidFill>
                <a:latin typeface="Arial"/>
              </a:rPr>
              <a:t>volesquiaspeprovidullenda</a:t>
            </a:r>
            <a:r>
              <a:rPr lang="de-DE" sz="2500" kern="1200" baseline="0" dirty="0" smtClean="0">
                <a:solidFill>
                  <a:srgbClr val="000000"/>
                </a:solidFill>
                <a:latin typeface="Arial"/>
              </a:rPr>
              <a:t> si </a:t>
            </a:r>
            <a:r>
              <a:rPr lang="de-DE" sz="2500" kern="1200" baseline="0" dirty="0" err="1" smtClean="0">
                <a:solidFill>
                  <a:srgbClr val="000000"/>
                </a:solidFill>
                <a:latin typeface="Arial"/>
              </a:rPr>
              <a:t>neceatepediteicientvoluptasadisectemdoluptatevolest</a:t>
            </a:r>
            <a:r>
              <a:rPr lang="de-DE" sz="2500" kern="1200" baseline="0" dirty="0" smtClean="0">
                <a:solidFill>
                  <a:srgbClr val="000000"/>
                </a:solidFill>
                <a:latin typeface="Arial"/>
              </a:rPr>
              <a:t>, </a:t>
            </a:r>
            <a:r>
              <a:rPr lang="de-DE" sz="2500" kern="1200" baseline="0" dirty="0" err="1" smtClean="0">
                <a:solidFill>
                  <a:srgbClr val="000000"/>
                </a:solidFill>
                <a:latin typeface="Arial"/>
              </a:rPr>
              <a:t>voloraeatam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raatetviducidiseaquae</a:t>
            </a:r>
            <a:r>
              <a:rPr lang="de-DE" sz="2500" kern="1200" baseline="0" dirty="0" smtClean="0">
                <a:solidFill>
                  <a:srgbClr val="000000"/>
                </a:solidFill>
                <a:latin typeface="Arial"/>
              </a:rPr>
              <a:t>. </a:t>
            </a:r>
            <a:r>
              <a:rPr lang="de-DE" sz="2500" kern="1200" baseline="0" dirty="0" err="1" smtClean="0">
                <a:solidFill>
                  <a:srgbClr val="000000"/>
                </a:solidFill>
                <a:latin typeface="Arial"/>
              </a:rPr>
              <a:t>Emdelesdoluptusestotatur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Igendellaprepedetur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sumfugiasperaerumre</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sitautaspemoluptatiatiatevoluptur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r>
              <a:rPr lang="de-DE" sz="2500" kern="1200" baseline="0" dirty="0" err="1" smtClean="0">
                <a:solidFill>
                  <a:srgbClr val="000000"/>
                </a:solidFill>
                <a:latin typeface="Arial"/>
              </a:rPr>
              <a:t>Cusexeruntevoluptisasmoditiaconserumquaenulluptaquatasitatevoluptatem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moluptaturmoluptatelid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auditis</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pediasitibustemquiadolorehenduntescientincidentuseiundeodis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experiorest</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sollisreroremolescit</a:t>
            </a:r>
            <a:r>
              <a:rPr lang="de-DE" sz="2500" kern="1200" baseline="0" dirty="0" smtClean="0">
                <a:solidFill>
                  <a:srgbClr val="000000"/>
                </a:solidFill>
                <a:latin typeface="Arial"/>
              </a:rPr>
              <a:t> es </a:t>
            </a:r>
            <a:r>
              <a:rPr lang="de-DE" sz="2500" kern="1200" baseline="0" dirty="0" err="1" smtClean="0">
                <a:solidFill>
                  <a:srgbClr val="000000"/>
                </a:solidFill>
                <a:latin typeface="Arial"/>
              </a:rPr>
              <a:t>renissandemquiamus</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occumanditiiseossint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exernatursimi</a:t>
            </a:r>
            <a:r>
              <a:rPr lang="de-DE" sz="2500" kern="1200" baseline="0" dirty="0" smtClean="0">
                <a:solidFill>
                  <a:srgbClr val="000000"/>
                </a:solidFill>
                <a:latin typeface="Arial"/>
              </a:rPr>
              <a:t>, </a:t>
            </a:r>
            <a:r>
              <a:rPr lang="de-DE" sz="2500" kern="1200" baseline="0" dirty="0" err="1" smtClean="0">
                <a:solidFill>
                  <a:srgbClr val="000000"/>
                </a:solidFill>
                <a:latin typeface="Arial"/>
              </a:rPr>
              <a:t>susmoloreptasolesipictemcore</a:t>
            </a:r>
            <a:r>
              <a:rPr lang="de-DE" sz="2500" kern="1200" baseline="0" dirty="0" smtClean="0">
                <a:solidFill>
                  <a:srgbClr val="000000"/>
                </a:solidFill>
                <a:latin typeface="Arial"/>
              </a:rPr>
              <a:t>, </a:t>
            </a:r>
            <a:r>
              <a:rPr lang="de-DE" sz="2500" kern="1200" baseline="0" dirty="0" err="1" smtClean="0">
                <a:solidFill>
                  <a:srgbClr val="000000"/>
                </a:solidFill>
                <a:latin typeface="Arial"/>
              </a:rPr>
              <a:t>nonsequamium</a:t>
            </a:r>
            <a:r>
              <a:rPr lang="de-DE" sz="2500" kern="1200" baseline="0" dirty="0" smtClean="0">
                <a:solidFill>
                  <a:srgbClr val="000000"/>
                </a:solidFill>
                <a:latin typeface="Arial"/>
              </a:rPr>
              <a:t>, </a:t>
            </a:r>
            <a:r>
              <a:rPr lang="de-DE" sz="2500" kern="1200" baseline="0" dirty="0" err="1" smtClean="0">
                <a:solidFill>
                  <a:srgbClr val="000000"/>
                </a:solidFill>
                <a:latin typeface="Arial"/>
              </a:rPr>
              <a:t>quaestrumreremquamnisitvoluptaecorremperibusant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faceprecusdamharumerocumelam</a:t>
            </a:r>
            <a:r>
              <a:rPr lang="de-DE" sz="2500" kern="1200" baseline="0" dirty="0" smtClean="0">
                <a:solidFill>
                  <a:srgbClr val="000000"/>
                </a:solidFill>
                <a:latin typeface="Arial"/>
              </a:rPr>
              <a:t>, </a:t>
            </a:r>
            <a:r>
              <a:rPr lang="de-DE" sz="2500" kern="1200" baseline="0" dirty="0" err="1" smtClean="0">
                <a:solidFill>
                  <a:srgbClr val="000000"/>
                </a:solidFill>
                <a:latin typeface="Arial"/>
              </a:rPr>
              <a:t>torsintur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Lestiasi</a:t>
            </a:r>
            <a:r>
              <a:rPr lang="de-DE" sz="2500" kern="1200" baseline="0" dirty="0" smtClean="0">
                <a:solidFill>
                  <a:srgbClr val="000000"/>
                </a:solidFill>
                <a:latin typeface="Arial"/>
              </a:rPr>
              <a:t> ab </a:t>
            </a:r>
            <a:r>
              <a:rPr lang="de-DE" sz="2500" kern="1200" baseline="0" dirty="0" err="1" smtClean="0">
                <a:solidFill>
                  <a:srgbClr val="000000"/>
                </a:solidFill>
                <a:latin typeface="Arial"/>
              </a:rPr>
              <a:t>ime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prasusil</a:t>
            </a:r>
            <a:r>
              <a:rPr lang="de-DE" sz="2500" kern="1200" baseline="0" dirty="0" smtClean="0">
                <a:solidFill>
                  <a:srgbClr val="000000"/>
                </a:solidFill>
                <a:latin typeface="Arial"/>
              </a:rPr>
              <a:t> es sam </a:t>
            </a:r>
            <a:r>
              <a:rPr lang="de-DE" sz="2500" kern="1200" baseline="0" dirty="0" err="1" smtClean="0">
                <a:solidFill>
                  <a:srgbClr val="000000"/>
                </a:solidFill>
                <a:latin typeface="Arial"/>
              </a:rPr>
              <a:t>ratem</a:t>
            </a:r>
            <a:r>
              <a:rPr lang="de-DE" sz="2500" kern="1200" baseline="0" dirty="0" smtClean="0">
                <a:solidFill>
                  <a:srgbClr val="000000"/>
                </a:solidFill>
                <a:latin typeface="Arial"/>
              </a:rPr>
              <a:t> et </a:t>
            </a:r>
            <a:br>
              <a:rPr lang="de-DE" sz="2500" kern="1200" baseline="0" dirty="0" smtClean="0">
                <a:solidFill>
                  <a:srgbClr val="000000"/>
                </a:solidFill>
                <a:latin typeface="Arial"/>
              </a:rPr>
            </a:br>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p>
          <a:p>
            <a:pPr rtl="0"/>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p:txBody>
      </p:sp>
      <p:sp>
        <p:nvSpPr>
          <p:cNvPr id="5" name="Fußzeilenplatzhalter 4"/>
          <p:cNvSpPr>
            <a:spLocks noGrp="1"/>
          </p:cNvSpPr>
          <p:nvPr>
            <p:ph type="ftr" sz="quarter" idx="11"/>
          </p:nvPr>
        </p:nvSpPr>
        <p:spPr/>
        <p:txBody>
          <a:bodyPr/>
          <a:lstStyle/>
          <a:p>
            <a:r>
              <a:rPr lang="de-DE" dirty="0" smtClean="0"/>
              <a:t>Technische Universität München  </a:t>
            </a:r>
          </a:p>
          <a:p>
            <a:r>
              <a:rPr lang="de-DE" dirty="0" smtClean="0"/>
              <a:t>Fakultät für Mustertechnik  </a:t>
            </a:r>
          </a:p>
          <a:p>
            <a:r>
              <a:rPr lang="de-DE" dirty="0" smtClean="0"/>
              <a:t>Lehrstuhl für Musterverfahren</a:t>
            </a:r>
          </a:p>
        </p:txBody>
      </p:sp>
      <p:sp>
        <p:nvSpPr>
          <p:cNvPr id="18"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smtClean="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0"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smtClean="0"/>
              <a:t>Überschrift 2</a:t>
            </a:r>
            <a:endParaRPr lang="de-DE" dirty="0"/>
          </a:p>
        </p:txBody>
      </p:sp>
      <p:sp>
        <p:nvSpPr>
          <p:cNvPr id="13" name="Bildplatzhalter 12"/>
          <p:cNvSpPr>
            <a:spLocks noGrp="1"/>
          </p:cNvSpPr>
          <p:nvPr>
            <p:ph type="pic" sz="quarter" idx="16"/>
          </p:nvPr>
        </p:nvSpPr>
        <p:spPr>
          <a:xfrm>
            <a:off x="1674491" y="31691334"/>
            <a:ext cx="6253200" cy="5036400"/>
          </a:xfrm>
          <a:prstGeom prst="rect">
            <a:avLst/>
          </a:prstGeom>
        </p:spPr>
        <p:txBody>
          <a:bodyPr bIns="46800" anchor="t" anchorCtr="0"/>
          <a:lstStyle/>
          <a:p>
            <a:r>
              <a:rPr lang="de-DE" dirty="0" smtClean="0"/>
              <a:t>Bild durch Klicken auf Symbol hinzufügen</a:t>
            </a:r>
            <a:endParaRPr lang="de-DE" dirty="0"/>
          </a:p>
        </p:txBody>
      </p:sp>
      <p:sp>
        <p:nvSpPr>
          <p:cNvPr id="19" name="Textplatzhalter 18"/>
          <p:cNvSpPr>
            <a:spLocks noGrp="1"/>
          </p:cNvSpPr>
          <p:nvPr>
            <p:ph type="body" sz="quarter" idx="17" hasCustomPrompt="1"/>
          </p:nvPr>
        </p:nvSpPr>
        <p:spPr>
          <a:xfrm>
            <a:off x="1674491" y="36691994"/>
            <a:ext cx="62532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
        <p:nvSpPr>
          <p:cNvPr id="20" name="Bildplatzhalter 12"/>
          <p:cNvSpPr>
            <a:spLocks noGrp="1"/>
          </p:cNvSpPr>
          <p:nvPr>
            <p:ph type="pic" sz="quarter" idx="18"/>
          </p:nvPr>
        </p:nvSpPr>
        <p:spPr>
          <a:xfrm>
            <a:off x="22352283" y="9090895"/>
            <a:ext cx="6253200" cy="11538000"/>
          </a:xfrm>
          <a:prstGeom prst="rect">
            <a:avLst/>
          </a:prstGeom>
        </p:spPr>
        <p:txBody>
          <a:bodyPr bIns="46800" anchor="t" anchorCtr="0"/>
          <a:lstStyle/>
          <a:p>
            <a:r>
              <a:rPr lang="de-DE" dirty="0" smtClean="0"/>
              <a:t>Bild durch Klicken auf Symbol hinzufügen</a:t>
            </a:r>
            <a:endParaRPr lang="de-DE" dirty="0"/>
          </a:p>
        </p:txBody>
      </p:sp>
      <p:sp>
        <p:nvSpPr>
          <p:cNvPr id="21" name="Textplatzhalter 18"/>
          <p:cNvSpPr>
            <a:spLocks noGrp="1"/>
          </p:cNvSpPr>
          <p:nvPr>
            <p:ph type="body" sz="quarter" idx="19" hasCustomPrompt="1"/>
          </p:nvPr>
        </p:nvSpPr>
        <p:spPr>
          <a:xfrm>
            <a:off x="22340788" y="20612174"/>
            <a:ext cx="62532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
        <p:nvSpPr>
          <p:cNvPr id="12"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a:lvl1pPr>
          </a:lstStyle>
          <a:p>
            <a:r>
              <a:rPr lang="de-DE" dirty="0" smtClean="0"/>
              <a:t>Überschrift 1</a:t>
            </a:r>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EXTBOXEN 4 Spalten">
    <p:spTree>
      <p:nvGrpSpPr>
        <p:cNvPr id="1" name=""/>
        <p:cNvGrpSpPr/>
        <p:nvPr/>
      </p:nvGrpSpPr>
      <p:grpSpPr>
        <a:xfrm>
          <a:off x="0" y="0"/>
          <a:ext cx="0" cy="0"/>
          <a:chOff x="0" y="0"/>
          <a:chExt cx="0" cy="0"/>
        </a:xfrm>
      </p:grpSpPr>
      <p:sp>
        <p:nvSpPr>
          <p:cNvPr id="27" name="Textplatzhalter 21"/>
          <p:cNvSpPr>
            <a:spLocks noGrp="1"/>
          </p:cNvSpPr>
          <p:nvPr>
            <p:ph type="body" sz="quarter" idx="24" hasCustomPrompt="1"/>
          </p:nvPr>
        </p:nvSpPr>
        <p:spPr>
          <a:xfrm>
            <a:off x="22377769" y="9136800"/>
            <a:ext cx="6264000" cy="17788062"/>
          </a:xfrm>
          <a:prstGeom prst="rect">
            <a:avLst/>
          </a:prstGeom>
        </p:spPr>
        <p:txBody>
          <a:bodyPr lIns="0" tIns="0" rIns="0" bIns="0"/>
          <a:lstStyle>
            <a:lvl1pPr marL="0" indent="0" algn="l" defTabSz="4176431" rtl="0" eaLnBrk="1" latinLnBrk="0" hangingPunct="1">
              <a:lnSpc>
                <a:spcPts val="3200"/>
              </a:lnSpc>
              <a:spcBef>
                <a:spcPts val="0"/>
              </a:spcBef>
              <a:spcAft>
                <a:spcPts val="3200"/>
              </a:spcAft>
              <a:buFont typeface="Arial" pitchFamily="34" charset="0"/>
              <a:buNone/>
              <a:defRPr lang="de-DE" sz="2500" kern="1200" baseline="0" dirty="0" smtClean="0">
                <a:solidFill>
                  <a:srgbClr val="000000"/>
                </a:solidFill>
                <a:latin typeface="Arial"/>
                <a:ea typeface="+mn-ea"/>
                <a:cs typeface="+mn-cs"/>
              </a:defRPr>
            </a:lvl1pPr>
            <a:lvl2pPr marL="1304925" indent="-1304925">
              <a:buFontTx/>
              <a:buNone/>
              <a:defRPr b="1"/>
            </a:lvl2pPr>
            <a:lvl3pPr marL="144000" indent="-144000" algn="l" defTabSz="4176431" rtl="0" eaLnBrk="1" latinLnBrk="0" hangingPunct="1">
              <a:lnSpc>
                <a:spcPts val="3200"/>
              </a:lnSpc>
              <a:spcBef>
                <a:spcPts val="0"/>
              </a:spcBef>
              <a:spcAft>
                <a:spcPts val="3200"/>
              </a:spcAft>
              <a:buFont typeface="Arial" pitchFamily="34" charset="0"/>
              <a:buNone/>
              <a:defRPr/>
            </a:lvl3pPr>
          </a:lstStyle>
          <a:p>
            <a:pPr rtl="0"/>
            <a:r>
              <a:rPr lang="de-DE" sz="2500" kern="1200" baseline="0" dirty="0" err="1" smtClean="0">
                <a:solidFill>
                  <a:srgbClr val="000000"/>
                </a:solidFill>
                <a:latin typeface="Arial"/>
              </a:rPr>
              <a:t>Cusexeruntevoluptisasmoditiaconserumquaenulluptaquatasitatevoluptatem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moluptaturmoluptatelid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auditis</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pediasitibustemquiadolorehenduntescientincidentuseiundeodis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experiorest</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sollisreroremolescit</a:t>
            </a:r>
            <a:r>
              <a:rPr lang="de-DE" sz="2500" kern="1200" baseline="0" dirty="0" smtClean="0">
                <a:solidFill>
                  <a:srgbClr val="000000"/>
                </a:solidFill>
                <a:latin typeface="Arial"/>
              </a:rPr>
              <a:t> es </a:t>
            </a:r>
            <a:r>
              <a:rPr lang="de-DE" sz="2500" kern="1200" baseline="0" dirty="0" err="1" smtClean="0">
                <a:solidFill>
                  <a:srgbClr val="000000"/>
                </a:solidFill>
                <a:latin typeface="Arial"/>
              </a:rPr>
              <a:t>renissandemquiamus</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occumanditiiseossint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exernatursimi</a:t>
            </a:r>
            <a:r>
              <a:rPr lang="de-DE" sz="2500" kern="1200" baseline="0" dirty="0" smtClean="0">
                <a:solidFill>
                  <a:srgbClr val="000000"/>
                </a:solidFill>
                <a:latin typeface="Arial"/>
              </a:rPr>
              <a:t>, </a:t>
            </a:r>
            <a:r>
              <a:rPr lang="de-DE" sz="2500" kern="1200" baseline="0" dirty="0" err="1" smtClean="0">
                <a:solidFill>
                  <a:srgbClr val="000000"/>
                </a:solidFill>
                <a:latin typeface="Arial"/>
              </a:rPr>
              <a:t>susmoloreptasolesipictemcore</a:t>
            </a:r>
            <a:r>
              <a:rPr lang="de-DE" sz="2500" kern="1200" baseline="0" dirty="0" smtClean="0">
                <a:solidFill>
                  <a:srgbClr val="000000"/>
                </a:solidFill>
                <a:latin typeface="Arial"/>
              </a:rPr>
              <a:t>, </a:t>
            </a:r>
            <a:r>
              <a:rPr lang="de-DE" sz="2500" kern="1200" baseline="0" dirty="0" err="1" smtClean="0">
                <a:solidFill>
                  <a:srgbClr val="000000"/>
                </a:solidFill>
                <a:latin typeface="Arial"/>
              </a:rPr>
              <a:t>nonsequamium</a:t>
            </a:r>
            <a:r>
              <a:rPr lang="de-DE" sz="2500" kern="1200" baseline="0" dirty="0" smtClean="0">
                <a:solidFill>
                  <a:srgbClr val="000000"/>
                </a:solidFill>
                <a:latin typeface="Arial"/>
              </a:rPr>
              <a:t>, </a:t>
            </a:r>
            <a:r>
              <a:rPr lang="de-DE" sz="2500" kern="1200" baseline="0" dirty="0" err="1" smtClean="0">
                <a:solidFill>
                  <a:srgbClr val="000000"/>
                </a:solidFill>
                <a:latin typeface="Arial"/>
              </a:rPr>
              <a:t>quaestrumreremquamnisitvoluptaecorremperibusant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faceprecusdamharumerocumelam</a:t>
            </a:r>
            <a:r>
              <a:rPr lang="de-DE" sz="2500" kern="1200" baseline="0" dirty="0" smtClean="0">
                <a:solidFill>
                  <a:srgbClr val="000000"/>
                </a:solidFill>
                <a:latin typeface="Arial"/>
              </a:rPr>
              <a:t>, </a:t>
            </a:r>
            <a:r>
              <a:rPr lang="de-DE" sz="2500" kern="1200" baseline="0" dirty="0" err="1" smtClean="0">
                <a:solidFill>
                  <a:srgbClr val="000000"/>
                </a:solidFill>
                <a:latin typeface="Arial"/>
              </a:rPr>
              <a:t>torsintur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Lestiasi</a:t>
            </a:r>
            <a:r>
              <a:rPr lang="de-DE" sz="2500" kern="1200" baseline="0" dirty="0" smtClean="0">
                <a:solidFill>
                  <a:srgbClr val="000000"/>
                </a:solidFill>
                <a:latin typeface="Arial"/>
              </a:rPr>
              <a:t> ab </a:t>
            </a:r>
            <a:r>
              <a:rPr lang="de-DE" sz="2500" kern="1200" baseline="0" dirty="0" err="1" smtClean="0">
                <a:solidFill>
                  <a:srgbClr val="000000"/>
                </a:solidFill>
                <a:latin typeface="Arial"/>
              </a:rPr>
              <a:t>ime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prasusil</a:t>
            </a:r>
            <a:r>
              <a:rPr lang="de-DE" sz="2500" kern="1200" baseline="0" dirty="0" smtClean="0">
                <a:solidFill>
                  <a:srgbClr val="000000"/>
                </a:solidFill>
                <a:latin typeface="Arial"/>
              </a:rPr>
              <a:t> es sam </a:t>
            </a:r>
            <a:r>
              <a:rPr lang="de-DE" sz="2500" kern="1200" baseline="0" dirty="0" err="1" smtClean="0">
                <a:solidFill>
                  <a:srgbClr val="000000"/>
                </a:solidFill>
                <a:latin typeface="Arial"/>
              </a:rPr>
              <a:t>ratem</a:t>
            </a:r>
            <a:r>
              <a:rPr lang="de-DE" sz="2500" kern="1200" baseline="0" dirty="0" smtClean="0">
                <a:solidFill>
                  <a:srgbClr val="000000"/>
                </a:solidFill>
                <a:latin typeface="Arial"/>
              </a:rPr>
              <a:t> et </a:t>
            </a:r>
            <a:br>
              <a:rPr lang="de-DE" sz="2500" kern="1200" baseline="0" dirty="0" smtClean="0">
                <a:solidFill>
                  <a:srgbClr val="000000"/>
                </a:solidFill>
                <a:latin typeface="Arial"/>
              </a:rPr>
            </a:br>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p>
          <a:p>
            <a:pPr rtl="0"/>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endParaRPr lang="de-DE" sz="2500" kern="1200" baseline="0" dirty="0" smtClean="0">
              <a:solidFill>
                <a:srgbClr val="000000"/>
              </a:solidFill>
              <a:latin typeface="Arial"/>
            </a:endParaRPr>
          </a:p>
        </p:txBody>
      </p:sp>
      <p:sp>
        <p:nvSpPr>
          <p:cNvPr id="26" name="Textplatzhalter 21"/>
          <p:cNvSpPr>
            <a:spLocks noGrp="1"/>
          </p:cNvSpPr>
          <p:nvPr>
            <p:ph type="body" sz="quarter" idx="23" hasCustomPrompt="1"/>
          </p:nvPr>
        </p:nvSpPr>
        <p:spPr>
          <a:xfrm>
            <a:off x="15464581" y="9136800"/>
            <a:ext cx="6264000" cy="30718340"/>
          </a:xfrm>
          <a:prstGeom prst="rect">
            <a:avLst/>
          </a:prstGeom>
        </p:spPr>
        <p:txBody>
          <a:bodyPr lIns="0" tIns="0" rIns="0" bIns="0"/>
          <a:lstStyle>
            <a:lvl1pPr marL="0" indent="0" algn="l" defTabSz="4176431" rtl="0" eaLnBrk="1" latinLnBrk="0" hangingPunct="1">
              <a:lnSpc>
                <a:spcPts val="3200"/>
              </a:lnSpc>
              <a:spcBef>
                <a:spcPts val="0"/>
              </a:spcBef>
              <a:spcAft>
                <a:spcPts val="3200"/>
              </a:spcAft>
              <a:buFont typeface="Arial" pitchFamily="34" charset="0"/>
              <a:buNone/>
              <a:defRPr lang="de-DE" sz="2500" kern="1200" baseline="0" dirty="0" smtClean="0">
                <a:solidFill>
                  <a:srgbClr val="000000"/>
                </a:solidFill>
                <a:latin typeface="Arial"/>
                <a:ea typeface="+mn-ea"/>
                <a:cs typeface="+mn-cs"/>
              </a:defRPr>
            </a:lvl1pPr>
            <a:lvl2pPr marL="1304925" indent="-1304925">
              <a:buFontTx/>
              <a:buNone/>
              <a:defRPr b="1"/>
            </a:lvl2pPr>
            <a:lvl3pPr marL="144000" indent="-144000" algn="l" defTabSz="4176431" rtl="0" eaLnBrk="1" latinLnBrk="0" hangingPunct="1">
              <a:lnSpc>
                <a:spcPts val="3200"/>
              </a:lnSpc>
              <a:spcBef>
                <a:spcPts val="0"/>
              </a:spcBef>
              <a:spcAft>
                <a:spcPts val="3200"/>
              </a:spcAft>
              <a:buFont typeface="Arial" pitchFamily="34" charset="0"/>
              <a:buNone/>
              <a:defRPr/>
            </a:lvl3pPr>
          </a:lstStyle>
          <a:p>
            <a:pPr rtl="0"/>
            <a:r>
              <a:rPr lang="de-DE" sz="2500" kern="1200" baseline="0" dirty="0" smtClean="0">
                <a:solidFill>
                  <a:srgbClr val="000000"/>
                </a:solidFill>
                <a:latin typeface="Arial"/>
              </a:rPr>
              <a:t>As </a:t>
            </a:r>
            <a:r>
              <a:rPr lang="de-DE" sz="2500" kern="1200" baseline="0" dirty="0" err="1" smtClean="0">
                <a:solidFill>
                  <a:srgbClr val="000000"/>
                </a:solidFill>
                <a:latin typeface="Arial"/>
              </a:rPr>
              <a:t>ipsuntetusestexerumilipsandioel</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lam</a:t>
            </a:r>
            <a:r>
              <a:rPr lang="de-DE" sz="2500" kern="1200" baseline="0" dirty="0" smtClean="0">
                <a:solidFill>
                  <a:srgbClr val="000000"/>
                </a:solidFill>
                <a:latin typeface="Arial"/>
              </a:rPr>
              <a:t>, </a:t>
            </a:r>
            <a:r>
              <a:rPr lang="de-DE" sz="2500" kern="1200" baseline="0" dirty="0" err="1" smtClean="0">
                <a:solidFill>
                  <a:srgbClr val="000000"/>
                </a:solidFill>
                <a:latin typeface="Arial"/>
              </a:rPr>
              <a:t>sumnimepratetofficitisdolesessiquunturreeosaepederiaperateste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mosanditenit</a:t>
            </a:r>
            <a:r>
              <a:rPr lang="de-DE" sz="2500" kern="1200" baseline="0" dirty="0" smtClean="0">
                <a:solidFill>
                  <a:srgbClr val="000000"/>
                </a:solidFill>
                <a:latin typeface="Arial"/>
              </a:rPr>
              <a:t>, </a:t>
            </a:r>
            <a:r>
              <a:rPr lang="de-DE" sz="2500" kern="1200" baseline="0" dirty="0" err="1" smtClean="0">
                <a:solidFill>
                  <a:srgbClr val="000000"/>
                </a:solidFill>
                <a:latin typeface="Arial"/>
              </a:rPr>
              <a:t>sandanisidellaminctasdolupta</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veliquideleventreperumquesumrerspelicte</a:t>
            </a:r>
            <a:r>
              <a:rPr lang="de-DE" sz="2500" kern="1200" baseline="0" dirty="0" smtClean="0">
                <a:solidFill>
                  <a:srgbClr val="000000"/>
                </a:solidFill>
                <a:latin typeface="Arial"/>
              </a:rPr>
              <a:t> nos et </a:t>
            </a:r>
            <a:r>
              <a:rPr lang="de-DE" sz="2500" kern="1200" baseline="0" dirty="0" err="1" smtClean="0">
                <a:solidFill>
                  <a:srgbClr val="000000"/>
                </a:solidFill>
                <a:latin typeface="Arial"/>
              </a:rPr>
              <a:t>faceraturaboremqueliquisquerest</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omnissederuptasquiduciliquaturatiavolorerro</a:t>
            </a:r>
            <a:r>
              <a:rPr lang="de-DE" sz="2500" kern="1200" baseline="0" dirty="0" smtClean="0">
                <a:solidFill>
                  <a:srgbClr val="000000"/>
                </a:solidFill>
                <a:latin typeface="Arial"/>
              </a:rPr>
              <a:t> es </a:t>
            </a:r>
            <a:r>
              <a:rPr lang="de-DE" sz="2500" kern="1200" baseline="0" dirty="0" err="1" smtClean="0">
                <a:solidFill>
                  <a:srgbClr val="000000"/>
                </a:solidFill>
                <a:latin typeface="Arial"/>
              </a:rPr>
              <a:t>magnimoluptaquibust</a:t>
            </a:r>
            <a:r>
              <a:rPr lang="de-DE" sz="2500" kern="1200" baseline="0" dirty="0" smtClean="0">
                <a:solidFill>
                  <a:srgbClr val="000000"/>
                </a:solidFill>
                <a:latin typeface="Arial"/>
              </a:rPr>
              <a:t>, </a:t>
            </a:r>
            <a:r>
              <a:rPr lang="de-DE" sz="2500" kern="1200" baseline="0" dirty="0" err="1" smtClean="0">
                <a:solidFill>
                  <a:srgbClr val="000000"/>
                </a:solidFill>
                <a:latin typeface="Arial"/>
              </a:rPr>
              <a:t>aceromaximusexperoconcumqueporidolorrodolutpreprae</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Voluptireiuntiavoluptaestinumdolorumquametomnisquiutas</a:t>
            </a:r>
            <a:r>
              <a:rPr lang="de-DE" sz="2500" kern="1200" baseline="0" dirty="0" smtClean="0">
                <a:solidFill>
                  <a:srgbClr val="000000"/>
                </a:solidFill>
                <a:latin typeface="Arial"/>
              </a:rPr>
              <a:t> a </a:t>
            </a:r>
            <a:r>
              <a:rPr lang="de-DE" sz="2500" kern="1200" baseline="0" dirty="0" err="1" smtClean="0">
                <a:solidFill>
                  <a:srgbClr val="000000"/>
                </a:solidFill>
                <a:latin typeface="Arial"/>
              </a:rPr>
              <a:t>doluptaeautvelinveressusquaspeliqueque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doluptasintresessunt</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venimetur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Quistotamrepere</a:t>
            </a:r>
            <a:r>
              <a:rPr lang="de-DE" sz="2500" kern="1200" baseline="0" dirty="0" smtClean="0">
                <a:solidFill>
                  <a:srgbClr val="000000"/>
                </a:solidFill>
                <a:latin typeface="Arial"/>
              </a:rPr>
              <a:t> cum </a:t>
            </a:r>
            <a:r>
              <a:rPr lang="de-DE" sz="2500" kern="1200" baseline="0" dirty="0" err="1" smtClean="0">
                <a:solidFill>
                  <a:srgbClr val="000000"/>
                </a:solidFill>
                <a:latin typeface="Arial"/>
              </a:rPr>
              <a:t>autodiodqueporemaasidisre</a:t>
            </a:r>
            <a:r>
              <a:rPr lang="de-DE" sz="2500" kern="1200" baseline="0" dirty="0" smtClean="0">
                <a:solidFill>
                  <a:srgbClr val="000000"/>
                </a:solidFill>
                <a:latin typeface="Arial"/>
              </a:rPr>
              <a:t>, </a:t>
            </a:r>
            <a:r>
              <a:rPr lang="de-DE" sz="2500" kern="1200" baseline="0" dirty="0" err="1" smtClean="0">
                <a:solidFill>
                  <a:srgbClr val="000000"/>
                </a:solidFill>
                <a:latin typeface="Arial"/>
              </a:rPr>
              <a:t>optavolupietur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toritaccullaboriostibustoomnisquosabo</a:t>
            </a:r>
            <a:r>
              <a:rPr lang="de-DE" sz="2500" kern="1200" baseline="0" dirty="0" smtClean="0">
                <a:solidFill>
                  <a:srgbClr val="000000"/>
                </a:solidFill>
                <a:latin typeface="Arial"/>
              </a:rPr>
              <a:t>. </a:t>
            </a:r>
            <a:r>
              <a:rPr lang="de-DE" sz="2500" kern="1200" baseline="0" dirty="0" err="1" smtClean="0">
                <a:solidFill>
                  <a:srgbClr val="000000"/>
                </a:solidFill>
                <a:latin typeface="Arial"/>
              </a:rPr>
              <a:t>Giam</a:t>
            </a:r>
            <a:r>
              <a:rPr lang="de-DE" sz="2500" kern="1200" baseline="0" dirty="0" smtClean="0">
                <a:solidFill>
                  <a:srgbClr val="000000"/>
                </a:solidFill>
                <a:latin typeface="Arial"/>
              </a:rPr>
              <a:t>, </a:t>
            </a:r>
            <a:r>
              <a:rPr lang="de-DE" sz="2500" kern="1200" baseline="0" dirty="0" err="1" smtClean="0">
                <a:solidFill>
                  <a:srgbClr val="000000"/>
                </a:solidFill>
                <a:latin typeface="Arial"/>
              </a:rPr>
              <a:t>tetuntfuga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Utquassimenianest</a:t>
            </a:r>
            <a:r>
              <a:rPr lang="de-DE" sz="2500" kern="1200" baseline="0" dirty="0" smtClean="0">
                <a:solidFill>
                  <a:srgbClr val="000000"/>
                </a:solidFill>
                <a:latin typeface="Arial"/>
              </a:rPr>
              <a:t>, </a:t>
            </a:r>
            <a:r>
              <a:rPr lang="de-DE" sz="2500" kern="1200" baseline="0" dirty="0" err="1" smtClean="0">
                <a:solidFill>
                  <a:srgbClr val="000000"/>
                </a:solidFill>
                <a:latin typeface="Arial"/>
              </a:rPr>
              <a:t>explacipis</a:t>
            </a:r>
            <a:r>
              <a:rPr lang="de-DE" sz="2500" kern="1200" baseline="0" dirty="0" smtClean="0">
                <a:solidFill>
                  <a:srgbClr val="000000"/>
                </a:solidFill>
                <a:latin typeface="Arial"/>
              </a:rPr>
              <a:t> si </a:t>
            </a:r>
            <a:r>
              <a:rPr lang="de-DE" sz="2500" kern="1200" baseline="0" dirty="0" err="1" smtClean="0">
                <a:solidFill>
                  <a:srgbClr val="000000"/>
                </a:solidFill>
                <a:latin typeface="Arial"/>
              </a:rPr>
              <a:t>autplatur</a:t>
            </a:r>
            <a:r>
              <a:rPr lang="de-DE" sz="2500" kern="1200" baseline="0" dirty="0" smtClean="0">
                <a:solidFill>
                  <a:srgbClr val="000000"/>
                </a:solidFill>
                <a:latin typeface="Arial"/>
              </a:rPr>
              <a:t>? Mi, </a:t>
            </a:r>
            <a:r>
              <a:rPr lang="de-DE" sz="2500" kern="1200" baseline="0" dirty="0" err="1" smtClean="0">
                <a:solidFill>
                  <a:srgbClr val="000000"/>
                </a:solidFill>
                <a:latin typeface="Arial"/>
              </a:rPr>
              <a:t>conparisasvitateeatiisest</a:t>
            </a:r>
            <a:r>
              <a:rPr lang="de-DE" sz="2500" kern="1200" baseline="0" dirty="0" smtClean="0">
                <a:solidFill>
                  <a:srgbClr val="000000"/>
                </a:solidFill>
                <a:latin typeface="Arial"/>
              </a:rPr>
              <a:t>, </a:t>
            </a:r>
            <a:r>
              <a:rPr lang="de-DE" sz="2500" kern="1200" baseline="0" dirty="0" err="1" smtClean="0">
                <a:solidFill>
                  <a:srgbClr val="000000"/>
                </a:solidFill>
                <a:latin typeface="Arial"/>
              </a:rPr>
              <a:t>nisquianihicabo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Nequos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exeostenulparuptatur</a:t>
            </a:r>
            <a:r>
              <a:rPr lang="de-DE" sz="2500" kern="1200" baseline="0" dirty="0" smtClean="0">
                <a:solidFill>
                  <a:srgbClr val="000000"/>
                </a:solidFill>
                <a:latin typeface="Arial"/>
              </a:rPr>
              <a:t>? Qui </a:t>
            </a:r>
            <a:r>
              <a:rPr lang="de-DE" sz="2500" kern="1200" baseline="0" dirty="0" err="1" smtClean="0">
                <a:solidFill>
                  <a:srgbClr val="000000"/>
                </a:solidFill>
                <a:latin typeface="Arial"/>
              </a:rPr>
              <a:t>optiursoluptiumeestiorepudavoles</a:t>
            </a:r>
            <a:r>
              <a:rPr lang="de-DE" sz="2500" kern="1200" baseline="0" dirty="0" smtClean="0">
                <a:solidFill>
                  <a:srgbClr val="000000"/>
                </a:solidFill>
                <a:latin typeface="Arial"/>
              </a:rPr>
              <a:t> se </a:t>
            </a:r>
            <a:r>
              <a:rPr lang="de-DE" sz="2500" kern="1200" baseline="0" dirty="0" err="1" smtClean="0">
                <a:solidFill>
                  <a:srgbClr val="000000"/>
                </a:solidFill>
                <a:latin typeface="Arial"/>
              </a:rPr>
              <a:t>volesquiaspeprovidullenda</a:t>
            </a:r>
            <a:r>
              <a:rPr lang="de-DE" sz="2500" kern="1200" baseline="0" dirty="0" smtClean="0">
                <a:solidFill>
                  <a:srgbClr val="000000"/>
                </a:solidFill>
                <a:latin typeface="Arial"/>
              </a:rPr>
              <a:t> si </a:t>
            </a:r>
            <a:r>
              <a:rPr lang="de-DE" sz="2500" kern="1200" baseline="0" dirty="0" err="1" smtClean="0">
                <a:solidFill>
                  <a:srgbClr val="000000"/>
                </a:solidFill>
                <a:latin typeface="Arial"/>
              </a:rPr>
              <a:t>neceatepediteicientvoluptasadisectemdoluptatevolest</a:t>
            </a:r>
            <a:r>
              <a:rPr lang="de-DE" sz="2500" kern="1200" baseline="0" dirty="0" smtClean="0">
                <a:solidFill>
                  <a:srgbClr val="000000"/>
                </a:solidFill>
                <a:latin typeface="Arial"/>
              </a:rPr>
              <a:t>, </a:t>
            </a:r>
            <a:r>
              <a:rPr lang="de-DE" sz="2500" kern="1200" baseline="0" dirty="0" err="1" smtClean="0">
                <a:solidFill>
                  <a:srgbClr val="000000"/>
                </a:solidFill>
                <a:latin typeface="Arial"/>
              </a:rPr>
              <a:t>voloraeatam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raatetviducidiseaquae</a:t>
            </a:r>
            <a:r>
              <a:rPr lang="de-DE" sz="2500" kern="1200" baseline="0" dirty="0" smtClean="0">
                <a:solidFill>
                  <a:srgbClr val="000000"/>
                </a:solidFill>
                <a:latin typeface="Arial"/>
              </a:rPr>
              <a:t>. </a:t>
            </a:r>
            <a:r>
              <a:rPr lang="de-DE" sz="2500" kern="1200" baseline="0" dirty="0" err="1" smtClean="0">
                <a:solidFill>
                  <a:srgbClr val="000000"/>
                </a:solidFill>
                <a:latin typeface="Arial"/>
              </a:rPr>
              <a:t>Emdelesdoluptusestotatur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Igendellaprepedetur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sumfugiasperaerumre</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sitautaspemoluptatiatiatevoluptur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p:txBody>
      </p:sp>
      <p:sp>
        <p:nvSpPr>
          <p:cNvPr id="25" name="Textplatzhalter 21"/>
          <p:cNvSpPr>
            <a:spLocks noGrp="1"/>
          </p:cNvSpPr>
          <p:nvPr>
            <p:ph type="body" sz="quarter" idx="22" hasCustomPrompt="1"/>
          </p:nvPr>
        </p:nvSpPr>
        <p:spPr>
          <a:xfrm>
            <a:off x="8551393" y="9136800"/>
            <a:ext cx="6264000" cy="30718340"/>
          </a:xfrm>
          <a:prstGeom prst="rect">
            <a:avLst/>
          </a:prstGeom>
        </p:spPr>
        <p:txBody>
          <a:bodyPr lIns="0" tIns="0" rIns="0" bIns="0"/>
          <a:lstStyle>
            <a:lvl1pPr marL="0" indent="0" algn="l" defTabSz="4176431" rtl="0" eaLnBrk="1" latinLnBrk="0" hangingPunct="1">
              <a:lnSpc>
                <a:spcPts val="3200"/>
              </a:lnSpc>
              <a:spcBef>
                <a:spcPts val="0"/>
              </a:spcBef>
              <a:spcAft>
                <a:spcPts val="3200"/>
              </a:spcAft>
              <a:buFont typeface="Arial" pitchFamily="34" charset="0"/>
              <a:buNone/>
              <a:defRPr lang="de-DE" sz="2500" kern="1200" baseline="0" dirty="0" smtClean="0">
                <a:solidFill>
                  <a:srgbClr val="000000"/>
                </a:solidFill>
                <a:latin typeface="Arial"/>
                <a:ea typeface="+mn-ea"/>
                <a:cs typeface="+mn-cs"/>
              </a:defRPr>
            </a:lvl1pPr>
            <a:lvl2pPr marL="1304925" indent="-1304925">
              <a:buFontTx/>
              <a:buNone/>
              <a:defRPr b="1"/>
            </a:lvl2pPr>
            <a:lvl3pPr marL="144000" indent="-144000" algn="l" defTabSz="4176431" rtl="0" eaLnBrk="1" latinLnBrk="0" hangingPunct="1">
              <a:lnSpc>
                <a:spcPts val="3200"/>
              </a:lnSpc>
              <a:spcBef>
                <a:spcPts val="0"/>
              </a:spcBef>
              <a:spcAft>
                <a:spcPts val="3200"/>
              </a:spcAft>
              <a:buFont typeface="Arial" pitchFamily="34" charset="0"/>
              <a:buNone/>
              <a:defRPr/>
            </a:lvl3pPr>
          </a:lstStyle>
          <a:p>
            <a:pPr marL="144000" lvl="2" indent="-144000" algn="l" defTabSz="4176431" rtl="0" eaLnBrk="1" latinLnBrk="0" hangingPunct="1">
              <a:lnSpc>
                <a:spcPts val="3200"/>
              </a:lnSpc>
              <a:spcBef>
                <a:spcPts val="0"/>
              </a:spcBef>
              <a:spcAft>
                <a:spcPts val="3200"/>
              </a:spcAft>
              <a:buFont typeface="Arial" pitchFamily="34" charset="0"/>
              <a:buNone/>
            </a:pPr>
            <a:r>
              <a:rPr lang="de-DE" sz="2500" kern="1200" baseline="0" dirty="0" smtClean="0">
                <a:solidFill>
                  <a:srgbClr val="000000"/>
                </a:solidFill>
                <a:latin typeface="Arial"/>
              </a:rPr>
              <a:t>randabfallend)</a:t>
            </a:r>
          </a:p>
          <a:p>
            <a:pPr rtl="0"/>
            <a:r>
              <a:rPr lang="de-DE" sz="2500" kern="1200" baseline="0" dirty="0" smtClean="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smtClean="0"/>
              <a:t>Druck</a:t>
            </a:r>
          </a:p>
          <a:p>
            <a:pPr rtl="0"/>
            <a:r>
              <a:rPr lang="de-DE" sz="2500" kern="1200" baseline="0" dirty="0" smtClean="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smtClean="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smtClean="0">
                <a:solidFill>
                  <a:srgbClr val="000000"/>
                </a:solidFill>
                <a:latin typeface="Arial"/>
              </a:rPr>
              <a:t>Weitere Informationen zum Corporate Design der TUM finden Sie unter www.tum.de/cd</a:t>
            </a:r>
          </a:p>
          <a:p>
            <a:pPr lvl="1"/>
            <a:r>
              <a:rPr lang="de-DE" dirty="0" smtClean="0"/>
              <a:t>Blindtext</a:t>
            </a:r>
          </a:p>
          <a:p>
            <a:pPr rtl="0"/>
            <a:r>
              <a:rPr lang="de-DE" sz="2500" kern="1200" baseline="0" dirty="0" err="1" smtClean="0">
                <a:solidFill>
                  <a:srgbClr val="000000"/>
                </a:solidFill>
                <a:latin typeface="Arial"/>
              </a:rPr>
              <a:t>Padolumquatur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Num</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officiist</a:t>
            </a:r>
            <a:r>
              <a:rPr lang="de-DE" sz="2500" kern="1200" baseline="0" dirty="0" smtClean="0">
                <a:solidFill>
                  <a:srgbClr val="000000"/>
                </a:solidFill>
                <a:latin typeface="Arial"/>
              </a:rPr>
              <a:t>, </a:t>
            </a:r>
            <a:r>
              <a:rPr lang="de-DE" sz="2500" kern="1200" baseline="0" dirty="0" err="1" smtClean="0">
                <a:solidFill>
                  <a:srgbClr val="000000"/>
                </a:solidFill>
                <a:latin typeface="Arial"/>
              </a:rPr>
              <a:t>cullaccumquodquia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res</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oditavolumutestibus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voluptas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lit</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quam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eavoluptis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Utautelitatur</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experepelibus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officiusreinciamvoluptatureictestvererenienda</a:t>
            </a:r>
            <a:r>
              <a:rPr lang="de-DE" sz="2500" kern="1200" baseline="0" dirty="0" smtClean="0">
                <a:solidFill>
                  <a:srgbClr val="000000"/>
                </a:solidFill>
                <a:latin typeface="Arial"/>
              </a:rPr>
              <a:t> pro </a:t>
            </a:r>
            <a:r>
              <a:rPr lang="de-DE" sz="2500" kern="1200" baseline="0" dirty="0" err="1" smtClean="0">
                <a:solidFill>
                  <a:srgbClr val="000000"/>
                </a:solidFill>
                <a:latin typeface="Arial"/>
              </a:rPr>
              <a:t>eumquiomnimullandeeaquitoritionsedquevolorioremharum</a:t>
            </a:r>
            <a:r>
              <a:rPr lang="de-DE" sz="2500" kern="1200" baseline="0" dirty="0" smtClean="0">
                <a:solidFill>
                  <a:srgbClr val="000000"/>
                </a:solidFill>
                <a:latin typeface="Arial"/>
              </a:rPr>
              <a:t> am </a:t>
            </a:r>
            <a:r>
              <a:rPr lang="de-DE" sz="2500" kern="1200" baseline="0" dirty="0" err="1" smtClean="0">
                <a:solidFill>
                  <a:srgbClr val="000000"/>
                </a:solidFill>
                <a:latin typeface="Arial"/>
              </a:rPr>
              <a:t>sitiossitiilitmollorumaseatiassimlamcus</a:t>
            </a:r>
            <a:r>
              <a:rPr lang="de-DE" sz="2500" kern="1200" baseline="0" dirty="0" smtClean="0">
                <a:solidFill>
                  <a:srgbClr val="000000"/>
                </a:solidFill>
                <a:latin typeface="Arial"/>
              </a:rPr>
              <a:t> mint </a:t>
            </a:r>
            <a:r>
              <a:rPr lang="de-DE" sz="2500" kern="1200" baseline="0" dirty="0" err="1" smtClean="0">
                <a:solidFill>
                  <a:srgbClr val="000000"/>
                </a:solidFill>
                <a:latin typeface="Arial"/>
              </a:rPr>
              <a:t>omnisplitaspedquisvolestiquamusaverionsequesenim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exceaverchil</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omnimquunt</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expedquidoloresedquamfugiamusreperemeumvelipsamaudiapicilibusam</a:t>
            </a:r>
            <a:r>
              <a:rPr lang="de-DE" sz="2500" kern="1200" baseline="0" dirty="0" smtClean="0">
                <a:solidFill>
                  <a:srgbClr val="000000"/>
                </a:solidFill>
                <a:latin typeface="Arial"/>
              </a:rPr>
              <a:t>, </a:t>
            </a:r>
            <a:r>
              <a:rPr lang="de-DE" sz="2500" kern="1200" baseline="0" dirty="0" err="1" smtClean="0">
                <a:solidFill>
                  <a:srgbClr val="000000"/>
                </a:solidFill>
                <a:latin typeface="Arial"/>
              </a:rPr>
              <a:t>eostionsedidoluptiurrestestiavolentpradendaiur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Quiaverspelluptur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a:t>
            </a:r>
            <a:r>
              <a:rPr lang="de-DE" sz="2500" kern="1200" baseline="0" dirty="0" err="1" smtClean="0">
                <a:solidFill>
                  <a:srgbClr val="000000"/>
                </a:solidFill>
                <a:latin typeface="Arial"/>
              </a:rPr>
              <a:t>utemporrovitatisquidigendusvoluptaecae</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Itatem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conectismolorecuptaturmagnat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Xerro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elesciam</a:t>
            </a:r>
            <a:r>
              <a:rPr lang="de-DE" sz="2500" kern="1200" baseline="0" dirty="0" smtClean="0">
                <a:solidFill>
                  <a:srgbClr val="000000"/>
                </a:solidFill>
                <a:latin typeface="Arial"/>
              </a:rPr>
              <a: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videlessiaccusutomnientqueconremlaccumernationcusexplictur</a:t>
            </a:r>
            <a:r>
              <a:rPr lang="de-DE" sz="2500" kern="1200" baseline="0" dirty="0" smtClean="0">
                <a:solidFill>
                  <a:srgbClr val="000000"/>
                </a:solidFill>
                <a:latin typeface="Arial"/>
              </a:rPr>
              <a:t>? </a:t>
            </a:r>
            <a:r>
              <a:rPr lang="de-DE" sz="2500" kern="1200" baseline="0" dirty="0" err="1" smtClean="0">
                <a:solidFill>
                  <a:srgbClr val="000000"/>
                </a:solidFill>
                <a:latin typeface="Arial"/>
              </a:rPr>
              <a:t>Aboriautmolutetur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quiamusre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eteaquisvenisquibus</a:t>
            </a:r>
            <a:r>
              <a:rPr lang="de-DE" sz="2500" kern="1200" baseline="0" dirty="0" smtClean="0">
                <a:solidFill>
                  <a:srgbClr val="000000"/>
                </a:solidFill>
                <a:latin typeface="Arial"/>
              </a:rPr>
              <a:t> in es et </a:t>
            </a:r>
            <a:r>
              <a:rPr lang="de-DE" sz="2500" kern="1200" baseline="0" dirty="0" err="1" smtClean="0">
                <a:solidFill>
                  <a:srgbClr val="000000"/>
                </a:solidFill>
                <a:latin typeface="Arial"/>
              </a:rPr>
              <a:t>aligent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Niatharchilliscullateeumaututaboreperiaautdoluptamfaccabo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Otaminiminventurranoneneteumaccum</a:t>
            </a:r>
            <a:r>
              <a:rPr lang="de-DE" sz="2500" kern="1200" baseline="0" dirty="0" smtClean="0">
                <a:solidFill>
                  <a:srgbClr val="000000"/>
                </a:solidFill>
                <a:latin typeface="Arial"/>
              </a:rPr>
              <a:t>, </a:t>
            </a:r>
            <a:r>
              <a:rPr lang="de-DE" sz="2500" kern="1200" baseline="0" dirty="0" err="1" smtClean="0">
                <a:solidFill>
                  <a:srgbClr val="000000"/>
                </a:solidFill>
                <a:latin typeface="Arial"/>
              </a:rPr>
              <a:t>nimetofficimi</a:t>
            </a:r>
            <a:r>
              <a:rPr lang="de-DE" sz="2500" kern="1200" baseline="0" dirty="0" smtClean="0">
                <a:solidFill>
                  <a:srgbClr val="000000"/>
                </a:solidFill>
                <a:latin typeface="Arial"/>
              </a:rPr>
              <a:t>, </a:t>
            </a:r>
            <a:r>
              <a:rPr lang="de-DE" sz="2500" kern="1200" baseline="0" dirty="0" err="1" smtClean="0">
                <a:solidFill>
                  <a:srgbClr val="000000"/>
                </a:solidFill>
                <a:latin typeface="Arial"/>
              </a:rPr>
              <a:t>consequediteumfuga</a:t>
            </a:r>
            <a:r>
              <a:rPr lang="de-DE" sz="2500" kern="1200" baseline="0" dirty="0" smtClean="0">
                <a:solidFill>
                  <a:srgbClr val="000000"/>
                </a:solidFill>
                <a:latin typeface="Arial"/>
              </a:rPr>
              <a:t>. Nam, </a:t>
            </a:r>
            <a:r>
              <a:rPr lang="de-DE" sz="2500" kern="1200" baseline="0" dirty="0" err="1" smtClean="0">
                <a:solidFill>
                  <a:srgbClr val="000000"/>
                </a:solidFill>
                <a:latin typeface="Arial"/>
              </a:rPr>
              <a:t>quibusmoloraectiusillaborautlaborruminveliquiasequiasquidoluptaspedismoluptiasadiaautrepedquisacestaudaepernatumiusvolutaut</a:t>
            </a:r>
            <a:r>
              <a:rPr lang="de-DE" sz="2500" kern="1200" baseline="0" dirty="0" smtClean="0">
                <a:solidFill>
                  <a:srgbClr val="000000"/>
                </a:solidFill>
                <a:latin typeface="Arial"/>
              </a:rPr>
              <a:t> ad </a:t>
            </a:r>
            <a:r>
              <a:rPr lang="de-DE" sz="2500" kern="1200" baseline="0" dirty="0" err="1" smtClean="0">
                <a:solidFill>
                  <a:srgbClr val="000000"/>
                </a:solidFill>
                <a:latin typeface="Arial"/>
              </a:rPr>
              <a:t>est</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voloverovidunturitatetadiorehendiblaboraciur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Quisresciuntemnusimendendaeverumque</a:t>
            </a:r>
            <a:r>
              <a:rPr lang="de-DE" sz="2500" kern="1200" baseline="0" dirty="0" smtClean="0">
                <a:solidFill>
                  <a:srgbClr val="000000"/>
                </a:solidFill>
                <a:latin typeface="Arial"/>
              </a:rPr>
              <a:t> dem. </a:t>
            </a:r>
            <a:r>
              <a:rPr lang="de-DE" sz="2500" kern="1200" baseline="0" dirty="0" err="1" smtClean="0">
                <a:solidFill>
                  <a:srgbClr val="000000"/>
                </a:solidFill>
                <a:latin typeface="Arial"/>
              </a:rPr>
              <a:t>Roquenonsequatiorroel</a:t>
            </a:r>
            <a:r>
              <a:rPr lang="de-DE" sz="2500" kern="1200" baseline="0" dirty="0" smtClean="0">
                <a:solidFill>
                  <a:srgbClr val="000000"/>
                </a:solidFill>
                <a:latin typeface="Arial"/>
              </a:rPr>
              <a:t> in </a:t>
            </a:r>
            <a:r>
              <a:rPr lang="de-DE" sz="2500" kern="1200" baseline="0" dirty="0" err="1" smtClean="0">
                <a:solidFill>
                  <a:srgbClr val="000000"/>
                </a:solidFill>
                <a:latin typeface="Arial"/>
              </a:rPr>
              <a:t>nihiliquisvolorporroisistiusdaectotemrecae</a:t>
            </a:r>
            <a:r>
              <a:rPr lang="de-DE" sz="2500" kern="1200" baseline="0" dirty="0" smtClean="0">
                <a:solidFill>
                  <a:srgbClr val="000000"/>
                </a:solidFill>
                <a:latin typeface="Arial"/>
              </a:rPr>
              <a:t> mi, si </a:t>
            </a:r>
            <a:r>
              <a:rPr lang="de-DE" sz="2500" kern="1200" baseline="0" dirty="0" err="1" smtClean="0">
                <a:solidFill>
                  <a:srgbClr val="000000"/>
                </a:solidFill>
                <a:latin typeface="Arial"/>
              </a:rPr>
              <a:t>voluptat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Cae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autematquerepedquasincipitio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Ariscipsamusvolorectionseperumvolorunt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Consequoetur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erioratur</a:t>
            </a:r>
            <a:r>
              <a:rPr lang="de-DE" sz="2500" kern="1200" baseline="0" dirty="0" smtClean="0">
                <a:solidFill>
                  <a:srgbClr val="000000"/>
                </a:solidFill>
                <a:latin typeface="Arial"/>
              </a:rPr>
              <a:t>?</a:t>
            </a:r>
          </a:p>
          <a:p>
            <a:pPr lvl="1"/>
            <a:endParaRPr lang="de-DE" sz="2500" kern="1200" baseline="0" dirty="0" smtClean="0">
              <a:solidFill>
                <a:srgbClr val="000000"/>
              </a:solidFill>
              <a:latin typeface="Arial"/>
            </a:endParaRPr>
          </a:p>
        </p:txBody>
      </p:sp>
      <p:sp>
        <p:nvSpPr>
          <p:cNvPr id="23" name="Textplatzhalter 21"/>
          <p:cNvSpPr>
            <a:spLocks noGrp="1"/>
          </p:cNvSpPr>
          <p:nvPr>
            <p:ph type="body" sz="quarter" idx="21" hasCustomPrompt="1"/>
          </p:nvPr>
        </p:nvSpPr>
        <p:spPr>
          <a:xfrm>
            <a:off x="1638205" y="37539726"/>
            <a:ext cx="6264000" cy="2366978"/>
          </a:xfrm>
          <a:prstGeom prst="rect">
            <a:avLst/>
          </a:prstGeom>
        </p:spPr>
        <p:txBody>
          <a:bodyPr lIns="0" tIns="0" rIns="0" bIns="0"/>
          <a:lstStyle>
            <a:lvl1pPr marL="0" indent="0" algn="l" defTabSz="4176431" rtl="0" eaLnBrk="1" latinLnBrk="0" hangingPunct="1">
              <a:lnSpc>
                <a:spcPts val="3200"/>
              </a:lnSpc>
              <a:spcBef>
                <a:spcPts val="0"/>
              </a:spcBef>
              <a:spcAft>
                <a:spcPts val="3200"/>
              </a:spcAft>
              <a:buFont typeface="Arial" pitchFamily="34" charset="0"/>
              <a:buNone/>
              <a:defRPr lang="de-DE" sz="2500" kern="1200" baseline="0" dirty="0" smtClean="0">
                <a:solidFill>
                  <a:srgbClr val="000000"/>
                </a:solidFill>
                <a:latin typeface="Arial"/>
                <a:ea typeface="+mn-ea"/>
                <a:cs typeface="+mn-cs"/>
              </a:defRPr>
            </a:lvl1pPr>
            <a:lvl2pPr marL="1304925" indent="-1304925">
              <a:buFontTx/>
              <a:buNone/>
              <a:defRPr b="1"/>
            </a:lvl2pPr>
            <a:lvl3pPr marL="144000" marR="0" indent="-144000" algn="l" defTabSz="4176431" rtl="0" eaLnBrk="1" fontAlgn="auto" latinLnBrk="0" hangingPunct="1">
              <a:lnSpc>
                <a:spcPts val="3200"/>
              </a:lnSpc>
              <a:spcBef>
                <a:spcPts val="0"/>
              </a:spcBef>
              <a:spcAft>
                <a:spcPts val="3200"/>
              </a:spcAft>
              <a:buClrTx/>
              <a:buSzTx/>
              <a:buFont typeface="Arial" pitchFamily="34" charset="0"/>
              <a:buChar char="•"/>
              <a:tabLst/>
              <a:defRPr/>
            </a:lvl3pPr>
          </a:lstStyle>
          <a:p>
            <a:pPr marL="144000" marR="0" lvl="2" indent="-144000" algn="l" defTabSz="4176431" rtl="0" eaLnBrk="1" fontAlgn="auto" latinLnBrk="0" hangingPunct="1">
              <a:lnSpc>
                <a:spcPts val="3200"/>
              </a:lnSpc>
              <a:spcBef>
                <a:spcPts val="0"/>
              </a:spcBef>
              <a:spcAft>
                <a:spcPts val="3200"/>
              </a:spcAft>
              <a:buClrTx/>
              <a:buSzTx/>
              <a:buFont typeface="Arial" pitchFamily="34" charset="0"/>
              <a:buChar char="•"/>
              <a:tabLst/>
              <a:defRPr/>
            </a:pPr>
            <a:r>
              <a:rPr kumimoji="0" lang="de-DE" sz="2500" b="0" i="0" u="none" strike="noStrike" kern="1200" cap="none" spc="0" normalizeH="0" baseline="0" noProof="0" dirty="0" smtClean="0">
                <a:ln>
                  <a:noFill/>
                </a:ln>
                <a:solidFill>
                  <a:srgbClr val="000000"/>
                </a:solidFill>
                <a:effectLst/>
                <a:uLnTx/>
                <a:uFillTx/>
                <a:latin typeface="Arial"/>
                <a:ea typeface="+mn-ea"/>
                <a:cs typeface="Arial" pitchFamily="34" charset="0"/>
              </a:rPr>
              <a:t>Bild ist seitenfüllend innerhalb des Textspiegels (mit weißem Rand)</a:t>
            </a:r>
          </a:p>
          <a:p>
            <a:pPr marL="144000" marR="0" lvl="2" indent="-144000" algn="l" defTabSz="4176431" rtl="0" eaLnBrk="1" fontAlgn="auto" latinLnBrk="0" hangingPunct="1">
              <a:lnSpc>
                <a:spcPts val="3200"/>
              </a:lnSpc>
              <a:spcBef>
                <a:spcPts val="0"/>
              </a:spcBef>
              <a:spcAft>
                <a:spcPts val="3200"/>
              </a:spcAft>
              <a:buClrTx/>
              <a:buSzTx/>
              <a:buFont typeface="Arial" pitchFamily="34" charset="0"/>
              <a:buChar char="•"/>
              <a:tabLst/>
              <a:defRPr/>
            </a:pPr>
            <a:r>
              <a:rPr kumimoji="0" lang="de-DE" sz="2500" b="0" i="0" u="none" strike="noStrike" kern="1200" cap="none" spc="0" normalizeH="0" baseline="0" noProof="0" dirty="0" smtClean="0">
                <a:ln>
                  <a:noFill/>
                </a:ln>
                <a:solidFill>
                  <a:srgbClr val="000000"/>
                </a:solidFill>
                <a:effectLst/>
                <a:uLnTx/>
                <a:uFillTx/>
                <a:latin typeface="Arial"/>
                <a:ea typeface="+mn-ea"/>
                <a:cs typeface="Arial" pitchFamily="34" charset="0"/>
              </a:rPr>
              <a:t>Bild ist seitenfüllend, an mindestens 3 Seiten, bis zum Papierrand (sog. </a:t>
            </a:r>
          </a:p>
          <a:p>
            <a:pPr lvl="1"/>
            <a:endParaRPr lang="de-DE" sz="2500" kern="1200" baseline="0" dirty="0" smtClean="0">
              <a:solidFill>
                <a:srgbClr val="000000"/>
              </a:solidFill>
              <a:latin typeface="Arial"/>
            </a:endParaRPr>
          </a:p>
        </p:txBody>
      </p:sp>
      <p:sp>
        <p:nvSpPr>
          <p:cNvPr id="22" name="Textplatzhalter 21"/>
          <p:cNvSpPr>
            <a:spLocks noGrp="1"/>
          </p:cNvSpPr>
          <p:nvPr>
            <p:ph type="body" sz="quarter" idx="20" hasCustomPrompt="1"/>
          </p:nvPr>
        </p:nvSpPr>
        <p:spPr>
          <a:xfrm>
            <a:off x="1638205" y="9136800"/>
            <a:ext cx="6264000" cy="22431381"/>
          </a:xfrm>
          <a:prstGeom prst="rect">
            <a:avLst/>
          </a:prstGeom>
        </p:spPr>
        <p:txBody>
          <a:bodyPr lIns="0" tIns="0" rIns="0" bIns="0"/>
          <a:lstStyle>
            <a:lvl1pPr marL="0" indent="0" algn="l" defTabSz="4176431" rtl="0" eaLnBrk="1" latinLnBrk="0" hangingPunct="1">
              <a:lnSpc>
                <a:spcPts val="3200"/>
              </a:lnSpc>
              <a:spcBef>
                <a:spcPts val="0"/>
              </a:spcBef>
              <a:spcAft>
                <a:spcPts val="3200"/>
              </a:spcAft>
              <a:buFont typeface="Arial" pitchFamily="34" charset="0"/>
              <a:buNone/>
              <a:defRPr lang="de-DE" sz="2500" kern="1200" baseline="0" dirty="0" smtClean="0">
                <a:solidFill>
                  <a:srgbClr val="000000"/>
                </a:solidFill>
                <a:latin typeface="Arial"/>
                <a:ea typeface="+mn-ea"/>
                <a:cs typeface="+mn-cs"/>
              </a:defRPr>
            </a:lvl1pPr>
            <a:lvl2pPr marL="1304925" indent="-1304925">
              <a:buFontTx/>
              <a:buNone/>
              <a:defRPr b="1"/>
            </a:lvl2pPr>
            <a:lvl3pPr marL="0" indent="0" algn="l" defTabSz="4176431" rtl="0" eaLnBrk="1" latinLnBrk="0" hangingPunct="1">
              <a:lnSpc>
                <a:spcPts val="3200"/>
              </a:lnSpc>
              <a:spcBef>
                <a:spcPts val="0"/>
              </a:spcBef>
              <a:spcAft>
                <a:spcPts val="3200"/>
              </a:spcAft>
              <a:buFont typeface="Arial" pitchFamily="34" charset="0"/>
              <a:buChar char="•"/>
              <a:defRPr/>
            </a:lvl3pPr>
          </a:lstStyle>
          <a:p>
            <a:pPr lvl="1"/>
            <a:r>
              <a:rPr lang="de-DE" sz="2500" kern="1200" baseline="0" dirty="0" smtClean="0">
                <a:solidFill>
                  <a:srgbClr val="000000"/>
                </a:solidFill>
                <a:latin typeface="Arial"/>
              </a:rPr>
              <a:t>Fließtext 25 </a:t>
            </a:r>
            <a:r>
              <a:rPr lang="de-DE" sz="2500" kern="1200" baseline="0" dirty="0" err="1" smtClean="0">
                <a:solidFill>
                  <a:srgbClr val="000000"/>
                </a:solidFill>
                <a:latin typeface="Arial"/>
              </a:rPr>
              <a:t>pt</a:t>
            </a:r>
            <a:endParaRPr lang="de-DE" dirty="0" smtClean="0"/>
          </a:p>
          <a:p>
            <a:pPr rtl="0"/>
            <a:r>
              <a:rPr lang="de-DE" sz="2500" kern="1200" baseline="0" dirty="0" smtClean="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smtClean="0">
                <a:solidFill>
                  <a:srgbClr val="000000"/>
                </a:solidFill>
                <a:latin typeface="Arial"/>
              </a:rPr>
              <a:t>Bitte geben Sie Ihren individuellen Text an den vorgesehenen Stellen ein und nutzen Sie die installierten Formatvorlagen für den jeweiligen Textabschnitt. </a:t>
            </a:r>
          </a:p>
          <a:p>
            <a:pPr lvl="1"/>
            <a:r>
              <a:rPr lang="de-DE" dirty="0" smtClean="0"/>
              <a:t>Kopfzeile und Absender</a:t>
            </a:r>
          </a:p>
          <a:p>
            <a:pPr rtl="0"/>
            <a:r>
              <a:rPr lang="de-DE" sz="2500" kern="1200" baseline="0" dirty="0" smtClean="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und blauem Textzusatz (linker Rand) </a:t>
            </a:r>
          </a:p>
          <a:p>
            <a:pPr lvl="1"/>
            <a:r>
              <a:rPr lang="de-DE" dirty="0" err="1" smtClean="0"/>
              <a:t>Textsatz</a:t>
            </a:r>
            <a:endParaRPr lang="de-DE" dirty="0" smtClean="0"/>
          </a:p>
          <a:p>
            <a:pPr rtl="0"/>
            <a:r>
              <a:rPr lang="de-DE" sz="2500" kern="1200" baseline="0" dirty="0" smtClean="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smtClean="0">
                <a:solidFill>
                  <a:srgbClr val="000000"/>
                </a:solidFill>
                <a:latin typeface="Arial"/>
              </a:rPr>
              <a:t>vierspaltiger</a:t>
            </a:r>
            <a:r>
              <a:rPr lang="de-DE" sz="2500" kern="1200" baseline="0" dirty="0" smtClean="0">
                <a:solidFill>
                  <a:srgbClr val="000000"/>
                </a:solidFill>
                <a:latin typeface="Arial"/>
              </a:rPr>
              <a:t> Text empfohlen, linksbündig oder Blocksatz. Für Plakate mit wenig Text, können Sie auf die größeren Schriftgrößen zurückgreifen.</a:t>
            </a:r>
          </a:p>
          <a:p>
            <a:pPr lvl="1"/>
            <a:r>
              <a:rPr lang="de-DE" dirty="0" smtClean="0"/>
              <a:t>Bilder</a:t>
            </a:r>
          </a:p>
          <a:p>
            <a:pPr rtl="0"/>
            <a:r>
              <a:rPr lang="de-DE" sz="2500" kern="1200" baseline="0" dirty="0" smtClean="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geht über alle Textspalten</a:t>
            </a:r>
          </a:p>
        </p:txBody>
      </p:sp>
      <p:sp>
        <p:nvSpPr>
          <p:cNvPr id="5" name="Fußzeilenplatzhalter 4"/>
          <p:cNvSpPr>
            <a:spLocks noGrp="1"/>
          </p:cNvSpPr>
          <p:nvPr>
            <p:ph type="ftr" sz="quarter" idx="11"/>
          </p:nvPr>
        </p:nvSpPr>
        <p:spPr/>
        <p:txBody>
          <a:bodyPr/>
          <a:lstStyle/>
          <a:p>
            <a:r>
              <a:rPr lang="de-DE" dirty="0" smtClean="0"/>
              <a:t>Technische Universität München  </a:t>
            </a:r>
          </a:p>
          <a:p>
            <a:r>
              <a:rPr lang="de-DE" dirty="0" smtClean="0"/>
              <a:t>Fakultät für Mustertechnik  </a:t>
            </a:r>
          </a:p>
          <a:p>
            <a:r>
              <a:rPr lang="de-DE" dirty="0" smtClean="0"/>
              <a:t>Lehrstuhl für Musterverfahren</a:t>
            </a:r>
          </a:p>
        </p:txBody>
      </p:sp>
      <p:sp>
        <p:nvSpPr>
          <p:cNvPr id="11"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a:lvl1pPr>
          </a:lstStyle>
          <a:p>
            <a:r>
              <a:rPr lang="de-DE" dirty="0" smtClean="0"/>
              <a:t>Überschrift 1</a:t>
            </a:r>
            <a:endParaRPr lang="de-DE" dirty="0"/>
          </a:p>
        </p:txBody>
      </p:sp>
      <p:sp>
        <p:nvSpPr>
          <p:cNvPr id="18"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smtClean="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0"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smtClean="0"/>
              <a:t>Überschrift 2</a:t>
            </a:r>
            <a:endParaRPr lang="de-DE" dirty="0"/>
          </a:p>
        </p:txBody>
      </p:sp>
      <p:sp>
        <p:nvSpPr>
          <p:cNvPr id="13" name="Bildplatzhalter 12"/>
          <p:cNvSpPr>
            <a:spLocks noGrp="1"/>
          </p:cNvSpPr>
          <p:nvPr>
            <p:ph type="pic" sz="quarter" idx="16"/>
          </p:nvPr>
        </p:nvSpPr>
        <p:spPr>
          <a:xfrm>
            <a:off x="1674491" y="31691334"/>
            <a:ext cx="6253200" cy="5036400"/>
          </a:xfrm>
          <a:prstGeom prst="rect">
            <a:avLst/>
          </a:prstGeom>
        </p:spPr>
        <p:txBody>
          <a:bodyPr bIns="46800" anchor="t" anchorCtr="0"/>
          <a:lstStyle/>
          <a:p>
            <a:r>
              <a:rPr lang="de-DE" dirty="0" smtClean="0"/>
              <a:t>Bild durch Klicken auf Symbol hinzufügen</a:t>
            </a:r>
            <a:endParaRPr lang="de-DE" dirty="0"/>
          </a:p>
        </p:txBody>
      </p:sp>
      <p:sp>
        <p:nvSpPr>
          <p:cNvPr id="19" name="Textplatzhalter 18"/>
          <p:cNvSpPr>
            <a:spLocks noGrp="1"/>
          </p:cNvSpPr>
          <p:nvPr>
            <p:ph type="body" sz="quarter" idx="17" hasCustomPrompt="1"/>
          </p:nvPr>
        </p:nvSpPr>
        <p:spPr>
          <a:xfrm>
            <a:off x="1674491" y="36691994"/>
            <a:ext cx="62532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
        <p:nvSpPr>
          <p:cNvPr id="20" name="Bildplatzhalter 12"/>
          <p:cNvSpPr>
            <a:spLocks noGrp="1"/>
          </p:cNvSpPr>
          <p:nvPr>
            <p:ph type="pic" sz="quarter" idx="18"/>
          </p:nvPr>
        </p:nvSpPr>
        <p:spPr>
          <a:xfrm>
            <a:off x="22352283" y="9090895"/>
            <a:ext cx="6253200" cy="11538000"/>
          </a:xfrm>
          <a:prstGeom prst="rect">
            <a:avLst/>
          </a:prstGeom>
        </p:spPr>
        <p:txBody>
          <a:bodyPr bIns="46800" anchor="t" anchorCtr="0"/>
          <a:lstStyle/>
          <a:p>
            <a:r>
              <a:rPr lang="de-DE" dirty="0" smtClean="0"/>
              <a:t>Bild durch Klicken auf Symbol hinzufügen</a:t>
            </a:r>
            <a:endParaRPr lang="de-DE" dirty="0"/>
          </a:p>
        </p:txBody>
      </p:sp>
      <p:sp>
        <p:nvSpPr>
          <p:cNvPr id="21" name="Textplatzhalter 18"/>
          <p:cNvSpPr>
            <a:spLocks noGrp="1"/>
          </p:cNvSpPr>
          <p:nvPr>
            <p:ph type="body" sz="quarter" idx="19" hasCustomPrompt="1"/>
          </p:nvPr>
        </p:nvSpPr>
        <p:spPr>
          <a:xfrm>
            <a:off x="22340788" y="20612174"/>
            <a:ext cx="62532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EXTBOXEN 4 Spalten">
    <p:spTree>
      <p:nvGrpSpPr>
        <p:cNvPr id="1" name=""/>
        <p:cNvGrpSpPr/>
        <p:nvPr/>
      </p:nvGrpSpPr>
      <p:grpSpPr>
        <a:xfrm>
          <a:off x="0" y="0"/>
          <a:ext cx="0" cy="0"/>
          <a:chOff x="0" y="0"/>
          <a:chExt cx="0" cy="0"/>
        </a:xfrm>
      </p:grpSpPr>
      <p:sp>
        <p:nvSpPr>
          <p:cNvPr id="27" name="Textplatzhalter 21"/>
          <p:cNvSpPr>
            <a:spLocks noGrp="1"/>
          </p:cNvSpPr>
          <p:nvPr>
            <p:ph type="body" sz="quarter" idx="24" hasCustomPrompt="1"/>
          </p:nvPr>
        </p:nvSpPr>
        <p:spPr>
          <a:xfrm>
            <a:off x="22377769" y="22118642"/>
            <a:ext cx="6264000" cy="17788062"/>
          </a:xfrm>
          <a:prstGeom prst="rect">
            <a:avLst/>
          </a:prstGeom>
        </p:spPr>
        <p:txBody>
          <a:bodyPr lIns="0" tIns="0" rIns="0" bIns="0"/>
          <a:lstStyle>
            <a:lvl1pPr marL="0" indent="0" algn="l" defTabSz="4176431" rtl="0" eaLnBrk="1" latinLnBrk="0" hangingPunct="1">
              <a:lnSpc>
                <a:spcPts val="3200"/>
              </a:lnSpc>
              <a:spcBef>
                <a:spcPts val="0"/>
              </a:spcBef>
              <a:spcAft>
                <a:spcPts val="3200"/>
              </a:spcAft>
              <a:buFont typeface="Arial" pitchFamily="34" charset="0"/>
              <a:buNone/>
              <a:defRPr lang="de-DE" sz="2500" kern="1200" baseline="0" dirty="0" smtClean="0">
                <a:solidFill>
                  <a:srgbClr val="000000"/>
                </a:solidFill>
                <a:latin typeface="Arial"/>
                <a:ea typeface="+mn-ea"/>
                <a:cs typeface="+mn-cs"/>
              </a:defRPr>
            </a:lvl1pPr>
            <a:lvl2pPr marL="1304925" indent="-1304925">
              <a:buFontTx/>
              <a:buNone/>
              <a:defRPr b="1"/>
            </a:lvl2pPr>
            <a:lvl3pPr marL="144000" indent="-144000" algn="l" defTabSz="4176431" rtl="0" eaLnBrk="1" latinLnBrk="0" hangingPunct="1">
              <a:lnSpc>
                <a:spcPts val="3200"/>
              </a:lnSpc>
              <a:spcBef>
                <a:spcPts val="0"/>
              </a:spcBef>
              <a:spcAft>
                <a:spcPts val="3200"/>
              </a:spcAft>
              <a:buFont typeface="Arial" pitchFamily="34" charset="0"/>
              <a:buNone/>
              <a:defRPr/>
            </a:lvl3pPr>
          </a:lstStyle>
          <a:p>
            <a:pPr rtl="0"/>
            <a:r>
              <a:rPr lang="de-DE" sz="2500" kern="1200" baseline="0" dirty="0" err="1" smtClean="0">
                <a:solidFill>
                  <a:srgbClr val="000000"/>
                </a:solidFill>
                <a:latin typeface="Arial"/>
              </a:rPr>
              <a:t>Cusexeruntevoluptisasmoditiaconserumquaenulluptaquatasitatevoluptatem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moluptaturmoluptatelid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auditis</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pediasitibustemquiadolorehenduntescientincidentuseiundeodis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experiorest</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sollisreroremolescit</a:t>
            </a:r>
            <a:r>
              <a:rPr lang="de-DE" sz="2500" kern="1200" baseline="0" dirty="0" smtClean="0">
                <a:solidFill>
                  <a:srgbClr val="000000"/>
                </a:solidFill>
                <a:latin typeface="Arial"/>
              </a:rPr>
              <a:t> es </a:t>
            </a:r>
            <a:r>
              <a:rPr lang="de-DE" sz="2500" kern="1200" baseline="0" dirty="0" err="1" smtClean="0">
                <a:solidFill>
                  <a:srgbClr val="000000"/>
                </a:solidFill>
                <a:latin typeface="Arial"/>
              </a:rPr>
              <a:t>renissandemquiamus</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occumanditiiseossint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exernatursimi</a:t>
            </a:r>
            <a:r>
              <a:rPr lang="de-DE" sz="2500" kern="1200" baseline="0" dirty="0" smtClean="0">
                <a:solidFill>
                  <a:srgbClr val="000000"/>
                </a:solidFill>
                <a:latin typeface="Arial"/>
              </a:rPr>
              <a:t>, </a:t>
            </a:r>
            <a:r>
              <a:rPr lang="de-DE" sz="2500" kern="1200" baseline="0" dirty="0" err="1" smtClean="0">
                <a:solidFill>
                  <a:srgbClr val="000000"/>
                </a:solidFill>
                <a:latin typeface="Arial"/>
              </a:rPr>
              <a:t>susmoloreptasolesipictemcore</a:t>
            </a:r>
            <a:r>
              <a:rPr lang="de-DE" sz="2500" kern="1200" baseline="0" dirty="0" smtClean="0">
                <a:solidFill>
                  <a:srgbClr val="000000"/>
                </a:solidFill>
                <a:latin typeface="Arial"/>
              </a:rPr>
              <a:t>, </a:t>
            </a:r>
            <a:r>
              <a:rPr lang="de-DE" sz="2500" kern="1200" baseline="0" dirty="0" err="1" smtClean="0">
                <a:solidFill>
                  <a:srgbClr val="000000"/>
                </a:solidFill>
                <a:latin typeface="Arial"/>
              </a:rPr>
              <a:t>nonsequamium</a:t>
            </a:r>
            <a:r>
              <a:rPr lang="de-DE" sz="2500" kern="1200" baseline="0" dirty="0" smtClean="0">
                <a:solidFill>
                  <a:srgbClr val="000000"/>
                </a:solidFill>
                <a:latin typeface="Arial"/>
              </a:rPr>
              <a:t>, </a:t>
            </a:r>
            <a:r>
              <a:rPr lang="de-DE" sz="2500" kern="1200" baseline="0" dirty="0" err="1" smtClean="0">
                <a:solidFill>
                  <a:srgbClr val="000000"/>
                </a:solidFill>
                <a:latin typeface="Arial"/>
              </a:rPr>
              <a:t>quaestrumreremquamnisitvoluptaecorremperibusant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faceprecusdamharumerocumelam</a:t>
            </a:r>
            <a:r>
              <a:rPr lang="de-DE" sz="2500" kern="1200" baseline="0" dirty="0" smtClean="0">
                <a:solidFill>
                  <a:srgbClr val="000000"/>
                </a:solidFill>
                <a:latin typeface="Arial"/>
              </a:rPr>
              <a:t>, </a:t>
            </a:r>
            <a:r>
              <a:rPr lang="de-DE" sz="2500" kern="1200" baseline="0" dirty="0" err="1" smtClean="0">
                <a:solidFill>
                  <a:srgbClr val="000000"/>
                </a:solidFill>
                <a:latin typeface="Arial"/>
              </a:rPr>
              <a:t>torsintur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Lestiasi</a:t>
            </a:r>
            <a:r>
              <a:rPr lang="de-DE" sz="2500" kern="1200" baseline="0" dirty="0" smtClean="0">
                <a:solidFill>
                  <a:srgbClr val="000000"/>
                </a:solidFill>
                <a:latin typeface="Arial"/>
              </a:rPr>
              <a:t> ab </a:t>
            </a:r>
            <a:r>
              <a:rPr lang="de-DE" sz="2500" kern="1200" baseline="0" dirty="0" err="1" smtClean="0">
                <a:solidFill>
                  <a:srgbClr val="000000"/>
                </a:solidFill>
                <a:latin typeface="Arial"/>
              </a:rPr>
              <a:t>ime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prasusil</a:t>
            </a:r>
            <a:r>
              <a:rPr lang="de-DE" sz="2500" kern="1200" baseline="0" dirty="0" smtClean="0">
                <a:solidFill>
                  <a:srgbClr val="000000"/>
                </a:solidFill>
                <a:latin typeface="Arial"/>
              </a:rPr>
              <a:t> es sam </a:t>
            </a:r>
            <a:r>
              <a:rPr lang="de-DE" sz="2500" kern="1200" baseline="0" dirty="0" err="1" smtClean="0">
                <a:solidFill>
                  <a:srgbClr val="000000"/>
                </a:solidFill>
                <a:latin typeface="Arial"/>
              </a:rPr>
              <a:t>ratem</a:t>
            </a:r>
            <a:r>
              <a:rPr lang="de-DE" sz="2500" kern="1200" baseline="0" dirty="0" smtClean="0">
                <a:solidFill>
                  <a:srgbClr val="000000"/>
                </a:solidFill>
                <a:latin typeface="Arial"/>
              </a:rPr>
              <a:t> et </a:t>
            </a:r>
            <a:br>
              <a:rPr lang="de-DE" sz="2500" kern="1200" baseline="0" dirty="0" smtClean="0">
                <a:solidFill>
                  <a:srgbClr val="000000"/>
                </a:solidFill>
                <a:latin typeface="Arial"/>
              </a:rPr>
            </a:br>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p>
          <a:p>
            <a:pPr rtl="0"/>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endParaRPr lang="de-DE" sz="2500" kern="1200" baseline="0" dirty="0" smtClean="0">
              <a:solidFill>
                <a:srgbClr val="000000"/>
              </a:solidFill>
              <a:latin typeface="Arial"/>
            </a:endParaRPr>
          </a:p>
        </p:txBody>
      </p:sp>
      <p:sp>
        <p:nvSpPr>
          <p:cNvPr id="26" name="Textplatzhalter 21"/>
          <p:cNvSpPr>
            <a:spLocks noGrp="1"/>
          </p:cNvSpPr>
          <p:nvPr>
            <p:ph type="body" sz="quarter" idx="23" hasCustomPrompt="1"/>
          </p:nvPr>
        </p:nvSpPr>
        <p:spPr>
          <a:xfrm>
            <a:off x="15464581" y="9136800"/>
            <a:ext cx="6264000" cy="30718340"/>
          </a:xfrm>
          <a:prstGeom prst="rect">
            <a:avLst/>
          </a:prstGeom>
        </p:spPr>
        <p:txBody>
          <a:bodyPr lIns="0" tIns="0" rIns="0" bIns="0"/>
          <a:lstStyle>
            <a:lvl1pPr marL="0" indent="0" algn="l" defTabSz="4176431" rtl="0" eaLnBrk="1" latinLnBrk="0" hangingPunct="1">
              <a:lnSpc>
                <a:spcPts val="3200"/>
              </a:lnSpc>
              <a:spcBef>
                <a:spcPts val="0"/>
              </a:spcBef>
              <a:spcAft>
                <a:spcPts val="3200"/>
              </a:spcAft>
              <a:buFont typeface="Arial" pitchFamily="34" charset="0"/>
              <a:buNone/>
              <a:defRPr lang="de-DE" sz="2500" kern="1200" baseline="0" dirty="0" smtClean="0">
                <a:solidFill>
                  <a:srgbClr val="000000"/>
                </a:solidFill>
                <a:latin typeface="Arial"/>
                <a:ea typeface="+mn-ea"/>
                <a:cs typeface="+mn-cs"/>
              </a:defRPr>
            </a:lvl1pPr>
            <a:lvl2pPr marL="1304925" indent="-1304925">
              <a:buFontTx/>
              <a:buNone/>
              <a:defRPr b="1"/>
            </a:lvl2pPr>
            <a:lvl3pPr marL="144000" indent="-144000" algn="l" defTabSz="4176431" rtl="0" eaLnBrk="1" latinLnBrk="0" hangingPunct="1">
              <a:lnSpc>
                <a:spcPts val="3200"/>
              </a:lnSpc>
              <a:spcBef>
                <a:spcPts val="0"/>
              </a:spcBef>
              <a:spcAft>
                <a:spcPts val="3200"/>
              </a:spcAft>
              <a:buFont typeface="Arial" pitchFamily="34" charset="0"/>
              <a:buNone/>
              <a:defRPr/>
            </a:lvl3pPr>
          </a:lstStyle>
          <a:p>
            <a:pPr rtl="0"/>
            <a:r>
              <a:rPr lang="de-DE" sz="2500" kern="1200" baseline="0" dirty="0" smtClean="0">
                <a:solidFill>
                  <a:srgbClr val="000000"/>
                </a:solidFill>
                <a:latin typeface="Arial"/>
              </a:rPr>
              <a:t>As </a:t>
            </a:r>
            <a:r>
              <a:rPr lang="de-DE" sz="2500" kern="1200" baseline="0" dirty="0" err="1" smtClean="0">
                <a:solidFill>
                  <a:srgbClr val="000000"/>
                </a:solidFill>
                <a:latin typeface="Arial"/>
              </a:rPr>
              <a:t>ipsuntetusestexerumilipsandioel</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lam</a:t>
            </a:r>
            <a:r>
              <a:rPr lang="de-DE" sz="2500" kern="1200" baseline="0" dirty="0" smtClean="0">
                <a:solidFill>
                  <a:srgbClr val="000000"/>
                </a:solidFill>
                <a:latin typeface="Arial"/>
              </a:rPr>
              <a:t>, </a:t>
            </a:r>
            <a:r>
              <a:rPr lang="de-DE" sz="2500" kern="1200" baseline="0" dirty="0" err="1" smtClean="0">
                <a:solidFill>
                  <a:srgbClr val="000000"/>
                </a:solidFill>
                <a:latin typeface="Arial"/>
              </a:rPr>
              <a:t>sumnimepratetofficitisdolesessiquunturreeosaepederiaperateste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mosanditenit</a:t>
            </a:r>
            <a:r>
              <a:rPr lang="de-DE" sz="2500" kern="1200" baseline="0" dirty="0" smtClean="0">
                <a:solidFill>
                  <a:srgbClr val="000000"/>
                </a:solidFill>
                <a:latin typeface="Arial"/>
              </a:rPr>
              <a:t>, </a:t>
            </a:r>
            <a:r>
              <a:rPr lang="de-DE" sz="2500" kern="1200" baseline="0" dirty="0" err="1" smtClean="0">
                <a:solidFill>
                  <a:srgbClr val="000000"/>
                </a:solidFill>
                <a:latin typeface="Arial"/>
              </a:rPr>
              <a:t>sandanisidellaminctasdolupta</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veliquideleventreperumquesumrerspelicte</a:t>
            </a:r>
            <a:r>
              <a:rPr lang="de-DE" sz="2500" kern="1200" baseline="0" dirty="0" smtClean="0">
                <a:solidFill>
                  <a:srgbClr val="000000"/>
                </a:solidFill>
                <a:latin typeface="Arial"/>
              </a:rPr>
              <a:t> nos et </a:t>
            </a:r>
            <a:r>
              <a:rPr lang="de-DE" sz="2500" kern="1200" baseline="0" dirty="0" err="1" smtClean="0">
                <a:solidFill>
                  <a:srgbClr val="000000"/>
                </a:solidFill>
                <a:latin typeface="Arial"/>
              </a:rPr>
              <a:t>faceraturaboremqueliquisquerest</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omnissederuptasquiduciliquaturatiavolorerro</a:t>
            </a:r>
            <a:r>
              <a:rPr lang="de-DE" sz="2500" kern="1200" baseline="0" dirty="0" smtClean="0">
                <a:solidFill>
                  <a:srgbClr val="000000"/>
                </a:solidFill>
                <a:latin typeface="Arial"/>
              </a:rPr>
              <a:t> es </a:t>
            </a:r>
            <a:r>
              <a:rPr lang="de-DE" sz="2500" kern="1200" baseline="0" dirty="0" err="1" smtClean="0">
                <a:solidFill>
                  <a:srgbClr val="000000"/>
                </a:solidFill>
                <a:latin typeface="Arial"/>
              </a:rPr>
              <a:t>magnimoluptaquibust</a:t>
            </a:r>
            <a:r>
              <a:rPr lang="de-DE" sz="2500" kern="1200" baseline="0" dirty="0" smtClean="0">
                <a:solidFill>
                  <a:srgbClr val="000000"/>
                </a:solidFill>
                <a:latin typeface="Arial"/>
              </a:rPr>
              <a:t>, </a:t>
            </a:r>
            <a:r>
              <a:rPr lang="de-DE" sz="2500" kern="1200" baseline="0" dirty="0" err="1" smtClean="0">
                <a:solidFill>
                  <a:srgbClr val="000000"/>
                </a:solidFill>
                <a:latin typeface="Arial"/>
              </a:rPr>
              <a:t>aceromaximusexperoconcumqueporidolorrodolutpreprae</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Voluptireiuntiavoluptaestinumdolorumquametomnisquiutas</a:t>
            </a:r>
            <a:r>
              <a:rPr lang="de-DE" sz="2500" kern="1200" baseline="0" dirty="0" smtClean="0">
                <a:solidFill>
                  <a:srgbClr val="000000"/>
                </a:solidFill>
                <a:latin typeface="Arial"/>
              </a:rPr>
              <a:t> a </a:t>
            </a:r>
            <a:r>
              <a:rPr lang="de-DE" sz="2500" kern="1200" baseline="0" dirty="0" err="1" smtClean="0">
                <a:solidFill>
                  <a:srgbClr val="000000"/>
                </a:solidFill>
                <a:latin typeface="Arial"/>
              </a:rPr>
              <a:t>doluptaeautvelinveressusquaspeliqueque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doluptasintresessunt</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venimetur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Quistotamrepere</a:t>
            </a:r>
            <a:r>
              <a:rPr lang="de-DE" sz="2500" kern="1200" baseline="0" dirty="0" smtClean="0">
                <a:solidFill>
                  <a:srgbClr val="000000"/>
                </a:solidFill>
                <a:latin typeface="Arial"/>
              </a:rPr>
              <a:t> cum </a:t>
            </a:r>
            <a:r>
              <a:rPr lang="de-DE" sz="2500" kern="1200" baseline="0" dirty="0" err="1" smtClean="0">
                <a:solidFill>
                  <a:srgbClr val="000000"/>
                </a:solidFill>
                <a:latin typeface="Arial"/>
              </a:rPr>
              <a:t>autodiodqueporemaasidisre</a:t>
            </a:r>
            <a:r>
              <a:rPr lang="de-DE" sz="2500" kern="1200" baseline="0" dirty="0" smtClean="0">
                <a:solidFill>
                  <a:srgbClr val="000000"/>
                </a:solidFill>
                <a:latin typeface="Arial"/>
              </a:rPr>
              <a:t>, </a:t>
            </a:r>
            <a:r>
              <a:rPr lang="de-DE" sz="2500" kern="1200" baseline="0" dirty="0" err="1" smtClean="0">
                <a:solidFill>
                  <a:srgbClr val="000000"/>
                </a:solidFill>
                <a:latin typeface="Arial"/>
              </a:rPr>
              <a:t>optavolupietur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toritaccullaboriostibustoomnisquosabo</a:t>
            </a:r>
            <a:r>
              <a:rPr lang="de-DE" sz="2500" kern="1200" baseline="0" dirty="0" smtClean="0">
                <a:solidFill>
                  <a:srgbClr val="000000"/>
                </a:solidFill>
                <a:latin typeface="Arial"/>
              </a:rPr>
              <a:t>. </a:t>
            </a:r>
            <a:r>
              <a:rPr lang="de-DE" sz="2500" kern="1200" baseline="0" dirty="0" err="1" smtClean="0">
                <a:solidFill>
                  <a:srgbClr val="000000"/>
                </a:solidFill>
                <a:latin typeface="Arial"/>
              </a:rPr>
              <a:t>Giam</a:t>
            </a:r>
            <a:r>
              <a:rPr lang="de-DE" sz="2500" kern="1200" baseline="0" dirty="0" smtClean="0">
                <a:solidFill>
                  <a:srgbClr val="000000"/>
                </a:solidFill>
                <a:latin typeface="Arial"/>
              </a:rPr>
              <a:t>, </a:t>
            </a:r>
            <a:r>
              <a:rPr lang="de-DE" sz="2500" kern="1200" baseline="0" dirty="0" err="1" smtClean="0">
                <a:solidFill>
                  <a:srgbClr val="000000"/>
                </a:solidFill>
                <a:latin typeface="Arial"/>
              </a:rPr>
              <a:t>tetuntfuga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Utquassimenianest</a:t>
            </a:r>
            <a:r>
              <a:rPr lang="de-DE" sz="2500" kern="1200" baseline="0" dirty="0" smtClean="0">
                <a:solidFill>
                  <a:srgbClr val="000000"/>
                </a:solidFill>
                <a:latin typeface="Arial"/>
              </a:rPr>
              <a:t>, </a:t>
            </a:r>
            <a:r>
              <a:rPr lang="de-DE" sz="2500" kern="1200" baseline="0" dirty="0" err="1" smtClean="0">
                <a:solidFill>
                  <a:srgbClr val="000000"/>
                </a:solidFill>
                <a:latin typeface="Arial"/>
              </a:rPr>
              <a:t>explacipis</a:t>
            </a:r>
            <a:r>
              <a:rPr lang="de-DE" sz="2500" kern="1200" baseline="0" dirty="0" smtClean="0">
                <a:solidFill>
                  <a:srgbClr val="000000"/>
                </a:solidFill>
                <a:latin typeface="Arial"/>
              </a:rPr>
              <a:t> si </a:t>
            </a:r>
            <a:r>
              <a:rPr lang="de-DE" sz="2500" kern="1200" baseline="0" dirty="0" err="1" smtClean="0">
                <a:solidFill>
                  <a:srgbClr val="000000"/>
                </a:solidFill>
                <a:latin typeface="Arial"/>
              </a:rPr>
              <a:t>autplatur</a:t>
            </a:r>
            <a:r>
              <a:rPr lang="de-DE" sz="2500" kern="1200" baseline="0" dirty="0" smtClean="0">
                <a:solidFill>
                  <a:srgbClr val="000000"/>
                </a:solidFill>
                <a:latin typeface="Arial"/>
              </a:rPr>
              <a:t>? Mi, </a:t>
            </a:r>
            <a:r>
              <a:rPr lang="de-DE" sz="2500" kern="1200" baseline="0" dirty="0" err="1" smtClean="0">
                <a:solidFill>
                  <a:srgbClr val="000000"/>
                </a:solidFill>
                <a:latin typeface="Arial"/>
              </a:rPr>
              <a:t>conparisasvitateeatiisest</a:t>
            </a:r>
            <a:r>
              <a:rPr lang="de-DE" sz="2500" kern="1200" baseline="0" dirty="0" smtClean="0">
                <a:solidFill>
                  <a:srgbClr val="000000"/>
                </a:solidFill>
                <a:latin typeface="Arial"/>
              </a:rPr>
              <a:t>, </a:t>
            </a:r>
            <a:r>
              <a:rPr lang="de-DE" sz="2500" kern="1200" baseline="0" dirty="0" err="1" smtClean="0">
                <a:solidFill>
                  <a:srgbClr val="000000"/>
                </a:solidFill>
                <a:latin typeface="Arial"/>
              </a:rPr>
              <a:t>nisquianihicabo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Nequos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exeostenulparuptatur</a:t>
            </a:r>
            <a:r>
              <a:rPr lang="de-DE" sz="2500" kern="1200" baseline="0" dirty="0" smtClean="0">
                <a:solidFill>
                  <a:srgbClr val="000000"/>
                </a:solidFill>
                <a:latin typeface="Arial"/>
              </a:rPr>
              <a:t>? Qui </a:t>
            </a:r>
            <a:r>
              <a:rPr lang="de-DE" sz="2500" kern="1200" baseline="0" dirty="0" err="1" smtClean="0">
                <a:solidFill>
                  <a:srgbClr val="000000"/>
                </a:solidFill>
                <a:latin typeface="Arial"/>
              </a:rPr>
              <a:t>optiursoluptiumeestiorepudavoles</a:t>
            </a:r>
            <a:r>
              <a:rPr lang="de-DE" sz="2500" kern="1200" baseline="0" dirty="0" smtClean="0">
                <a:solidFill>
                  <a:srgbClr val="000000"/>
                </a:solidFill>
                <a:latin typeface="Arial"/>
              </a:rPr>
              <a:t> se </a:t>
            </a:r>
            <a:r>
              <a:rPr lang="de-DE" sz="2500" kern="1200" baseline="0" dirty="0" err="1" smtClean="0">
                <a:solidFill>
                  <a:srgbClr val="000000"/>
                </a:solidFill>
                <a:latin typeface="Arial"/>
              </a:rPr>
              <a:t>volesquiaspeprovidullenda</a:t>
            </a:r>
            <a:r>
              <a:rPr lang="de-DE" sz="2500" kern="1200" baseline="0" dirty="0" smtClean="0">
                <a:solidFill>
                  <a:srgbClr val="000000"/>
                </a:solidFill>
                <a:latin typeface="Arial"/>
              </a:rPr>
              <a:t> si </a:t>
            </a:r>
            <a:r>
              <a:rPr lang="de-DE" sz="2500" kern="1200" baseline="0" dirty="0" err="1" smtClean="0">
                <a:solidFill>
                  <a:srgbClr val="000000"/>
                </a:solidFill>
                <a:latin typeface="Arial"/>
              </a:rPr>
              <a:t>neceatepediteicientvoluptasadisectemdoluptatevolest</a:t>
            </a:r>
            <a:r>
              <a:rPr lang="de-DE" sz="2500" kern="1200" baseline="0" dirty="0" smtClean="0">
                <a:solidFill>
                  <a:srgbClr val="000000"/>
                </a:solidFill>
                <a:latin typeface="Arial"/>
              </a:rPr>
              <a:t>, </a:t>
            </a:r>
            <a:r>
              <a:rPr lang="de-DE" sz="2500" kern="1200" baseline="0" dirty="0" err="1" smtClean="0">
                <a:solidFill>
                  <a:srgbClr val="000000"/>
                </a:solidFill>
                <a:latin typeface="Arial"/>
              </a:rPr>
              <a:t>voloraeatam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raatetviducidiseaquae</a:t>
            </a:r>
            <a:r>
              <a:rPr lang="de-DE" sz="2500" kern="1200" baseline="0" dirty="0" smtClean="0">
                <a:solidFill>
                  <a:srgbClr val="000000"/>
                </a:solidFill>
                <a:latin typeface="Arial"/>
              </a:rPr>
              <a:t>. </a:t>
            </a:r>
            <a:r>
              <a:rPr lang="de-DE" sz="2500" kern="1200" baseline="0" dirty="0" err="1" smtClean="0">
                <a:solidFill>
                  <a:srgbClr val="000000"/>
                </a:solidFill>
                <a:latin typeface="Arial"/>
              </a:rPr>
              <a:t>Emdelesdoluptusestotatur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Igendellaprepedetur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sumfugiasperaerumre</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sitautaspemoluptatiatiatevoluptur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p:txBody>
      </p:sp>
      <p:sp>
        <p:nvSpPr>
          <p:cNvPr id="25" name="Textplatzhalter 21"/>
          <p:cNvSpPr>
            <a:spLocks noGrp="1"/>
          </p:cNvSpPr>
          <p:nvPr>
            <p:ph type="body" sz="quarter" idx="22" hasCustomPrompt="1"/>
          </p:nvPr>
        </p:nvSpPr>
        <p:spPr>
          <a:xfrm>
            <a:off x="8551393" y="9136800"/>
            <a:ext cx="6264000" cy="30718340"/>
          </a:xfrm>
          <a:prstGeom prst="rect">
            <a:avLst/>
          </a:prstGeom>
        </p:spPr>
        <p:txBody>
          <a:bodyPr lIns="0" tIns="0" rIns="0" bIns="0"/>
          <a:lstStyle>
            <a:lvl1pPr marL="0" indent="0" algn="l" defTabSz="4176431" rtl="0" eaLnBrk="1" latinLnBrk="0" hangingPunct="1">
              <a:lnSpc>
                <a:spcPts val="3200"/>
              </a:lnSpc>
              <a:spcBef>
                <a:spcPts val="0"/>
              </a:spcBef>
              <a:spcAft>
                <a:spcPts val="3200"/>
              </a:spcAft>
              <a:buFont typeface="Arial" pitchFamily="34" charset="0"/>
              <a:buNone/>
              <a:defRPr lang="de-DE" sz="2500" kern="1200" baseline="0" dirty="0" smtClean="0">
                <a:solidFill>
                  <a:srgbClr val="000000"/>
                </a:solidFill>
                <a:latin typeface="Arial"/>
                <a:ea typeface="+mn-ea"/>
                <a:cs typeface="+mn-cs"/>
              </a:defRPr>
            </a:lvl1pPr>
            <a:lvl2pPr marL="1304925" indent="-1304925">
              <a:buFontTx/>
              <a:buNone/>
              <a:defRPr b="1"/>
            </a:lvl2pPr>
            <a:lvl3pPr marL="144000" indent="-144000" algn="l" defTabSz="4176431" rtl="0" eaLnBrk="1" latinLnBrk="0" hangingPunct="1">
              <a:lnSpc>
                <a:spcPts val="3200"/>
              </a:lnSpc>
              <a:spcBef>
                <a:spcPts val="0"/>
              </a:spcBef>
              <a:spcAft>
                <a:spcPts val="3200"/>
              </a:spcAft>
              <a:buFont typeface="Arial" pitchFamily="34" charset="0"/>
              <a:buNone/>
              <a:defRPr/>
            </a:lvl3pPr>
          </a:lstStyle>
          <a:p>
            <a:pPr marL="144000" lvl="2" indent="-144000" algn="l" defTabSz="4176431" rtl="0" eaLnBrk="1" latinLnBrk="0" hangingPunct="1">
              <a:lnSpc>
                <a:spcPts val="3200"/>
              </a:lnSpc>
              <a:spcBef>
                <a:spcPts val="0"/>
              </a:spcBef>
              <a:spcAft>
                <a:spcPts val="3200"/>
              </a:spcAft>
              <a:buFont typeface="Arial" pitchFamily="34" charset="0"/>
              <a:buNone/>
            </a:pPr>
            <a:r>
              <a:rPr lang="de-DE" sz="2500" kern="1200" baseline="0" dirty="0" smtClean="0">
                <a:solidFill>
                  <a:srgbClr val="000000"/>
                </a:solidFill>
                <a:latin typeface="Arial"/>
              </a:rPr>
              <a:t>randabfallend)</a:t>
            </a:r>
          </a:p>
          <a:p>
            <a:pPr rtl="0"/>
            <a:r>
              <a:rPr lang="de-DE" sz="2500" kern="1200" baseline="0" dirty="0" smtClean="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smtClean="0"/>
              <a:t>Druck</a:t>
            </a:r>
          </a:p>
          <a:p>
            <a:pPr rtl="0"/>
            <a:r>
              <a:rPr lang="de-DE" sz="2500" kern="1200" baseline="0" dirty="0" smtClean="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smtClean="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smtClean="0">
                <a:solidFill>
                  <a:srgbClr val="000000"/>
                </a:solidFill>
                <a:latin typeface="Arial"/>
              </a:rPr>
              <a:t>Weitere Informationen zum Corporate Design der TUM finden Sie unter www.tum.de/cd</a:t>
            </a:r>
          </a:p>
          <a:p>
            <a:pPr lvl="1"/>
            <a:r>
              <a:rPr lang="de-DE" dirty="0" smtClean="0"/>
              <a:t>Blindtext</a:t>
            </a:r>
          </a:p>
          <a:p>
            <a:pPr rtl="0"/>
            <a:r>
              <a:rPr lang="de-DE" sz="2500" kern="1200" baseline="0" dirty="0" err="1" smtClean="0">
                <a:solidFill>
                  <a:srgbClr val="000000"/>
                </a:solidFill>
                <a:latin typeface="Arial"/>
              </a:rPr>
              <a:t>Padolumquatur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Num</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officiist</a:t>
            </a:r>
            <a:r>
              <a:rPr lang="de-DE" sz="2500" kern="1200" baseline="0" dirty="0" smtClean="0">
                <a:solidFill>
                  <a:srgbClr val="000000"/>
                </a:solidFill>
                <a:latin typeface="Arial"/>
              </a:rPr>
              <a:t>, </a:t>
            </a:r>
            <a:r>
              <a:rPr lang="de-DE" sz="2500" kern="1200" baseline="0" dirty="0" err="1" smtClean="0">
                <a:solidFill>
                  <a:srgbClr val="000000"/>
                </a:solidFill>
                <a:latin typeface="Arial"/>
              </a:rPr>
              <a:t>cullaccumquodquia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res</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oditavolumutestibus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voluptas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lit</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quam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eavoluptis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Utautelitatur</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experepelibus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officiusreinciamvoluptatureictestvererenienda</a:t>
            </a:r>
            <a:r>
              <a:rPr lang="de-DE" sz="2500" kern="1200" baseline="0" dirty="0" smtClean="0">
                <a:solidFill>
                  <a:srgbClr val="000000"/>
                </a:solidFill>
                <a:latin typeface="Arial"/>
              </a:rPr>
              <a:t> pro </a:t>
            </a:r>
            <a:r>
              <a:rPr lang="de-DE" sz="2500" kern="1200" baseline="0" dirty="0" err="1" smtClean="0">
                <a:solidFill>
                  <a:srgbClr val="000000"/>
                </a:solidFill>
                <a:latin typeface="Arial"/>
              </a:rPr>
              <a:t>eumquiomnimullandeeaquitoritionsedquevolorioremharum</a:t>
            </a:r>
            <a:r>
              <a:rPr lang="de-DE" sz="2500" kern="1200" baseline="0" dirty="0" smtClean="0">
                <a:solidFill>
                  <a:srgbClr val="000000"/>
                </a:solidFill>
                <a:latin typeface="Arial"/>
              </a:rPr>
              <a:t> am </a:t>
            </a:r>
            <a:r>
              <a:rPr lang="de-DE" sz="2500" kern="1200" baseline="0" dirty="0" err="1" smtClean="0">
                <a:solidFill>
                  <a:srgbClr val="000000"/>
                </a:solidFill>
                <a:latin typeface="Arial"/>
              </a:rPr>
              <a:t>sitiossitiilitmollorumaseatiassimlamcus</a:t>
            </a:r>
            <a:r>
              <a:rPr lang="de-DE" sz="2500" kern="1200" baseline="0" dirty="0" smtClean="0">
                <a:solidFill>
                  <a:srgbClr val="000000"/>
                </a:solidFill>
                <a:latin typeface="Arial"/>
              </a:rPr>
              <a:t> mint </a:t>
            </a:r>
            <a:r>
              <a:rPr lang="de-DE" sz="2500" kern="1200" baseline="0" dirty="0" err="1" smtClean="0">
                <a:solidFill>
                  <a:srgbClr val="000000"/>
                </a:solidFill>
                <a:latin typeface="Arial"/>
              </a:rPr>
              <a:t>omnisplitaspedquisvolestiquamusaverionsequesenim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exceaverchil</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omnimquunt</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expedquidoloresedquamfugiamusreperemeumvelipsamaudiapicilibusam</a:t>
            </a:r>
            <a:r>
              <a:rPr lang="de-DE" sz="2500" kern="1200" baseline="0" dirty="0" smtClean="0">
                <a:solidFill>
                  <a:srgbClr val="000000"/>
                </a:solidFill>
                <a:latin typeface="Arial"/>
              </a:rPr>
              <a:t>, </a:t>
            </a:r>
            <a:r>
              <a:rPr lang="de-DE" sz="2500" kern="1200" baseline="0" dirty="0" err="1" smtClean="0">
                <a:solidFill>
                  <a:srgbClr val="000000"/>
                </a:solidFill>
                <a:latin typeface="Arial"/>
              </a:rPr>
              <a:t>eostionsedidoluptiurrestestiavolentpradendaiur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Quiaverspelluptur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a:t>
            </a:r>
            <a:r>
              <a:rPr lang="de-DE" sz="2500" kern="1200" baseline="0" dirty="0" err="1" smtClean="0">
                <a:solidFill>
                  <a:srgbClr val="000000"/>
                </a:solidFill>
                <a:latin typeface="Arial"/>
              </a:rPr>
              <a:t>utemporrovitatisquidigendusvoluptaecae</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Itatem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conectismolorecuptaturmagnat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Xerro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elesciam</a:t>
            </a:r>
            <a:r>
              <a:rPr lang="de-DE" sz="2500" kern="1200" baseline="0" dirty="0" smtClean="0">
                <a:solidFill>
                  <a:srgbClr val="000000"/>
                </a:solidFill>
                <a:latin typeface="Arial"/>
              </a:rPr>
              <a: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videlessiaccusutomnientqueconremlaccumernationcusexplictur</a:t>
            </a:r>
            <a:r>
              <a:rPr lang="de-DE" sz="2500" kern="1200" baseline="0" dirty="0" smtClean="0">
                <a:solidFill>
                  <a:srgbClr val="000000"/>
                </a:solidFill>
                <a:latin typeface="Arial"/>
              </a:rPr>
              <a:t>? </a:t>
            </a:r>
            <a:r>
              <a:rPr lang="de-DE" sz="2500" kern="1200" baseline="0" dirty="0" err="1" smtClean="0">
                <a:solidFill>
                  <a:srgbClr val="000000"/>
                </a:solidFill>
                <a:latin typeface="Arial"/>
              </a:rPr>
              <a:t>Aboriautmolutetur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quiamusre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eteaquisvenisquibus</a:t>
            </a:r>
            <a:r>
              <a:rPr lang="de-DE" sz="2500" kern="1200" baseline="0" dirty="0" smtClean="0">
                <a:solidFill>
                  <a:srgbClr val="000000"/>
                </a:solidFill>
                <a:latin typeface="Arial"/>
              </a:rPr>
              <a:t> in es et </a:t>
            </a:r>
            <a:r>
              <a:rPr lang="de-DE" sz="2500" kern="1200" baseline="0" dirty="0" err="1" smtClean="0">
                <a:solidFill>
                  <a:srgbClr val="000000"/>
                </a:solidFill>
                <a:latin typeface="Arial"/>
              </a:rPr>
              <a:t>aligent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Niatharchilliscullateeumaututaboreperiaautdoluptamfaccabo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Otaminiminventurranoneneteumaccum</a:t>
            </a:r>
            <a:r>
              <a:rPr lang="de-DE" sz="2500" kern="1200" baseline="0" dirty="0" smtClean="0">
                <a:solidFill>
                  <a:srgbClr val="000000"/>
                </a:solidFill>
                <a:latin typeface="Arial"/>
              </a:rPr>
              <a:t>, </a:t>
            </a:r>
            <a:r>
              <a:rPr lang="de-DE" sz="2500" kern="1200" baseline="0" dirty="0" err="1" smtClean="0">
                <a:solidFill>
                  <a:srgbClr val="000000"/>
                </a:solidFill>
                <a:latin typeface="Arial"/>
              </a:rPr>
              <a:t>nimetofficimi</a:t>
            </a:r>
            <a:r>
              <a:rPr lang="de-DE" sz="2500" kern="1200" baseline="0" dirty="0" smtClean="0">
                <a:solidFill>
                  <a:srgbClr val="000000"/>
                </a:solidFill>
                <a:latin typeface="Arial"/>
              </a:rPr>
              <a:t>, </a:t>
            </a:r>
            <a:r>
              <a:rPr lang="de-DE" sz="2500" kern="1200" baseline="0" dirty="0" err="1" smtClean="0">
                <a:solidFill>
                  <a:srgbClr val="000000"/>
                </a:solidFill>
                <a:latin typeface="Arial"/>
              </a:rPr>
              <a:t>consequediteumfuga</a:t>
            </a:r>
            <a:r>
              <a:rPr lang="de-DE" sz="2500" kern="1200" baseline="0" dirty="0" smtClean="0">
                <a:solidFill>
                  <a:srgbClr val="000000"/>
                </a:solidFill>
                <a:latin typeface="Arial"/>
              </a:rPr>
              <a:t>. Nam, </a:t>
            </a:r>
            <a:r>
              <a:rPr lang="de-DE" sz="2500" kern="1200" baseline="0" dirty="0" err="1" smtClean="0">
                <a:solidFill>
                  <a:srgbClr val="000000"/>
                </a:solidFill>
                <a:latin typeface="Arial"/>
              </a:rPr>
              <a:t>quibusmoloraectiusillaborautlaborruminveliquiasequiasquidoluptaspedismoluptiasadiaautrepedquisacestaudaepernatumiusvolutaut</a:t>
            </a:r>
            <a:r>
              <a:rPr lang="de-DE" sz="2500" kern="1200" baseline="0" dirty="0" smtClean="0">
                <a:solidFill>
                  <a:srgbClr val="000000"/>
                </a:solidFill>
                <a:latin typeface="Arial"/>
              </a:rPr>
              <a:t> ad </a:t>
            </a:r>
            <a:r>
              <a:rPr lang="de-DE" sz="2500" kern="1200" baseline="0" dirty="0" err="1" smtClean="0">
                <a:solidFill>
                  <a:srgbClr val="000000"/>
                </a:solidFill>
                <a:latin typeface="Arial"/>
              </a:rPr>
              <a:t>est</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voloverovidunturitatetadiorehendiblaboraciur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Quisresciuntemnusimendendaeverumque</a:t>
            </a:r>
            <a:r>
              <a:rPr lang="de-DE" sz="2500" kern="1200" baseline="0" dirty="0" smtClean="0">
                <a:solidFill>
                  <a:srgbClr val="000000"/>
                </a:solidFill>
                <a:latin typeface="Arial"/>
              </a:rPr>
              <a:t> dem. </a:t>
            </a:r>
            <a:r>
              <a:rPr lang="de-DE" sz="2500" kern="1200" baseline="0" dirty="0" err="1" smtClean="0">
                <a:solidFill>
                  <a:srgbClr val="000000"/>
                </a:solidFill>
                <a:latin typeface="Arial"/>
              </a:rPr>
              <a:t>Roquenonsequatiorroel</a:t>
            </a:r>
            <a:r>
              <a:rPr lang="de-DE" sz="2500" kern="1200" baseline="0" dirty="0" smtClean="0">
                <a:solidFill>
                  <a:srgbClr val="000000"/>
                </a:solidFill>
                <a:latin typeface="Arial"/>
              </a:rPr>
              <a:t> in </a:t>
            </a:r>
            <a:r>
              <a:rPr lang="de-DE" sz="2500" kern="1200" baseline="0" dirty="0" err="1" smtClean="0">
                <a:solidFill>
                  <a:srgbClr val="000000"/>
                </a:solidFill>
                <a:latin typeface="Arial"/>
              </a:rPr>
              <a:t>nihiliquisvolorporroisistiusdaectotemrecae</a:t>
            </a:r>
            <a:r>
              <a:rPr lang="de-DE" sz="2500" kern="1200" baseline="0" dirty="0" smtClean="0">
                <a:solidFill>
                  <a:srgbClr val="000000"/>
                </a:solidFill>
                <a:latin typeface="Arial"/>
              </a:rPr>
              <a:t> mi, si </a:t>
            </a:r>
            <a:r>
              <a:rPr lang="de-DE" sz="2500" kern="1200" baseline="0" dirty="0" err="1" smtClean="0">
                <a:solidFill>
                  <a:srgbClr val="000000"/>
                </a:solidFill>
                <a:latin typeface="Arial"/>
              </a:rPr>
              <a:t>voluptat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Cae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autematquerepedquasincipitio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Ariscipsamusvolorectionseperumvolorunt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Consequoetur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erioratur</a:t>
            </a:r>
            <a:r>
              <a:rPr lang="de-DE" sz="2500" kern="1200" baseline="0" dirty="0" smtClean="0">
                <a:solidFill>
                  <a:srgbClr val="000000"/>
                </a:solidFill>
                <a:latin typeface="Arial"/>
              </a:rPr>
              <a:t>?</a:t>
            </a:r>
          </a:p>
          <a:p>
            <a:pPr lvl="1"/>
            <a:endParaRPr lang="de-DE" sz="2500" kern="1200" baseline="0" dirty="0" smtClean="0">
              <a:solidFill>
                <a:srgbClr val="000000"/>
              </a:solidFill>
              <a:latin typeface="Arial"/>
            </a:endParaRPr>
          </a:p>
        </p:txBody>
      </p:sp>
      <p:sp>
        <p:nvSpPr>
          <p:cNvPr id="23" name="Textplatzhalter 21"/>
          <p:cNvSpPr>
            <a:spLocks noGrp="1"/>
          </p:cNvSpPr>
          <p:nvPr>
            <p:ph type="body" sz="quarter" idx="21" hasCustomPrompt="1"/>
          </p:nvPr>
        </p:nvSpPr>
        <p:spPr>
          <a:xfrm>
            <a:off x="1638205" y="37539726"/>
            <a:ext cx="6264000" cy="2366978"/>
          </a:xfrm>
          <a:prstGeom prst="rect">
            <a:avLst/>
          </a:prstGeom>
        </p:spPr>
        <p:txBody>
          <a:bodyPr lIns="0" tIns="0" rIns="0" bIns="0"/>
          <a:lstStyle>
            <a:lvl1pPr marL="0" indent="0" algn="l" defTabSz="4176431" rtl="0" eaLnBrk="1" latinLnBrk="0" hangingPunct="1">
              <a:lnSpc>
                <a:spcPts val="3200"/>
              </a:lnSpc>
              <a:spcBef>
                <a:spcPts val="0"/>
              </a:spcBef>
              <a:spcAft>
                <a:spcPts val="3200"/>
              </a:spcAft>
              <a:buFont typeface="Arial" pitchFamily="34" charset="0"/>
              <a:buNone/>
              <a:defRPr lang="de-DE" sz="2500" kern="1200" baseline="0" dirty="0" smtClean="0">
                <a:solidFill>
                  <a:srgbClr val="000000"/>
                </a:solidFill>
                <a:latin typeface="Arial"/>
                <a:ea typeface="+mn-ea"/>
                <a:cs typeface="+mn-cs"/>
              </a:defRPr>
            </a:lvl1pPr>
            <a:lvl2pPr marL="1304925" indent="-1304925">
              <a:buFontTx/>
              <a:buNone/>
              <a:defRPr b="1"/>
            </a:lvl2pPr>
            <a:lvl3pPr marL="144000" marR="0" indent="-144000" algn="l" defTabSz="4176431" rtl="0" eaLnBrk="1" fontAlgn="auto" latinLnBrk="0" hangingPunct="1">
              <a:lnSpc>
                <a:spcPts val="3200"/>
              </a:lnSpc>
              <a:spcBef>
                <a:spcPts val="0"/>
              </a:spcBef>
              <a:spcAft>
                <a:spcPts val="3200"/>
              </a:spcAft>
              <a:buClrTx/>
              <a:buSzTx/>
              <a:buFont typeface="Arial" pitchFamily="34" charset="0"/>
              <a:buChar char="•"/>
              <a:tabLst/>
              <a:defRPr/>
            </a:lvl3pPr>
          </a:lstStyle>
          <a:p>
            <a:pPr marL="144000" marR="0" lvl="2" indent="-144000" algn="l" defTabSz="4176431" rtl="0" eaLnBrk="1" fontAlgn="auto" latinLnBrk="0" hangingPunct="1">
              <a:lnSpc>
                <a:spcPts val="3200"/>
              </a:lnSpc>
              <a:spcBef>
                <a:spcPts val="0"/>
              </a:spcBef>
              <a:spcAft>
                <a:spcPts val="3200"/>
              </a:spcAft>
              <a:buClrTx/>
              <a:buSzTx/>
              <a:buFont typeface="Arial" pitchFamily="34" charset="0"/>
              <a:buChar char="•"/>
              <a:tabLst/>
              <a:defRPr/>
            </a:pPr>
            <a:r>
              <a:rPr kumimoji="0" lang="de-DE" sz="2500" b="0" i="0" u="none" strike="noStrike" kern="1200" cap="none" spc="0" normalizeH="0" baseline="0" noProof="0" dirty="0" smtClean="0">
                <a:ln>
                  <a:noFill/>
                </a:ln>
                <a:solidFill>
                  <a:srgbClr val="000000"/>
                </a:solidFill>
                <a:effectLst/>
                <a:uLnTx/>
                <a:uFillTx/>
                <a:latin typeface="Arial"/>
                <a:ea typeface="+mn-ea"/>
                <a:cs typeface="Arial" pitchFamily="34" charset="0"/>
              </a:rPr>
              <a:t>Bild ist seitenfüllend innerhalb des Textspiegels (mit weißem Rand)</a:t>
            </a:r>
          </a:p>
          <a:p>
            <a:pPr marL="144000" marR="0" lvl="2" indent="-144000" algn="l" defTabSz="4176431" rtl="0" eaLnBrk="1" fontAlgn="auto" latinLnBrk="0" hangingPunct="1">
              <a:lnSpc>
                <a:spcPts val="3200"/>
              </a:lnSpc>
              <a:spcBef>
                <a:spcPts val="0"/>
              </a:spcBef>
              <a:spcAft>
                <a:spcPts val="3200"/>
              </a:spcAft>
              <a:buClrTx/>
              <a:buSzTx/>
              <a:buFont typeface="Arial" pitchFamily="34" charset="0"/>
              <a:buChar char="•"/>
              <a:tabLst/>
              <a:defRPr/>
            </a:pPr>
            <a:r>
              <a:rPr kumimoji="0" lang="de-DE" sz="2500" b="0" i="0" u="none" strike="noStrike" kern="1200" cap="none" spc="0" normalizeH="0" baseline="0" noProof="0" dirty="0" smtClean="0">
                <a:ln>
                  <a:noFill/>
                </a:ln>
                <a:solidFill>
                  <a:srgbClr val="000000"/>
                </a:solidFill>
                <a:effectLst/>
                <a:uLnTx/>
                <a:uFillTx/>
                <a:latin typeface="Arial"/>
                <a:ea typeface="+mn-ea"/>
                <a:cs typeface="Arial" pitchFamily="34" charset="0"/>
              </a:rPr>
              <a:t>Bild ist seitenfüllend, an mindestens 3 Seiten, bis zum Papierrand (sog. </a:t>
            </a:r>
          </a:p>
          <a:p>
            <a:pPr lvl="1"/>
            <a:endParaRPr lang="de-DE" sz="2500" kern="1200" baseline="0" dirty="0" smtClean="0">
              <a:solidFill>
                <a:srgbClr val="000000"/>
              </a:solidFill>
              <a:latin typeface="Arial"/>
            </a:endParaRPr>
          </a:p>
        </p:txBody>
      </p:sp>
      <p:sp>
        <p:nvSpPr>
          <p:cNvPr id="22" name="Textplatzhalter 21"/>
          <p:cNvSpPr>
            <a:spLocks noGrp="1"/>
          </p:cNvSpPr>
          <p:nvPr>
            <p:ph type="body" sz="quarter" idx="20" hasCustomPrompt="1"/>
          </p:nvPr>
        </p:nvSpPr>
        <p:spPr>
          <a:xfrm>
            <a:off x="1638205" y="9136800"/>
            <a:ext cx="6264000" cy="22431381"/>
          </a:xfrm>
          <a:prstGeom prst="rect">
            <a:avLst/>
          </a:prstGeom>
        </p:spPr>
        <p:txBody>
          <a:bodyPr lIns="0" tIns="0" rIns="0" bIns="0"/>
          <a:lstStyle>
            <a:lvl1pPr marL="0" indent="0" algn="l" defTabSz="4176431" rtl="0" eaLnBrk="1" latinLnBrk="0" hangingPunct="1">
              <a:lnSpc>
                <a:spcPts val="3200"/>
              </a:lnSpc>
              <a:spcBef>
                <a:spcPts val="0"/>
              </a:spcBef>
              <a:spcAft>
                <a:spcPts val="3200"/>
              </a:spcAft>
              <a:buFont typeface="Arial" pitchFamily="34" charset="0"/>
              <a:buNone/>
              <a:defRPr lang="de-DE" sz="2500" kern="1200" baseline="0" dirty="0" smtClean="0">
                <a:solidFill>
                  <a:srgbClr val="000000"/>
                </a:solidFill>
                <a:latin typeface="Arial"/>
                <a:ea typeface="+mn-ea"/>
                <a:cs typeface="+mn-cs"/>
              </a:defRPr>
            </a:lvl1pPr>
            <a:lvl2pPr marL="1304925" indent="-1304925">
              <a:buFontTx/>
              <a:buNone/>
              <a:defRPr b="1"/>
            </a:lvl2pPr>
            <a:lvl3pPr marL="0" indent="0" algn="l" defTabSz="4176431" rtl="0" eaLnBrk="1" latinLnBrk="0" hangingPunct="1">
              <a:lnSpc>
                <a:spcPts val="3200"/>
              </a:lnSpc>
              <a:spcBef>
                <a:spcPts val="0"/>
              </a:spcBef>
              <a:spcAft>
                <a:spcPts val="3200"/>
              </a:spcAft>
              <a:buFont typeface="Arial" pitchFamily="34" charset="0"/>
              <a:buChar char="•"/>
              <a:defRPr/>
            </a:lvl3pPr>
          </a:lstStyle>
          <a:p>
            <a:pPr lvl="1"/>
            <a:r>
              <a:rPr lang="de-DE" sz="2500" kern="1200" baseline="0" dirty="0" smtClean="0">
                <a:solidFill>
                  <a:srgbClr val="000000"/>
                </a:solidFill>
                <a:latin typeface="Arial"/>
              </a:rPr>
              <a:t>Fließtext 25 </a:t>
            </a:r>
            <a:r>
              <a:rPr lang="de-DE" sz="2500" kern="1200" baseline="0" dirty="0" err="1" smtClean="0">
                <a:solidFill>
                  <a:srgbClr val="000000"/>
                </a:solidFill>
                <a:latin typeface="Arial"/>
              </a:rPr>
              <a:t>pt</a:t>
            </a:r>
            <a:endParaRPr lang="de-DE" dirty="0" smtClean="0"/>
          </a:p>
          <a:p>
            <a:pPr rtl="0"/>
            <a:r>
              <a:rPr lang="de-DE" sz="2500" kern="1200" baseline="0" dirty="0" smtClean="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smtClean="0">
                <a:solidFill>
                  <a:srgbClr val="000000"/>
                </a:solidFill>
                <a:latin typeface="Arial"/>
              </a:rPr>
              <a:t>Bitte geben Sie Ihren individuellen Text an den vorgesehenen Stellen ein und nutzen Sie die installierten Formatvorlagen für den jeweiligen Textabschnitt. </a:t>
            </a:r>
          </a:p>
          <a:p>
            <a:pPr lvl="1"/>
            <a:r>
              <a:rPr lang="de-DE" dirty="0" smtClean="0"/>
              <a:t>Kopfzeile und Absender</a:t>
            </a:r>
          </a:p>
          <a:p>
            <a:pPr rtl="0"/>
            <a:r>
              <a:rPr lang="de-DE" sz="2500" kern="1200" baseline="0" dirty="0" smtClean="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und blauem Textzusatz (linker Rand) </a:t>
            </a:r>
          </a:p>
          <a:p>
            <a:pPr lvl="1"/>
            <a:r>
              <a:rPr lang="de-DE" dirty="0" err="1" smtClean="0"/>
              <a:t>Textsatz</a:t>
            </a:r>
            <a:endParaRPr lang="de-DE" dirty="0" smtClean="0"/>
          </a:p>
          <a:p>
            <a:pPr rtl="0"/>
            <a:r>
              <a:rPr lang="de-DE" sz="2500" kern="1200" baseline="0" dirty="0" smtClean="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smtClean="0">
                <a:solidFill>
                  <a:srgbClr val="000000"/>
                </a:solidFill>
                <a:latin typeface="Arial"/>
              </a:rPr>
              <a:t>vierspaltiger</a:t>
            </a:r>
            <a:r>
              <a:rPr lang="de-DE" sz="2500" kern="1200" baseline="0" dirty="0" smtClean="0">
                <a:solidFill>
                  <a:srgbClr val="000000"/>
                </a:solidFill>
                <a:latin typeface="Arial"/>
              </a:rPr>
              <a:t> Text empfohlen, linksbündig oder Blocksatz. Für Plakate mit wenig Text, können Sie auf die größeren Schriftgrößen zurückgreifen.</a:t>
            </a:r>
          </a:p>
          <a:p>
            <a:pPr lvl="1"/>
            <a:r>
              <a:rPr lang="de-DE" dirty="0" smtClean="0"/>
              <a:t>Bilder</a:t>
            </a:r>
          </a:p>
          <a:p>
            <a:pPr rtl="0"/>
            <a:r>
              <a:rPr lang="de-DE" sz="2500" kern="1200" baseline="0" dirty="0" smtClean="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geht über alle Textspalten</a:t>
            </a:r>
          </a:p>
        </p:txBody>
      </p:sp>
      <p:sp>
        <p:nvSpPr>
          <p:cNvPr id="5" name="Fußzeilenplatzhalter 4"/>
          <p:cNvSpPr>
            <a:spLocks noGrp="1"/>
          </p:cNvSpPr>
          <p:nvPr>
            <p:ph type="ftr" sz="quarter" idx="11"/>
          </p:nvPr>
        </p:nvSpPr>
        <p:spPr/>
        <p:txBody>
          <a:bodyPr/>
          <a:lstStyle/>
          <a:p>
            <a:r>
              <a:rPr lang="de-DE" dirty="0" smtClean="0"/>
              <a:t>Technische Universität München  </a:t>
            </a:r>
          </a:p>
          <a:p>
            <a:r>
              <a:rPr lang="de-DE" dirty="0" smtClean="0"/>
              <a:t>Fakultät für Mustertechnik  </a:t>
            </a:r>
          </a:p>
          <a:p>
            <a:r>
              <a:rPr lang="de-DE" dirty="0" smtClean="0"/>
              <a:t>Lehrstuhl für Musterverfahren</a:t>
            </a:r>
          </a:p>
        </p:txBody>
      </p:sp>
      <p:sp>
        <p:nvSpPr>
          <p:cNvPr id="18"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smtClean="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0"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smtClean="0"/>
              <a:t>Überschrift 2</a:t>
            </a:r>
            <a:endParaRPr lang="de-DE" dirty="0"/>
          </a:p>
        </p:txBody>
      </p:sp>
      <p:sp>
        <p:nvSpPr>
          <p:cNvPr id="13" name="Bildplatzhalter 12"/>
          <p:cNvSpPr>
            <a:spLocks noGrp="1"/>
          </p:cNvSpPr>
          <p:nvPr>
            <p:ph type="pic" sz="quarter" idx="16"/>
          </p:nvPr>
        </p:nvSpPr>
        <p:spPr>
          <a:xfrm>
            <a:off x="1674491" y="31691334"/>
            <a:ext cx="6253200" cy="5036400"/>
          </a:xfrm>
          <a:prstGeom prst="rect">
            <a:avLst/>
          </a:prstGeom>
        </p:spPr>
        <p:txBody>
          <a:bodyPr bIns="46800" anchor="t" anchorCtr="0"/>
          <a:lstStyle/>
          <a:p>
            <a:r>
              <a:rPr lang="de-DE" dirty="0" smtClean="0"/>
              <a:t>Bild durch Klicken auf Symbol hinzufügen</a:t>
            </a:r>
            <a:endParaRPr lang="de-DE" dirty="0"/>
          </a:p>
        </p:txBody>
      </p:sp>
      <p:sp>
        <p:nvSpPr>
          <p:cNvPr id="19" name="Textplatzhalter 18"/>
          <p:cNvSpPr>
            <a:spLocks noGrp="1"/>
          </p:cNvSpPr>
          <p:nvPr>
            <p:ph type="body" sz="quarter" idx="17" hasCustomPrompt="1"/>
          </p:nvPr>
        </p:nvSpPr>
        <p:spPr>
          <a:xfrm>
            <a:off x="1674491" y="36691994"/>
            <a:ext cx="62532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
        <p:nvSpPr>
          <p:cNvPr id="20" name="Bildplatzhalter 12"/>
          <p:cNvSpPr>
            <a:spLocks noGrp="1"/>
          </p:cNvSpPr>
          <p:nvPr>
            <p:ph type="pic" sz="quarter" idx="18"/>
          </p:nvPr>
        </p:nvSpPr>
        <p:spPr>
          <a:xfrm>
            <a:off x="22352283" y="9090895"/>
            <a:ext cx="6253200" cy="11538000"/>
          </a:xfrm>
          <a:prstGeom prst="rect">
            <a:avLst/>
          </a:prstGeom>
        </p:spPr>
        <p:txBody>
          <a:bodyPr bIns="46800" anchor="t" anchorCtr="0"/>
          <a:lstStyle/>
          <a:p>
            <a:r>
              <a:rPr lang="de-DE" dirty="0" smtClean="0"/>
              <a:t>Bild durch Klicken auf Symbol hinzufügen</a:t>
            </a:r>
            <a:endParaRPr lang="de-DE" dirty="0"/>
          </a:p>
        </p:txBody>
      </p:sp>
      <p:sp>
        <p:nvSpPr>
          <p:cNvPr id="21" name="Textplatzhalter 18"/>
          <p:cNvSpPr>
            <a:spLocks noGrp="1"/>
          </p:cNvSpPr>
          <p:nvPr>
            <p:ph type="body" sz="quarter" idx="19" hasCustomPrompt="1"/>
          </p:nvPr>
        </p:nvSpPr>
        <p:spPr>
          <a:xfrm>
            <a:off x="22340788" y="20612174"/>
            <a:ext cx="62532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
        <p:nvSpPr>
          <p:cNvPr id="15"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a:lvl1pPr>
          </a:lstStyle>
          <a:p>
            <a:r>
              <a:rPr lang="de-DE" dirty="0" smtClean="0"/>
              <a:t>Überschrift 1</a:t>
            </a:r>
            <a:endParaRPr lang="de-DE"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dirty="0" smtClean="0"/>
              <a:t>Technische Universität München  </a:t>
            </a:r>
          </a:p>
          <a:p>
            <a:r>
              <a:rPr lang="de-DE" dirty="0" smtClean="0"/>
              <a:t>Fakultät für Mustertechnik  </a:t>
            </a:r>
          </a:p>
          <a:p>
            <a:r>
              <a:rPr lang="de-DE" dirty="0" smtClean="0"/>
              <a:t>Lehrstuhl für Musterverfahren</a:t>
            </a:r>
          </a:p>
        </p:txBody>
      </p:sp>
      <p:sp>
        <p:nvSpPr>
          <p:cNvPr id="4" name="Foliennummernplatzhalter 3"/>
          <p:cNvSpPr>
            <a:spLocks noGrp="1"/>
          </p:cNvSpPr>
          <p:nvPr>
            <p:ph type="sldNum" sz="quarter" idx="11"/>
          </p:nvPr>
        </p:nvSpPr>
        <p:spPr>
          <a:xfrm>
            <a:off x="26640000" y="40414374"/>
            <a:ext cx="1960694" cy="720080"/>
          </a:xfrm>
          <a:prstGeom prst="rect">
            <a:avLst/>
          </a:prstGeom>
        </p:spPr>
        <p:txBody>
          <a:bodyPr/>
          <a:lstStyle/>
          <a:p>
            <a:fld id="{3F369674-7F9B-475F-BD19-444BB701AF24}" type="slidenum">
              <a:rPr lang="de-DE" smtClean="0"/>
              <a:pPr/>
              <a:t>‹Nr.›</a:t>
            </a:fld>
            <a:endParaRPr lang="de-DE" dirty="0"/>
          </a:p>
        </p:txBody>
      </p:sp>
      <p:sp>
        <p:nvSpPr>
          <p:cNvPr id="7"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smtClean="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8"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smtClean="0"/>
              <a:t>Überschrift 2</a:t>
            </a:r>
            <a:endParaRPr lang="de-DE" dirty="0"/>
          </a:p>
        </p:txBody>
      </p:sp>
      <p:sp>
        <p:nvSpPr>
          <p:cNvPr id="10" name="Untertitel 2"/>
          <p:cNvSpPr>
            <a:spLocks noGrp="1"/>
          </p:cNvSpPr>
          <p:nvPr>
            <p:ph type="subTitle" idx="1" hasCustomPrompt="1"/>
          </p:nvPr>
        </p:nvSpPr>
        <p:spPr>
          <a:xfrm>
            <a:off x="1655999" y="9136800"/>
            <a:ext cx="26928000" cy="30708000"/>
          </a:xfrm>
          <a:prstGeom prst="rect">
            <a:avLst/>
          </a:prstGeom>
        </p:spPr>
        <p:txBody>
          <a:bodyPr lIns="0" tIns="0" rIns="0" bIns="0" numCol="3" spcCol="648000"/>
          <a:lstStyle>
            <a:lvl1pPr marL="0" indent="0" algn="l" rtl="0">
              <a:lnSpc>
                <a:spcPts val="3200"/>
              </a:lnSpc>
              <a:spcBef>
                <a:spcPts val="0"/>
              </a:spcBef>
              <a:spcAft>
                <a:spcPts val="3200"/>
              </a:spcAft>
              <a:buFont typeface="Arial" pitchFamily="34" charset="0"/>
              <a:buNone/>
              <a:defRPr b="0" baseline="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smtClean="0">
                <a:solidFill>
                  <a:srgbClr val="000000"/>
                </a:solidFill>
                <a:latin typeface="Arial"/>
              </a:rPr>
              <a:t>Fließtext 25 </a:t>
            </a:r>
            <a:r>
              <a:rPr lang="de-DE" sz="2500" kern="1200" baseline="0" dirty="0" err="1" smtClean="0">
                <a:solidFill>
                  <a:srgbClr val="000000"/>
                </a:solidFill>
                <a:latin typeface="Arial"/>
              </a:rPr>
              <a:t>pt</a:t>
            </a:r>
            <a:endParaRPr lang="de-DE" dirty="0" smtClean="0"/>
          </a:p>
          <a:p>
            <a:pPr rtl="0"/>
            <a:r>
              <a:rPr lang="de-DE" sz="2500" kern="1200" baseline="0" dirty="0" smtClean="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smtClean="0">
                <a:solidFill>
                  <a:srgbClr val="000000"/>
                </a:solidFill>
                <a:latin typeface="Arial"/>
              </a:rPr>
              <a:t>Bitte geben Sie Ihren individuellen Text an den vorgesehenen Stellen ein und nutzen Sie die installierten Formatvorlagen für den jeweiligen Textabschnitt. </a:t>
            </a:r>
          </a:p>
          <a:p>
            <a:pPr lvl="1"/>
            <a:r>
              <a:rPr lang="de-DE" dirty="0" smtClean="0"/>
              <a:t>Kopfzeile und Absender</a:t>
            </a:r>
          </a:p>
          <a:p>
            <a:pPr rtl="0"/>
            <a:r>
              <a:rPr lang="de-DE" sz="2500" kern="1200" baseline="0" dirty="0" smtClean="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und blauem Textzusatz (linker Rand) </a:t>
            </a:r>
          </a:p>
          <a:p>
            <a:pPr lvl="1"/>
            <a:r>
              <a:rPr lang="de-DE" dirty="0" err="1" smtClean="0"/>
              <a:t>Textsatz</a:t>
            </a:r>
            <a:endParaRPr lang="de-DE" dirty="0" smtClean="0"/>
          </a:p>
          <a:p>
            <a:pPr rtl="0"/>
            <a:r>
              <a:rPr lang="de-DE" sz="2500" kern="1200" baseline="0" dirty="0" smtClean="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smtClean="0">
                <a:solidFill>
                  <a:srgbClr val="000000"/>
                </a:solidFill>
                <a:latin typeface="Arial"/>
              </a:rPr>
              <a:t>vierspaltiger</a:t>
            </a:r>
            <a:r>
              <a:rPr lang="de-DE" sz="2500" kern="1200" baseline="0" dirty="0" smtClean="0">
                <a:solidFill>
                  <a:srgbClr val="000000"/>
                </a:solidFill>
                <a:latin typeface="Arial"/>
              </a:rPr>
              <a:t> Text empfohlen, linksbündig oder Blocksatz. Für Plakate mit wenig Text, können Sie auf die größeren Schriftgrößen zurückgreifen.</a:t>
            </a:r>
          </a:p>
          <a:p>
            <a:pPr lvl="1"/>
            <a:r>
              <a:rPr lang="de-DE" dirty="0" smtClean="0"/>
              <a:t>Bilder</a:t>
            </a:r>
          </a:p>
          <a:p>
            <a:pPr rtl="0"/>
            <a:r>
              <a:rPr lang="de-DE" sz="2500" kern="1200" baseline="0" dirty="0" smtClean="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an mindestens 3 Seiten, bis zum Papierrand (sog. randabfallend)</a:t>
            </a:r>
          </a:p>
          <a:p>
            <a:pPr rtl="0"/>
            <a:r>
              <a:rPr lang="de-DE" sz="2500" kern="1200" baseline="0" dirty="0" smtClean="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smtClean="0"/>
              <a:t>Druck</a:t>
            </a:r>
          </a:p>
          <a:p>
            <a:pPr rtl="0"/>
            <a:r>
              <a:rPr lang="de-DE" sz="2500" kern="1200" baseline="0" dirty="0" smtClean="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smtClean="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smtClean="0">
                <a:solidFill>
                  <a:srgbClr val="000000"/>
                </a:solidFill>
                <a:latin typeface="Arial"/>
              </a:rPr>
              <a:t>Weitere Informationen zum Corporate Design der TUM finden Sie unter www.tum.de/cd</a:t>
            </a:r>
          </a:p>
          <a:p>
            <a:pPr lvl="1"/>
            <a:r>
              <a:rPr lang="de-DE" dirty="0" smtClean="0"/>
              <a:t>Blindtext</a:t>
            </a:r>
          </a:p>
          <a:p>
            <a:pPr rtl="0"/>
            <a:r>
              <a:rPr lang="de-DE" sz="2500" kern="1200" baseline="0" dirty="0" err="1" smtClean="0">
                <a:solidFill>
                  <a:srgbClr val="000000"/>
                </a:solidFill>
                <a:latin typeface="Arial"/>
              </a:rPr>
              <a:t>Padolumquatur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Num</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officiist</a:t>
            </a:r>
            <a:r>
              <a:rPr lang="de-DE" sz="2500" kern="1200" baseline="0" dirty="0" smtClean="0">
                <a:solidFill>
                  <a:srgbClr val="000000"/>
                </a:solidFill>
                <a:latin typeface="Arial"/>
              </a:rPr>
              <a:t>, </a:t>
            </a:r>
            <a:r>
              <a:rPr lang="de-DE" sz="2500" kern="1200" baseline="0" dirty="0" err="1" smtClean="0">
                <a:solidFill>
                  <a:srgbClr val="000000"/>
                </a:solidFill>
                <a:latin typeface="Arial"/>
              </a:rPr>
              <a:t>cullaccumquodquia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res</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oditavolumutestibus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voluptas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lit</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quam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eavoluptis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Utautelitatur</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experepelibus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officiusreinciamvoluptatureictestvererenienda</a:t>
            </a:r>
            <a:r>
              <a:rPr lang="de-DE" sz="2500" kern="1200" baseline="0" dirty="0" smtClean="0">
                <a:solidFill>
                  <a:srgbClr val="000000"/>
                </a:solidFill>
                <a:latin typeface="Arial"/>
              </a:rPr>
              <a:t> pro </a:t>
            </a:r>
            <a:r>
              <a:rPr lang="de-DE" sz="2500" kern="1200" baseline="0" dirty="0" err="1" smtClean="0">
                <a:solidFill>
                  <a:srgbClr val="000000"/>
                </a:solidFill>
                <a:latin typeface="Arial"/>
              </a:rPr>
              <a:t>eumquiomnimullandeeaquitoritionsedquevolorioremharum</a:t>
            </a:r>
            <a:r>
              <a:rPr lang="de-DE" sz="2500" kern="1200" baseline="0" dirty="0" smtClean="0">
                <a:solidFill>
                  <a:srgbClr val="000000"/>
                </a:solidFill>
                <a:latin typeface="Arial"/>
              </a:rPr>
              <a:t> am </a:t>
            </a:r>
            <a:r>
              <a:rPr lang="de-DE" sz="2500" kern="1200" baseline="0" dirty="0" err="1" smtClean="0">
                <a:solidFill>
                  <a:srgbClr val="000000"/>
                </a:solidFill>
                <a:latin typeface="Arial"/>
              </a:rPr>
              <a:t>sitiossitiilitmollorumaseatiassimlamcus</a:t>
            </a:r>
            <a:r>
              <a:rPr lang="de-DE" sz="2500" kern="1200" baseline="0" dirty="0" smtClean="0">
                <a:solidFill>
                  <a:srgbClr val="000000"/>
                </a:solidFill>
                <a:latin typeface="Arial"/>
              </a:rPr>
              <a:t> mint </a:t>
            </a:r>
            <a:r>
              <a:rPr lang="de-DE" sz="2500" kern="1200" baseline="0" dirty="0" err="1" smtClean="0">
                <a:solidFill>
                  <a:srgbClr val="000000"/>
                </a:solidFill>
                <a:latin typeface="Arial"/>
              </a:rPr>
              <a:t>omnisplitaspedquisvolestiquamusaverionsequesenim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exceaverchil</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omnimquunt</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expedquidoloresedquamfugiamusreperemeumvelipsamaudiapicilibusam</a:t>
            </a:r>
            <a:r>
              <a:rPr lang="de-DE" sz="2500" kern="1200" baseline="0" dirty="0" smtClean="0">
                <a:solidFill>
                  <a:srgbClr val="000000"/>
                </a:solidFill>
                <a:latin typeface="Arial"/>
              </a:rPr>
              <a:t>, </a:t>
            </a:r>
            <a:r>
              <a:rPr lang="de-DE" sz="2500" kern="1200" baseline="0" dirty="0" err="1" smtClean="0">
                <a:solidFill>
                  <a:srgbClr val="000000"/>
                </a:solidFill>
                <a:latin typeface="Arial"/>
              </a:rPr>
              <a:t>eostionsedidoluptiurrestestiavolentpradendaiur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Quiaverspelluptur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a:t>
            </a:r>
            <a:r>
              <a:rPr lang="de-DE" sz="2500" kern="1200" baseline="0" dirty="0" err="1" smtClean="0">
                <a:solidFill>
                  <a:srgbClr val="000000"/>
                </a:solidFill>
                <a:latin typeface="Arial"/>
              </a:rPr>
              <a:t>utemporrovitatisquidigendusvoluptaecae</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Itatem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conectismolorecuptaturmagnat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Xerro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elesciam</a:t>
            </a:r>
            <a:r>
              <a:rPr lang="de-DE" sz="2500" kern="1200" baseline="0" dirty="0" smtClean="0">
                <a:solidFill>
                  <a:srgbClr val="000000"/>
                </a:solidFill>
                <a:latin typeface="Arial"/>
              </a:rPr>
              <a: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videlessiaccusutomnientqueconremlaccumernationcusexplictur</a:t>
            </a:r>
            <a:r>
              <a:rPr lang="de-DE" sz="2500" kern="1200" baseline="0" dirty="0" smtClean="0">
                <a:solidFill>
                  <a:srgbClr val="000000"/>
                </a:solidFill>
                <a:latin typeface="Arial"/>
              </a:rPr>
              <a:t>? </a:t>
            </a:r>
            <a:r>
              <a:rPr lang="de-DE" sz="2500" kern="1200" baseline="0" dirty="0" err="1" smtClean="0">
                <a:solidFill>
                  <a:srgbClr val="000000"/>
                </a:solidFill>
                <a:latin typeface="Arial"/>
              </a:rPr>
              <a:t>Aboriautmolutetur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quiamusre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eteaquisvenisquibus</a:t>
            </a:r>
            <a:r>
              <a:rPr lang="de-DE" sz="2500" kern="1200" baseline="0" dirty="0" smtClean="0">
                <a:solidFill>
                  <a:srgbClr val="000000"/>
                </a:solidFill>
                <a:latin typeface="Arial"/>
              </a:rPr>
              <a:t> in es et </a:t>
            </a:r>
            <a:r>
              <a:rPr lang="de-DE" sz="2500" kern="1200" baseline="0" dirty="0" err="1" smtClean="0">
                <a:solidFill>
                  <a:srgbClr val="000000"/>
                </a:solidFill>
                <a:latin typeface="Arial"/>
              </a:rPr>
              <a:t>aligent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Niatharchilliscullateeumaututaboreperiaautdoluptamfaccabo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Otaminiminventurranoneneteumaccum</a:t>
            </a:r>
            <a:r>
              <a:rPr lang="de-DE" sz="2500" kern="1200" baseline="0" dirty="0" smtClean="0">
                <a:solidFill>
                  <a:srgbClr val="000000"/>
                </a:solidFill>
                <a:latin typeface="Arial"/>
              </a:rPr>
              <a:t>, </a:t>
            </a:r>
            <a:r>
              <a:rPr lang="de-DE" sz="2500" kern="1200" baseline="0" dirty="0" err="1" smtClean="0">
                <a:solidFill>
                  <a:srgbClr val="000000"/>
                </a:solidFill>
                <a:latin typeface="Arial"/>
              </a:rPr>
              <a:t>nimetofficimi</a:t>
            </a:r>
            <a:r>
              <a:rPr lang="de-DE" sz="2500" kern="1200" baseline="0" dirty="0" smtClean="0">
                <a:solidFill>
                  <a:srgbClr val="000000"/>
                </a:solidFill>
                <a:latin typeface="Arial"/>
              </a:rPr>
              <a:t>, </a:t>
            </a:r>
            <a:r>
              <a:rPr lang="de-DE" sz="2500" kern="1200" baseline="0" dirty="0" err="1" smtClean="0">
                <a:solidFill>
                  <a:srgbClr val="000000"/>
                </a:solidFill>
                <a:latin typeface="Arial"/>
              </a:rPr>
              <a:t>consequediteumfuga</a:t>
            </a:r>
            <a:r>
              <a:rPr lang="de-DE" sz="2500" kern="1200" baseline="0" dirty="0" smtClean="0">
                <a:solidFill>
                  <a:srgbClr val="000000"/>
                </a:solidFill>
                <a:latin typeface="Arial"/>
              </a:rPr>
              <a:t>. Nam, </a:t>
            </a:r>
            <a:r>
              <a:rPr lang="de-DE" sz="2500" kern="1200" baseline="0" dirty="0" err="1" smtClean="0">
                <a:solidFill>
                  <a:srgbClr val="000000"/>
                </a:solidFill>
                <a:latin typeface="Arial"/>
              </a:rPr>
              <a:t>quibusmoloraectiusillaborautlaborruminveliquiasequiasquidoluptaspedismoluptiasadiaautrepedquisacestaudaepernatumiusvolutaut</a:t>
            </a:r>
            <a:r>
              <a:rPr lang="de-DE" sz="2500" kern="1200" baseline="0" dirty="0" smtClean="0">
                <a:solidFill>
                  <a:srgbClr val="000000"/>
                </a:solidFill>
                <a:latin typeface="Arial"/>
              </a:rPr>
              <a:t> ad </a:t>
            </a:r>
            <a:r>
              <a:rPr lang="de-DE" sz="2500" kern="1200" baseline="0" dirty="0" err="1" smtClean="0">
                <a:solidFill>
                  <a:srgbClr val="000000"/>
                </a:solidFill>
                <a:latin typeface="Arial"/>
              </a:rPr>
              <a:t>est</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voloverovidunturitatetadiorehendiblaboraciur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Quisresciuntemnusimendendaeverumque</a:t>
            </a:r>
            <a:r>
              <a:rPr lang="de-DE" sz="2500" kern="1200" baseline="0" dirty="0" smtClean="0">
                <a:solidFill>
                  <a:srgbClr val="000000"/>
                </a:solidFill>
                <a:latin typeface="Arial"/>
              </a:rPr>
              <a:t> dem. </a:t>
            </a:r>
            <a:r>
              <a:rPr lang="de-DE" sz="2500" kern="1200" baseline="0" dirty="0" err="1" smtClean="0">
                <a:solidFill>
                  <a:srgbClr val="000000"/>
                </a:solidFill>
                <a:latin typeface="Arial"/>
              </a:rPr>
              <a:t>Roquenonsequatiorroel</a:t>
            </a:r>
            <a:r>
              <a:rPr lang="de-DE" sz="2500" kern="1200" baseline="0" dirty="0" smtClean="0">
                <a:solidFill>
                  <a:srgbClr val="000000"/>
                </a:solidFill>
                <a:latin typeface="Arial"/>
              </a:rPr>
              <a:t> in </a:t>
            </a:r>
            <a:r>
              <a:rPr lang="de-DE" sz="2500" kern="1200" baseline="0" dirty="0" err="1" smtClean="0">
                <a:solidFill>
                  <a:srgbClr val="000000"/>
                </a:solidFill>
                <a:latin typeface="Arial"/>
              </a:rPr>
              <a:t>nihiliquisvolorporroisistiusdaectotemrecae</a:t>
            </a:r>
            <a:r>
              <a:rPr lang="de-DE" sz="2500" kern="1200" baseline="0" dirty="0" smtClean="0">
                <a:solidFill>
                  <a:srgbClr val="000000"/>
                </a:solidFill>
                <a:latin typeface="Arial"/>
              </a:rPr>
              <a:t> mi, si </a:t>
            </a:r>
            <a:r>
              <a:rPr lang="de-DE" sz="2500" kern="1200" baseline="0" dirty="0" err="1" smtClean="0">
                <a:solidFill>
                  <a:srgbClr val="000000"/>
                </a:solidFill>
                <a:latin typeface="Arial"/>
              </a:rPr>
              <a:t>voluptat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Cae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autematquerepedquasincipitio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Ariscipsamusvolorectionseperumvolorunt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Consequoetur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erioratur</a:t>
            </a:r>
            <a:r>
              <a:rPr lang="de-DE" sz="2500" kern="1200" baseline="0" dirty="0" smtClean="0">
                <a:solidFill>
                  <a:srgbClr val="000000"/>
                </a:solidFill>
                <a:latin typeface="Arial"/>
              </a:rPr>
              <a:t>?</a:t>
            </a:r>
          </a:p>
          <a:p>
            <a:pPr rtl="0"/>
            <a:r>
              <a:rPr lang="de-DE" sz="2500" kern="1200" baseline="0" dirty="0" smtClean="0">
                <a:solidFill>
                  <a:srgbClr val="000000"/>
                </a:solidFill>
                <a:latin typeface="Arial"/>
              </a:rPr>
              <a:t>As </a:t>
            </a:r>
            <a:r>
              <a:rPr lang="de-DE" sz="2500" kern="1200" baseline="0" dirty="0" err="1" smtClean="0">
                <a:solidFill>
                  <a:srgbClr val="000000"/>
                </a:solidFill>
                <a:latin typeface="Arial"/>
              </a:rPr>
              <a:t>ipsuntetusestexerumilipsandioel</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lam</a:t>
            </a:r>
            <a:r>
              <a:rPr lang="de-DE" sz="2500" kern="1200" baseline="0" dirty="0" smtClean="0">
                <a:solidFill>
                  <a:srgbClr val="000000"/>
                </a:solidFill>
                <a:latin typeface="Arial"/>
              </a:rPr>
              <a:t>, </a:t>
            </a:r>
            <a:r>
              <a:rPr lang="de-DE" sz="2500" kern="1200" baseline="0" dirty="0" err="1" smtClean="0">
                <a:solidFill>
                  <a:srgbClr val="000000"/>
                </a:solidFill>
                <a:latin typeface="Arial"/>
              </a:rPr>
              <a:t>sumnimepratetofficitisdolesessiquunturreeosaepederiaperateste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mosanditenit</a:t>
            </a:r>
            <a:r>
              <a:rPr lang="de-DE" sz="2500" kern="1200" baseline="0" dirty="0" smtClean="0">
                <a:solidFill>
                  <a:srgbClr val="000000"/>
                </a:solidFill>
                <a:latin typeface="Arial"/>
              </a:rPr>
              <a:t>, </a:t>
            </a:r>
            <a:r>
              <a:rPr lang="de-DE" sz="2500" kern="1200" baseline="0" dirty="0" err="1" smtClean="0">
                <a:solidFill>
                  <a:srgbClr val="000000"/>
                </a:solidFill>
                <a:latin typeface="Arial"/>
              </a:rPr>
              <a:t>sandanisidellaminctasdolupta</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veliquideleventreperumquesumrerspelicte</a:t>
            </a:r>
            <a:r>
              <a:rPr lang="de-DE" sz="2500" kern="1200" baseline="0" dirty="0" smtClean="0">
                <a:solidFill>
                  <a:srgbClr val="000000"/>
                </a:solidFill>
                <a:latin typeface="Arial"/>
              </a:rPr>
              <a:t> nos et </a:t>
            </a:r>
            <a:r>
              <a:rPr lang="de-DE" sz="2500" kern="1200" baseline="0" dirty="0" err="1" smtClean="0">
                <a:solidFill>
                  <a:srgbClr val="000000"/>
                </a:solidFill>
                <a:latin typeface="Arial"/>
              </a:rPr>
              <a:t>faceraturaboremqueliquisquerest</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omnissederuptasquiduciliquaturatiavolorerro</a:t>
            </a:r>
            <a:r>
              <a:rPr lang="de-DE" sz="2500" kern="1200" baseline="0" dirty="0" smtClean="0">
                <a:solidFill>
                  <a:srgbClr val="000000"/>
                </a:solidFill>
                <a:latin typeface="Arial"/>
              </a:rPr>
              <a:t> es </a:t>
            </a:r>
            <a:r>
              <a:rPr lang="de-DE" sz="2500" kern="1200" baseline="0" dirty="0" err="1" smtClean="0">
                <a:solidFill>
                  <a:srgbClr val="000000"/>
                </a:solidFill>
                <a:latin typeface="Arial"/>
              </a:rPr>
              <a:t>magnimoluptaquibust</a:t>
            </a:r>
            <a:r>
              <a:rPr lang="de-DE" sz="2500" kern="1200" baseline="0" dirty="0" smtClean="0">
                <a:solidFill>
                  <a:srgbClr val="000000"/>
                </a:solidFill>
                <a:latin typeface="Arial"/>
              </a:rPr>
              <a:t>, </a:t>
            </a:r>
            <a:r>
              <a:rPr lang="de-DE" sz="2500" kern="1200" baseline="0" dirty="0" err="1" smtClean="0">
                <a:solidFill>
                  <a:srgbClr val="000000"/>
                </a:solidFill>
                <a:latin typeface="Arial"/>
              </a:rPr>
              <a:t>aceromaximusexperoconcumqueporidolorrodolutpreprae</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Voluptireiuntiavoluptaestinumdolorumquametomnisquiutas</a:t>
            </a:r>
            <a:r>
              <a:rPr lang="de-DE" sz="2500" kern="1200" baseline="0" dirty="0" smtClean="0">
                <a:solidFill>
                  <a:srgbClr val="000000"/>
                </a:solidFill>
                <a:latin typeface="Arial"/>
              </a:rPr>
              <a:t> a </a:t>
            </a:r>
            <a:r>
              <a:rPr lang="de-DE" sz="2500" kern="1200" baseline="0" dirty="0" err="1" smtClean="0">
                <a:solidFill>
                  <a:srgbClr val="000000"/>
                </a:solidFill>
                <a:latin typeface="Arial"/>
              </a:rPr>
              <a:t>doluptaeautvelinveressusquaspeliqueque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doluptasintresessunt</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venimetur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Quistotamrepere</a:t>
            </a:r>
            <a:r>
              <a:rPr lang="de-DE" sz="2500" kern="1200" baseline="0" dirty="0" smtClean="0">
                <a:solidFill>
                  <a:srgbClr val="000000"/>
                </a:solidFill>
                <a:latin typeface="Arial"/>
              </a:rPr>
              <a:t> cum </a:t>
            </a:r>
            <a:r>
              <a:rPr lang="de-DE" sz="2500" kern="1200" baseline="0" dirty="0" err="1" smtClean="0">
                <a:solidFill>
                  <a:srgbClr val="000000"/>
                </a:solidFill>
                <a:latin typeface="Arial"/>
              </a:rPr>
              <a:t>autodiodqueporemaasidisre</a:t>
            </a:r>
            <a:r>
              <a:rPr lang="de-DE" sz="2500" kern="1200" baseline="0" dirty="0" smtClean="0">
                <a:solidFill>
                  <a:srgbClr val="000000"/>
                </a:solidFill>
                <a:latin typeface="Arial"/>
              </a:rPr>
              <a:t>, </a:t>
            </a:r>
            <a:r>
              <a:rPr lang="de-DE" sz="2500" kern="1200" baseline="0" dirty="0" err="1" smtClean="0">
                <a:solidFill>
                  <a:srgbClr val="000000"/>
                </a:solidFill>
                <a:latin typeface="Arial"/>
              </a:rPr>
              <a:t>optavolupietur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toritaccullaboriostibustoomnisquosabo</a:t>
            </a:r>
            <a:r>
              <a:rPr lang="de-DE" sz="2500" kern="1200" baseline="0" dirty="0" smtClean="0">
                <a:solidFill>
                  <a:srgbClr val="000000"/>
                </a:solidFill>
                <a:latin typeface="Arial"/>
              </a:rPr>
              <a:t>. </a:t>
            </a:r>
            <a:r>
              <a:rPr lang="de-DE" sz="2500" kern="1200" baseline="0" dirty="0" err="1" smtClean="0">
                <a:solidFill>
                  <a:srgbClr val="000000"/>
                </a:solidFill>
                <a:latin typeface="Arial"/>
              </a:rPr>
              <a:t>Giam</a:t>
            </a:r>
            <a:r>
              <a:rPr lang="de-DE" sz="2500" kern="1200" baseline="0" dirty="0" smtClean="0">
                <a:solidFill>
                  <a:srgbClr val="000000"/>
                </a:solidFill>
                <a:latin typeface="Arial"/>
              </a:rPr>
              <a:t>, </a:t>
            </a:r>
            <a:r>
              <a:rPr lang="de-DE" sz="2500" kern="1200" baseline="0" dirty="0" err="1" smtClean="0">
                <a:solidFill>
                  <a:srgbClr val="000000"/>
                </a:solidFill>
                <a:latin typeface="Arial"/>
              </a:rPr>
              <a:t>tetuntfuga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Utquassimenianest</a:t>
            </a:r>
            <a:r>
              <a:rPr lang="de-DE" sz="2500" kern="1200" baseline="0" dirty="0" smtClean="0">
                <a:solidFill>
                  <a:srgbClr val="000000"/>
                </a:solidFill>
                <a:latin typeface="Arial"/>
              </a:rPr>
              <a:t>, </a:t>
            </a:r>
            <a:r>
              <a:rPr lang="de-DE" sz="2500" kern="1200" baseline="0" dirty="0" err="1" smtClean="0">
                <a:solidFill>
                  <a:srgbClr val="000000"/>
                </a:solidFill>
                <a:latin typeface="Arial"/>
              </a:rPr>
              <a:t>explacipis</a:t>
            </a:r>
            <a:r>
              <a:rPr lang="de-DE" sz="2500" kern="1200" baseline="0" dirty="0" smtClean="0">
                <a:solidFill>
                  <a:srgbClr val="000000"/>
                </a:solidFill>
                <a:latin typeface="Arial"/>
              </a:rPr>
              <a:t> si </a:t>
            </a:r>
            <a:r>
              <a:rPr lang="de-DE" sz="2500" kern="1200" baseline="0" dirty="0" err="1" smtClean="0">
                <a:solidFill>
                  <a:srgbClr val="000000"/>
                </a:solidFill>
                <a:latin typeface="Arial"/>
              </a:rPr>
              <a:t>autplatur</a:t>
            </a:r>
            <a:r>
              <a:rPr lang="de-DE" sz="2500" kern="1200" baseline="0" dirty="0" smtClean="0">
                <a:solidFill>
                  <a:srgbClr val="000000"/>
                </a:solidFill>
                <a:latin typeface="Arial"/>
              </a:rPr>
              <a:t>? Mi, </a:t>
            </a:r>
            <a:r>
              <a:rPr lang="de-DE" sz="2500" kern="1200" baseline="0" dirty="0" err="1" smtClean="0">
                <a:solidFill>
                  <a:srgbClr val="000000"/>
                </a:solidFill>
                <a:latin typeface="Arial"/>
              </a:rPr>
              <a:t>conparisasvitateeatiisest</a:t>
            </a:r>
            <a:r>
              <a:rPr lang="de-DE" sz="2500" kern="1200" baseline="0" dirty="0" smtClean="0">
                <a:solidFill>
                  <a:srgbClr val="000000"/>
                </a:solidFill>
                <a:latin typeface="Arial"/>
              </a:rPr>
              <a:t>, </a:t>
            </a:r>
            <a:r>
              <a:rPr lang="de-DE" sz="2500" kern="1200" baseline="0" dirty="0" err="1" smtClean="0">
                <a:solidFill>
                  <a:srgbClr val="000000"/>
                </a:solidFill>
                <a:latin typeface="Arial"/>
              </a:rPr>
              <a:t>nisquianihicabo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Nequos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exeostenulparuptatur</a:t>
            </a:r>
            <a:r>
              <a:rPr lang="de-DE" sz="2500" kern="1200" baseline="0" dirty="0" smtClean="0">
                <a:solidFill>
                  <a:srgbClr val="000000"/>
                </a:solidFill>
                <a:latin typeface="Arial"/>
              </a:rPr>
              <a:t>? Qui </a:t>
            </a:r>
            <a:r>
              <a:rPr lang="de-DE" sz="2500" kern="1200" baseline="0" dirty="0" err="1" smtClean="0">
                <a:solidFill>
                  <a:srgbClr val="000000"/>
                </a:solidFill>
                <a:latin typeface="Arial"/>
              </a:rPr>
              <a:t>optiursoluptiumeestiorepudavoles</a:t>
            </a:r>
            <a:r>
              <a:rPr lang="de-DE" sz="2500" kern="1200" baseline="0" dirty="0" smtClean="0">
                <a:solidFill>
                  <a:srgbClr val="000000"/>
                </a:solidFill>
                <a:latin typeface="Arial"/>
              </a:rPr>
              <a:t> se </a:t>
            </a:r>
            <a:r>
              <a:rPr lang="de-DE" sz="2500" kern="1200" baseline="0" dirty="0" err="1" smtClean="0">
                <a:solidFill>
                  <a:srgbClr val="000000"/>
                </a:solidFill>
                <a:latin typeface="Arial"/>
              </a:rPr>
              <a:t>volesquiaspeprovidullenda</a:t>
            </a:r>
            <a:r>
              <a:rPr lang="de-DE" sz="2500" kern="1200" baseline="0" dirty="0" smtClean="0">
                <a:solidFill>
                  <a:srgbClr val="000000"/>
                </a:solidFill>
                <a:latin typeface="Arial"/>
              </a:rPr>
              <a:t> si </a:t>
            </a:r>
            <a:r>
              <a:rPr lang="de-DE" sz="2500" kern="1200" baseline="0" dirty="0" err="1" smtClean="0">
                <a:solidFill>
                  <a:srgbClr val="000000"/>
                </a:solidFill>
                <a:latin typeface="Arial"/>
              </a:rPr>
              <a:t>neceatepediteicientvoluptasadisectemdoluptatevolest</a:t>
            </a:r>
            <a:r>
              <a:rPr lang="de-DE" sz="2500" kern="1200" baseline="0" dirty="0" smtClean="0">
                <a:solidFill>
                  <a:srgbClr val="000000"/>
                </a:solidFill>
                <a:latin typeface="Arial"/>
              </a:rPr>
              <a:t>, </a:t>
            </a:r>
            <a:r>
              <a:rPr lang="de-DE" sz="2500" kern="1200" baseline="0" dirty="0" err="1" smtClean="0">
                <a:solidFill>
                  <a:srgbClr val="000000"/>
                </a:solidFill>
                <a:latin typeface="Arial"/>
              </a:rPr>
              <a:t>voloraeatam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raatetviducidiseaquae</a:t>
            </a:r>
            <a:r>
              <a:rPr lang="de-DE" sz="2500" kern="1200" baseline="0" dirty="0" smtClean="0">
                <a:solidFill>
                  <a:srgbClr val="000000"/>
                </a:solidFill>
                <a:latin typeface="Arial"/>
              </a:rPr>
              <a:t>. </a:t>
            </a:r>
            <a:r>
              <a:rPr lang="de-DE" sz="2500" kern="1200" baseline="0" dirty="0" err="1" smtClean="0">
                <a:solidFill>
                  <a:srgbClr val="000000"/>
                </a:solidFill>
                <a:latin typeface="Arial"/>
              </a:rPr>
              <a:t>Emdelesdoluptusestotatur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Igendellaprepedetur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sumfugiasperaerumre</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sitautaspemoluptatiatiatevoluptur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voluptisasmoditiaconserumquaenulluptaquatasitatevoluptatem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moluptaturmoluptatelid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auditis</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pediasitibustemquiadolorehenduntescientincidentuseiundeodis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experiorest</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sollisreroremolescit</a:t>
            </a:r>
            <a:r>
              <a:rPr lang="de-DE" sz="2500" kern="1200" baseline="0" dirty="0" smtClean="0">
                <a:solidFill>
                  <a:srgbClr val="000000"/>
                </a:solidFill>
                <a:latin typeface="Arial"/>
              </a:rPr>
              <a:t> es </a:t>
            </a:r>
            <a:r>
              <a:rPr lang="de-DE" sz="2500" kern="1200" baseline="0" dirty="0" err="1" smtClean="0">
                <a:solidFill>
                  <a:srgbClr val="000000"/>
                </a:solidFill>
                <a:latin typeface="Arial"/>
              </a:rPr>
              <a:t>renissandemquiamus</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occumanditiiseossint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exernatursimi</a:t>
            </a:r>
            <a:r>
              <a:rPr lang="de-DE" sz="2500" kern="1200" baseline="0" dirty="0" smtClean="0">
                <a:solidFill>
                  <a:srgbClr val="000000"/>
                </a:solidFill>
                <a:latin typeface="Arial"/>
              </a:rPr>
              <a:t>, </a:t>
            </a:r>
            <a:r>
              <a:rPr lang="de-DE" sz="2500" kern="1200" baseline="0" dirty="0" err="1" smtClean="0">
                <a:solidFill>
                  <a:srgbClr val="000000"/>
                </a:solidFill>
                <a:latin typeface="Arial"/>
              </a:rPr>
              <a:t>susmoloreptasolesipictemcore</a:t>
            </a:r>
            <a:r>
              <a:rPr lang="de-DE" sz="2500" kern="1200" baseline="0" dirty="0" smtClean="0">
                <a:solidFill>
                  <a:srgbClr val="000000"/>
                </a:solidFill>
                <a:latin typeface="Arial"/>
              </a:rPr>
              <a:t>, </a:t>
            </a:r>
            <a:r>
              <a:rPr lang="de-DE" sz="2500" kern="1200" baseline="0" dirty="0" err="1" smtClean="0">
                <a:solidFill>
                  <a:srgbClr val="000000"/>
                </a:solidFill>
                <a:latin typeface="Arial"/>
              </a:rPr>
              <a:t>nonsequamium</a:t>
            </a:r>
            <a:r>
              <a:rPr lang="de-DE" sz="2500" kern="1200" baseline="0" dirty="0" smtClean="0">
                <a:solidFill>
                  <a:srgbClr val="000000"/>
                </a:solidFill>
                <a:latin typeface="Arial"/>
              </a:rPr>
              <a:t>, </a:t>
            </a:r>
            <a:r>
              <a:rPr lang="de-DE" sz="2500" kern="1200" baseline="0" dirty="0" err="1" smtClean="0">
                <a:solidFill>
                  <a:srgbClr val="000000"/>
                </a:solidFill>
                <a:latin typeface="Arial"/>
              </a:rPr>
              <a:t>quaestrumreremquamnisitvoluptaecorremperibusant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faceprecusdamharumerocumelam</a:t>
            </a:r>
            <a:r>
              <a:rPr lang="de-DE" sz="2500" kern="1200" baseline="0" dirty="0" smtClean="0">
                <a:solidFill>
                  <a:srgbClr val="000000"/>
                </a:solidFill>
                <a:latin typeface="Arial"/>
              </a:rPr>
              <a:t>, </a:t>
            </a:r>
            <a:r>
              <a:rPr lang="de-DE" sz="2500" kern="1200" baseline="0" dirty="0" err="1" smtClean="0">
                <a:solidFill>
                  <a:srgbClr val="000000"/>
                </a:solidFill>
                <a:latin typeface="Arial"/>
              </a:rPr>
              <a:t>torsintur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Lestiasi</a:t>
            </a:r>
            <a:r>
              <a:rPr lang="de-DE" sz="2500" kern="1200" baseline="0" dirty="0" smtClean="0">
                <a:solidFill>
                  <a:srgbClr val="000000"/>
                </a:solidFill>
                <a:latin typeface="Arial"/>
              </a:rPr>
              <a:t> ab </a:t>
            </a:r>
            <a:r>
              <a:rPr lang="de-DE" sz="2500" kern="1200" baseline="0" dirty="0" err="1" smtClean="0">
                <a:solidFill>
                  <a:srgbClr val="000000"/>
                </a:solidFill>
                <a:latin typeface="Arial"/>
              </a:rPr>
              <a:t>ime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prasusil</a:t>
            </a:r>
            <a:r>
              <a:rPr lang="de-DE" sz="2500" kern="1200" baseline="0" dirty="0" smtClean="0">
                <a:solidFill>
                  <a:srgbClr val="000000"/>
                </a:solidFill>
                <a:latin typeface="Arial"/>
              </a:rPr>
              <a:t> es sam </a:t>
            </a:r>
            <a:r>
              <a:rPr lang="de-DE" sz="2500" kern="1200" baseline="0" dirty="0" err="1" smtClean="0">
                <a:solidFill>
                  <a:srgbClr val="000000"/>
                </a:solidFill>
                <a:latin typeface="Arial"/>
              </a:rPr>
              <a:t>ratem</a:t>
            </a:r>
            <a:r>
              <a:rPr lang="de-DE" sz="2500" kern="1200" baseline="0" dirty="0" smtClean="0">
                <a:solidFill>
                  <a:srgbClr val="000000"/>
                </a:solidFill>
                <a:latin typeface="Arial"/>
              </a:rPr>
              <a:t> et </a:t>
            </a:r>
            <a:br>
              <a:rPr lang="de-DE" sz="2500" kern="1200" baseline="0" dirty="0" smtClean="0">
                <a:solidFill>
                  <a:srgbClr val="000000"/>
                </a:solidFill>
                <a:latin typeface="Arial"/>
              </a:rPr>
            </a:br>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a:t>
            </a:r>
            <a:endParaRPr lang="de-DE" dirty="0" smtClean="0"/>
          </a:p>
        </p:txBody>
      </p:sp>
      <p:sp>
        <p:nvSpPr>
          <p:cNvPr id="13" name="Bildplatzhalter 12"/>
          <p:cNvSpPr>
            <a:spLocks noGrp="1"/>
          </p:cNvSpPr>
          <p:nvPr>
            <p:ph type="pic" sz="quarter" idx="18"/>
          </p:nvPr>
        </p:nvSpPr>
        <p:spPr>
          <a:xfrm>
            <a:off x="20036531" y="9090895"/>
            <a:ext cx="8550000" cy="11538000"/>
          </a:xfrm>
          <a:prstGeom prst="rect">
            <a:avLst/>
          </a:prstGeom>
        </p:spPr>
        <p:txBody>
          <a:bodyPr bIns="46800" anchor="t" anchorCtr="0"/>
          <a:lstStyle/>
          <a:p>
            <a:r>
              <a:rPr lang="de-DE" dirty="0" smtClean="0"/>
              <a:t>Bild durch Klicken auf Symbol hinzufügen</a:t>
            </a:r>
            <a:endParaRPr lang="de-DE" dirty="0"/>
          </a:p>
        </p:txBody>
      </p:sp>
      <p:sp>
        <p:nvSpPr>
          <p:cNvPr id="14" name="Textplatzhalter 18"/>
          <p:cNvSpPr>
            <a:spLocks noGrp="1"/>
          </p:cNvSpPr>
          <p:nvPr>
            <p:ph type="body" sz="quarter" idx="19" hasCustomPrompt="1"/>
          </p:nvPr>
        </p:nvSpPr>
        <p:spPr>
          <a:xfrm>
            <a:off x="20036531" y="20612174"/>
            <a:ext cx="85500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
        <p:nvSpPr>
          <p:cNvPr id="12"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a:lvl1pPr>
          </a:lstStyle>
          <a:p>
            <a:r>
              <a:rPr lang="de-DE" dirty="0" smtClean="0"/>
              <a:t>Überschrift 1</a:t>
            </a:r>
            <a:endParaRPr lang="de-DE"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dirty="0" smtClean="0"/>
              <a:t>Technische Universität München  </a:t>
            </a:r>
          </a:p>
          <a:p>
            <a:r>
              <a:rPr lang="de-DE" dirty="0" smtClean="0"/>
              <a:t>Fakultät für Mustertechnik  </a:t>
            </a:r>
          </a:p>
          <a:p>
            <a:r>
              <a:rPr lang="de-DE" dirty="0" smtClean="0"/>
              <a:t>Lehrstuhl für Musterverfahren</a:t>
            </a:r>
          </a:p>
        </p:txBody>
      </p:sp>
      <p:sp>
        <p:nvSpPr>
          <p:cNvPr id="4" name="Foliennummernplatzhalter 3"/>
          <p:cNvSpPr>
            <a:spLocks noGrp="1"/>
          </p:cNvSpPr>
          <p:nvPr>
            <p:ph type="sldNum" sz="quarter" idx="11"/>
          </p:nvPr>
        </p:nvSpPr>
        <p:spPr>
          <a:xfrm>
            <a:off x="26640000" y="40414374"/>
            <a:ext cx="1960694" cy="720080"/>
          </a:xfrm>
          <a:prstGeom prst="rect">
            <a:avLst/>
          </a:prstGeom>
        </p:spPr>
        <p:txBody>
          <a:bodyPr/>
          <a:lstStyle/>
          <a:p>
            <a:fld id="{3F369674-7F9B-475F-BD19-444BB701AF24}" type="slidenum">
              <a:rPr lang="de-DE" smtClean="0"/>
              <a:pPr/>
              <a:t>‹Nr.›</a:t>
            </a:fld>
            <a:endParaRPr lang="de-DE" dirty="0"/>
          </a:p>
        </p:txBody>
      </p:sp>
      <p:sp>
        <p:nvSpPr>
          <p:cNvPr id="7"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smtClean="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8"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smtClean="0"/>
              <a:t>Überschrift 2</a:t>
            </a:r>
            <a:endParaRPr lang="de-DE" dirty="0"/>
          </a:p>
        </p:txBody>
      </p:sp>
      <p:sp>
        <p:nvSpPr>
          <p:cNvPr id="10" name="Untertitel 2"/>
          <p:cNvSpPr>
            <a:spLocks noGrp="1"/>
          </p:cNvSpPr>
          <p:nvPr>
            <p:ph type="subTitle" idx="1" hasCustomPrompt="1"/>
          </p:nvPr>
        </p:nvSpPr>
        <p:spPr>
          <a:xfrm>
            <a:off x="1655999" y="9136800"/>
            <a:ext cx="26928000" cy="30708000"/>
          </a:xfrm>
          <a:prstGeom prst="rect">
            <a:avLst/>
          </a:prstGeom>
        </p:spPr>
        <p:txBody>
          <a:bodyPr lIns="0" tIns="0" rIns="0" bIns="0" numCol="2" spcCol="648000"/>
          <a:lstStyle>
            <a:lvl1pPr marL="0" indent="0" algn="l" rtl="0">
              <a:lnSpc>
                <a:spcPts val="3200"/>
              </a:lnSpc>
              <a:spcBef>
                <a:spcPts val="0"/>
              </a:spcBef>
              <a:spcAft>
                <a:spcPts val="3200"/>
              </a:spcAft>
              <a:buFont typeface="Arial" pitchFamily="34" charset="0"/>
              <a:buNone/>
              <a:defRPr b="0" baseline="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smtClean="0">
                <a:solidFill>
                  <a:srgbClr val="000000"/>
                </a:solidFill>
                <a:latin typeface="Arial"/>
              </a:rPr>
              <a:t>Fließtext 25 </a:t>
            </a:r>
            <a:r>
              <a:rPr lang="de-DE" sz="2500" kern="1200" baseline="0" dirty="0" err="1" smtClean="0">
                <a:solidFill>
                  <a:srgbClr val="000000"/>
                </a:solidFill>
                <a:latin typeface="Arial"/>
              </a:rPr>
              <a:t>pt</a:t>
            </a:r>
            <a:endParaRPr lang="de-DE" dirty="0" smtClean="0"/>
          </a:p>
          <a:p>
            <a:pPr rtl="0"/>
            <a:r>
              <a:rPr lang="de-DE" sz="2500" kern="1200" baseline="0" dirty="0" smtClean="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smtClean="0">
                <a:solidFill>
                  <a:srgbClr val="000000"/>
                </a:solidFill>
                <a:latin typeface="Arial"/>
              </a:rPr>
              <a:t>Bitte geben Sie Ihren individuellen Text an den vorgesehenen Stellen ein und nutzen Sie die installierten Formatvorlagen für den jeweiligen Textabschnitt. </a:t>
            </a:r>
          </a:p>
          <a:p>
            <a:pPr lvl="1"/>
            <a:r>
              <a:rPr lang="de-DE" dirty="0" smtClean="0"/>
              <a:t>Kopfzeile und Absender</a:t>
            </a:r>
          </a:p>
          <a:p>
            <a:pPr rtl="0"/>
            <a:r>
              <a:rPr lang="de-DE" sz="2500" kern="1200" baseline="0" dirty="0" smtClean="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und blauem Textzusatz (linker Rand) </a:t>
            </a:r>
          </a:p>
          <a:p>
            <a:pPr lvl="1"/>
            <a:r>
              <a:rPr lang="de-DE" dirty="0" err="1" smtClean="0"/>
              <a:t>Textsatz</a:t>
            </a:r>
            <a:endParaRPr lang="de-DE" dirty="0" smtClean="0"/>
          </a:p>
          <a:p>
            <a:pPr rtl="0"/>
            <a:r>
              <a:rPr lang="de-DE" sz="2500" kern="1200" baseline="0" dirty="0" smtClean="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smtClean="0">
                <a:solidFill>
                  <a:srgbClr val="000000"/>
                </a:solidFill>
                <a:latin typeface="Arial"/>
              </a:rPr>
              <a:t>vierspaltiger</a:t>
            </a:r>
            <a:r>
              <a:rPr lang="de-DE" sz="2500" kern="1200" baseline="0" dirty="0" smtClean="0">
                <a:solidFill>
                  <a:srgbClr val="000000"/>
                </a:solidFill>
                <a:latin typeface="Arial"/>
              </a:rPr>
              <a:t> Text empfohlen, linksbündig oder Blocksatz. Für Plakate mit wenig Text, können Sie auf die größeren Schriftgrößen zurückgreifen.</a:t>
            </a:r>
          </a:p>
          <a:p>
            <a:pPr lvl="1"/>
            <a:r>
              <a:rPr lang="de-DE" dirty="0" smtClean="0"/>
              <a:t>Bilder</a:t>
            </a:r>
          </a:p>
          <a:p>
            <a:pPr rtl="0"/>
            <a:r>
              <a:rPr lang="de-DE" sz="2500" kern="1200" baseline="0" dirty="0" smtClean="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an mindestens 3 Seiten, bis zum Papierrand (sog. randabfallend)</a:t>
            </a:r>
          </a:p>
          <a:p>
            <a:pPr rtl="0"/>
            <a:r>
              <a:rPr lang="de-DE" sz="2500" kern="1200" baseline="0" dirty="0" smtClean="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smtClean="0"/>
              <a:t>Druck</a:t>
            </a:r>
          </a:p>
          <a:p>
            <a:pPr rtl="0"/>
            <a:r>
              <a:rPr lang="de-DE" sz="2500" kern="1200" baseline="0" dirty="0" smtClean="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smtClean="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smtClean="0">
                <a:solidFill>
                  <a:srgbClr val="000000"/>
                </a:solidFill>
                <a:latin typeface="Arial"/>
              </a:rPr>
              <a:t>Weitere Informationen zum Corporate Design der TUM finden Sie unter www.tum.de/cd</a:t>
            </a:r>
          </a:p>
          <a:p>
            <a:pPr lvl="1"/>
            <a:r>
              <a:rPr lang="de-DE" dirty="0" smtClean="0"/>
              <a:t>Blindtext</a:t>
            </a:r>
          </a:p>
          <a:p>
            <a:pPr rtl="0"/>
            <a:r>
              <a:rPr lang="de-DE" sz="2500" kern="1200" baseline="0" dirty="0" err="1" smtClean="0">
                <a:solidFill>
                  <a:srgbClr val="000000"/>
                </a:solidFill>
                <a:latin typeface="Arial"/>
              </a:rPr>
              <a:t>Padolumquatur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Num</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officiist</a:t>
            </a:r>
            <a:r>
              <a:rPr lang="de-DE" sz="2500" kern="1200" baseline="0" dirty="0" smtClean="0">
                <a:solidFill>
                  <a:srgbClr val="000000"/>
                </a:solidFill>
                <a:latin typeface="Arial"/>
              </a:rPr>
              <a:t>, </a:t>
            </a:r>
            <a:r>
              <a:rPr lang="de-DE" sz="2500" kern="1200" baseline="0" dirty="0" err="1" smtClean="0">
                <a:solidFill>
                  <a:srgbClr val="000000"/>
                </a:solidFill>
                <a:latin typeface="Arial"/>
              </a:rPr>
              <a:t>cullaccumquodquia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res</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oditavolumutestibus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voluptas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lit</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quam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eavoluptis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Utautelitatur</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experepelibus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officiusreinciamvoluptatureictestvererenienda</a:t>
            </a:r>
            <a:r>
              <a:rPr lang="de-DE" sz="2500" kern="1200" baseline="0" dirty="0" smtClean="0">
                <a:solidFill>
                  <a:srgbClr val="000000"/>
                </a:solidFill>
                <a:latin typeface="Arial"/>
              </a:rPr>
              <a:t> pro </a:t>
            </a:r>
            <a:r>
              <a:rPr lang="de-DE" sz="2500" kern="1200" baseline="0" dirty="0" err="1" smtClean="0">
                <a:solidFill>
                  <a:srgbClr val="000000"/>
                </a:solidFill>
                <a:latin typeface="Arial"/>
              </a:rPr>
              <a:t>eumquiomnimullandeeaquitoritionsedquevolorioremharum</a:t>
            </a:r>
            <a:r>
              <a:rPr lang="de-DE" sz="2500" kern="1200" baseline="0" dirty="0" smtClean="0">
                <a:solidFill>
                  <a:srgbClr val="000000"/>
                </a:solidFill>
                <a:latin typeface="Arial"/>
              </a:rPr>
              <a:t> am </a:t>
            </a:r>
            <a:r>
              <a:rPr lang="de-DE" sz="2500" kern="1200" baseline="0" dirty="0" err="1" smtClean="0">
                <a:solidFill>
                  <a:srgbClr val="000000"/>
                </a:solidFill>
                <a:latin typeface="Arial"/>
              </a:rPr>
              <a:t>sitiossitiilitmollorumaseatiassimlamcus</a:t>
            </a:r>
            <a:r>
              <a:rPr lang="de-DE" sz="2500" kern="1200" baseline="0" dirty="0" smtClean="0">
                <a:solidFill>
                  <a:srgbClr val="000000"/>
                </a:solidFill>
                <a:latin typeface="Arial"/>
              </a:rPr>
              <a:t> mint </a:t>
            </a:r>
            <a:r>
              <a:rPr lang="de-DE" sz="2500" kern="1200" baseline="0" dirty="0" err="1" smtClean="0">
                <a:solidFill>
                  <a:srgbClr val="000000"/>
                </a:solidFill>
                <a:latin typeface="Arial"/>
              </a:rPr>
              <a:t>omnisplitaspedquisvolestiquamusaverionsequesenim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exceaverchil</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omnimquunt</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expedquidoloresedquamfugiamusreperemeumvelipsamaudiapicilibusam</a:t>
            </a:r>
            <a:r>
              <a:rPr lang="de-DE" sz="2500" kern="1200" baseline="0" dirty="0" smtClean="0">
                <a:solidFill>
                  <a:srgbClr val="000000"/>
                </a:solidFill>
                <a:latin typeface="Arial"/>
              </a:rPr>
              <a:t>, </a:t>
            </a:r>
            <a:r>
              <a:rPr lang="de-DE" sz="2500" kern="1200" baseline="0" dirty="0" err="1" smtClean="0">
                <a:solidFill>
                  <a:srgbClr val="000000"/>
                </a:solidFill>
                <a:latin typeface="Arial"/>
              </a:rPr>
              <a:t>eostionsedidoluptiurrestestiavolentpradendaiur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Quiaverspelluptur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a:t>
            </a:r>
            <a:r>
              <a:rPr lang="de-DE" sz="2500" kern="1200" baseline="0" dirty="0" err="1" smtClean="0">
                <a:solidFill>
                  <a:srgbClr val="000000"/>
                </a:solidFill>
                <a:latin typeface="Arial"/>
              </a:rPr>
              <a:t>utemporrovitatisquidigendusvoluptaecae</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Itatem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conectismolorecuptaturmagnat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Xerro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elesciam</a:t>
            </a:r>
            <a:r>
              <a:rPr lang="de-DE" sz="2500" kern="1200" baseline="0" dirty="0" smtClean="0">
                <a:solidFill>
                  <a:srgbClr val="000000"/>
                </a:solidFill>
                <a:latin typeface="Arial"/>
              </a:rPr>
              <a: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videlessiaccusutomnientqueconremlaccumernationcusexplictur</a:t>
            </a:r>
            <a:r>
              <a:rPr lang="de-DE" sz="2500" kern="1200" baseline="0" dirty="0" smtClean="0">
                <a:solidFill>
                  <a:srgbClr val="000000"/>
                </a:solidFill>
                <a:latin typeface="Arial"/>
              </a:rPr>
              <a:t>? </a:t>
            </a:r>
            <a:r>
              <a:rPr lang="de-DE" sz="2500" kern="1200" baseline="0" dirty="0" err="1" smtClean="0">
                <a:solidFill>
                  <a:srgbClr val="000000"/>
                </a:solidFill>
                <a:latin typeface="Arial"/>
              </a:rPr>
              <a:t>Aboriautmolutetur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quiamusre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eteaquisvenisquibus</a:t>
            </a:r>
            <a:r>
              <a:rPr lang="de-DE" sz="2500" kern="1200" baseline="0" dirty="0" smtClean="0">
                <a:solidFill>
                  <a:srgbClr val="000000"/>
                </a:solidFill>
                <a:latin typeface="Arial"/>
              </a:rPr>
              <a:t> in es et </a:t>
            </a:r>
            <a:r>
              <a:rPr lang="de-DE" sz="2500" kern="1200" baseline="0" dirty="0" err="1" smtClean="0">
                <a:solidFill>
                  <a:srgbClr val="000000"/>
                </a:solidFill>
                <a:latin typeface="Arial"/>
              </a:rPr>
              <a:t>aligent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Niatharchilliscullateeumaututaboreperiaautdoluptamfaccabo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Otaminiminventurranoneneteumaccum</a:t>
            </a:r>
            <a:r>
              <a:rPr lang="de-DE" sz="2500" kern="1200" baseline="0" dirty="0" smtClean="0">
                <a:solidFill>
                  <a:srgbClr val="000000"/>
                </a:solidFill>
                <a:latin typeface="Arial"/>
              </a:rPr>
              <a:t>, </a:t>
            </a:r>
            <a:r>
              <a:rPr lang="de-DE" sz="2500" kern="1200" baseline="0" dirty="0" err="1" smtClean="0">
                <a:solidFill>
                  <a:srgbClr val="000000"/>
                </a:solidFill>
                <a:latin typeface="Arial"/>
              </a:rPr>
              <a:t>nimetofficimi</a:t>
            </a:r>
            <a:r>
              <a:rPr lang="de-DE" sz="2500" kern="1200" baseline="0" dirty="0" smtClean="0">
                <a:solidFill>
                  <a:srgbClr val="000000"/>
                </a:solidFill>
                <a:latin typeface="Arial"/>
              </a:rPr>
              <a:t>, </a:t>
            </a:r>
            <a:r>
              <a:rPr lang="de-DE" sz="2500" kern="1200" baseline="0" dirty="0" err="1" smtClean="0">
                <a:solidFill>
                  <a:srgbClr val="000000"/>
                </a:solidFill>
                <a:latin typeface="Arial"/>
              </a:rPr>
              <a:t>consequediteumfuga</a:t>
            </a:r>
            <a:r>
              <a:rPr lang="de-DE" sz="2500" kern="1200" baseline="0" dirty="0" smtClean="0">
                <a:solidFill>
                  <a:srgbClr val="000000"/>
                </a:solidFill>
                <a:latin typeface="Arial"/>
              </a:rPr>
              <a:t>. Nam, </a:t>
            </a:r>
            <a:r>
              <a:rPr lang="de-DE" sz="2500" kern="1200" baseline="0" dirty="0" err="1" smtClean="0">
                <a:solidFill>
                  <a:srgbClr val="000000"/>
                </a:solidFill>
                <a:latin typeface="Arial"/>
              </a:rPr>
              <a:t>quibusmoloraectiusillaborautlaborruminveliquiasequiasquidoluptaspedismoluptiasadiaautrepedquisacestaudaepernatumiusvolutaut</a:t>
            </a:r>
            <a:r>
              <a:rPr lang="de-DE" sz="2500" kern="1200" baseline="0" dirty="0" smtClean="0">
                <a:solidFill>
                  <a:srgbClr val="000000"/>
                </a:solidFill>
                <a:latin typeface="Arial"/>
              </a:rPr>
              <a:t> ad </a:t>
            </a:r>
            <a:r>
              <a:rPr lang="de-DE" sz="2500" kern="1200" baseline="0" dirty="0" err="1" smtClean="0">
                <a:solidFill>
                  <a:srgbClr val="000000"/>
                </a:solidFill>
                <a:latin typeface="Arial"/>
              </a:rPr>
              <a:t>est</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voloverovidunturitatetadiorehendiblaboraciur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Quisresciuntemnusimendendaeverumque</a:t>
            </a:r>
            <a:r>
              <a:rPr lang="de-DE" sz="2500" kern="1200" baseline="0" dirty="0" smtClean="0">
                <a:solidFill>
                  <a:srgbClr val="000000"/>
                </a:solidFill>
                <a:latin typeface="Arial"/>
              </a:rPr>
              <a:t> dem. </a:t>
            </a:r>
            <a:r>
              <a:rPr lang="de-DE" sz="2500" kern="1200" baseline="0" dirty="0" err="1" smtClean="0">
                <a:solidFill>
                  <a:srgbClr val="000000"/>
                </a:solidFill>
                <a:latin typeface="Arial"/>
              </a:rPr>
              <a:t>Roquenonsequatiorroel</a:t>
            </a:r>
            <a:r>
              <a:rPr lang="de-DE" sz="2500" kern="1200" baseline="0" dirty="0" smtClean="0">
                <a:solidFill>
                  <a:srgbClr val="000000"/>
                </a:solidFill>
                <a:latin typeface="Arial"/>
              </a:rPr>
              <a:t> in </a:t>
            </a:r>
            <a:r>
              <a:rPr lang="de-DE" sz="2500" kern="1200" baseline="0" dirty="0" err="1" smtClean="0">
                <a:solidFill>
                  <a:srgbClr val="000000"/>
                </a:solidFill>
                <a:latin typeface="Arial"/>
              </a:rPr>
              <a:t>nihiliquisvolorporroisistiusdaectotemrecae</a:t>
            </a:r>
            <a:r>
              <a:rPr lang="de-DE" sz="2500" kern="1200" baseline="0" dirty="0" smtClean="0">
                <a:solidFill>
                  <a:srgbClr val="000000"/>
                </a:solidFill>
                <a:latin typeface="Arial"/>
              </a:rPr>
              <a:t> mi, si </a:t>
            </a:r>
            <a:r>
              <a:rPr lang="de-DE" sz="2500" kern="1200" baseline="0" dirty="0" err="1" smtClean="0">
                <a:solidFill>
                  <a:srgbClr val="000000"/>
                </a:solidFill>
                <a:latin typeface="Arial"/>
              </a:rPr>
              <a:t>voluptat</a:t>
            </a:r>
            <a:r>
              <a:rPr lang="de-DE" sz="2500" kern="1200" baseline="0" dirty="0" smtClean="0">
                <a:solidFill>
                  <a:srgbClr val="000000"/>
                </a:solidFill>
                <a:latin typeface="Arial"/>
              </a:rPr>
              <a:t>.</a:t>
            </a: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r>
              <a:rPr lang="de-DE" sz="2500" kern="1200" baseline="0" dirty="0" err="1" smtClean="0">
                <a:solidFill>
                  <a:srgbClr val="000000"/>
                </a:solidFill>
                <a:latin typeface="Arial"/>
              </a:rPr>
              <a:t>Cae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autematquerepedquasincipitio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Ariscipsamusvolorectionseperumvolorunt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Consequoetur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erioratur</a:t>
            </a:r>
            <a:r>
              <a:rPr lang="de-DE" sz="2500" kern="1200" baseline="0" dirty="0" smtClean="0">
                <a:solidFill>
                  <a:srgbClr val="000000"/>
                </a:solidFill>
                <a:latin typeface="Arial"/>
              </a:rPr>
              <a:t>?</a:t>
            </a:r>
          </a:p>
          <a:p>
            <a:pPr rtl="0"/>
            <a:r>
              <a:rPr lang="de-DE" sz="2500" kern="1200" baseline="0" dirty="0" smtClean="0">
                <a:solidFill>
                  <a:srgbClr val="000000"/>
                </a:solidFill>
                <a:latin typeface="Arial"/>
              </a:rPr>
              <a:t>As </a:t>
            </a:r>
            <a:r>
              <a:rPr lang="de-DE" sz="2500" kern="1200" baseline="0" dirty="0" err="1" smtClean="0">
                <a:solidFill>
                  <a:srgbClr val="000000"/>
                </a:solidFill>
                <a:latin typeface="Arial"/>
              </a:rPr>
              <a:t>ipsuntetusestexerumilipsandioel</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lam</a:t>
            </a:r>
            <a:r>
              <a:rPr lang="de-DE" sz="2500" kern="1200" baseline="0" dirty="0" smtClean="0">
                <a:solidFill>
                  <a:srgbClr val="000000"/>
                </a:solidFill>
                <a:latin typeface="Arial"/>
              </a:rPr>
              <a:t>, </a:t>
            </a:r>
            <a:r>
              <a:rPr lang="de-DE" sz="2500" kern="1200" baseline="0" dirty="0" err="1" smtClean="0">
                <a:solidFill>
                  <a:srgbClr val="000000"/>
                </a:solidFill>
                <a:latin typeface="Arial"/>
              </a:rPr>
              <a:t>sumnimepratetofficitisdolesessiquunturreeosaepederiaperateste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mosanditenit</a:t>
            </a:r>
            <a:r>
              <a:rPr lang="de-DE" sz="2500" kern="1200" baseline="0" dirty="0" smtClean="0">
                <a:solidFill>
                  <a:srgbClr val="000000"/>
                </a:solidFill>
                <a:latin typeface="Arial"/>
              </a:rPr>
              <a:t>, </a:t>
            </a:r>
            <a:r>
              <a:rPr lang="de-DE" sz="2500" kern="1200" baseline="0" dirty="0" err="1" smtClean="0">
                <a:solidFill>
                  <a:srgbClr val="000000"/>
                </a:solidFill>
                <a:latin typeface="Arial"/>
              </a:rPr>
              <a:t>sandanisidellaminctasdolupta</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veliquideleventreperumquesumrerspelicte</a:t>
            </a:r>
            <a:r>
              <a:rPr lang="de-DE" sz="2500" kern="1200" baseline="0" dirty="0" smtClean="0">
                <a:solidFill>
                  <a:srgbClr val="000000"/>
                </a:solidFill>
                <a:latin typeface="Arial"/>
              </a:rPr>
              <a:t> nos et </a:t>
            </a:r>
            <a:r>
              <a:rPr lang="de-DE" sz="2500" kern="1200" baseline="0" dirty="0" err="1" smtClean="0">
                <a:solidFill>
                  <a:srgbClr val="000000"/>
                </a:solidFill>
                <a:latin typeface="Arial"/>
              </a:rPr>
              <a:t>faceraturaboremqueliquisquerest</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omnissederuptasquiduciliquaturatiavolorerro</a:t>
            </a:r>
            <a:r>
              <a:rPr lang="de-DE" sz="2500" kern="1200" baseline="0" dirty="0" smtClean="0">
                <a:solidFill>
                  <a:srgbClr val="000000"/>
                </a:solidFill>
                <a:latin typeface="Arial"/>
              </a:rPr>
              <a:t> es </a:t>
            </a:r>
            <a:r>
              <a:rPr lang="de-DE" sz="2500" kern="1200" baseline="0" dirty="0" err="1" smtClean="0">
                <a:solidFill>
                  <a:srgbClr val="000000"/>
                </a:solidFill>
                <a:latin typeface="Arial"/>
              </a:rPr>
              <a:t>magnimoluptaquibust</a:t>
            </a:r>
            <a:r>
              <a:rPr lang="de-DE" sz="2500" kern="1200" baseline="0" dirty="0" smtClean="0">
                <a:solidFill>
                  <a:srgbClr val="000000"/>
                </a:solidFill>
                <a:latin typeface="Arial"/>
              </a:rPr>
              <a:t>, </a:t>
            </a:r>
            <a:r>
              <a:rPr lang="de-DE" sz="2500" kern="1200" baseline="0" dirty="0" err="1" smtClean="0">
                <a:solidFill>
                  <a:srgbClr val="000000"/>
                </a:solidFill>
                <a:latin typeface="Arial"/>
              </a:rPr>
              <a:t>aceromaximusexperoconcumqueporidolorrodolutpreprae</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Voluptireiuntiavoluptaestinumdolorumquametomnisquiutas</a:t>
            </a:r>
            <a:r>
              <a:rPr lang="de-DE" sz="2500" kern="1200" baseline="0" dirty="0" smtClean="0">
                <a:solidFill>
                  <a:srgbClr val="000000"/>
                </a:solidFill>
                <a:latin typeface="Arial"/>
              </a:rPr>
              <a:t> a </a:t>
            </a:r>
            <a:r>
              <a:rPr lang="de-DE" sz="2500" kern="1200" baseline="0" dirty="0" err="1" smtClean="0">
                <a:solidFill>
                  <a:srgbClr val="000000"/>
                </a:solidFill>
                <a:latin typeface="Arial"/>
              </a:rPr>
              <a:t>doluptaeautvelinveressusquaspeliqueque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doluptasintresessunt</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venimetur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Quistotamrepere</a:t>
            </a:r>
            <a:r>
              <a:rPr lang="de-DE" sz="2500" kern="1200" baseline="0" dirty="0" smtClean="0">
                <a:solidFill>
                  <a:srgbClr val="000000"/>
                </a:solidFill>
                <a:latin typeface="Arial"/>
              </a:rPr>
              <a:t> cum </a:t>
            </a:r>
            <a:r>
              <a:rPr lang="de-DE" sz="2500" kern="1200" baseline="0" dirty="0" err="1" smtClean="0">
                <a:solidFill>
                  <a:srgbClr val="000000"/>
                </a:solidFill>
                <a:latin typeface="Arial"/>
              </a:rPr>
              <a:t>autodiodqueporemaasidisre</a:t>
            </a:r>
            <a:r>
              <a:rPr lang="de-DE" sz="2500" kern="1200" baseline="0" dirty="0" smtClean="0">
                <a:solidFill>
                  <a:srgbClr val="000000"/>
                </a:solidFill>
                <a:latin typeface="Arial"/>
              </a:rPr>
              <a:t>, </a:t>
            </a:r>
            <a:r>
              <a:rPr lang="de-DE" sz="2500" kern="1200" baseline="0" dirty="0" err="1" smtClean="0">
                <a:solidFill>
                  <a:srgbClr val="000000"/>
                </a:solidFill>
                <a:latin typeface="Arial"/>
              </a:rPr>
              <a:t>optavolupietur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toritaccullaboriostibustoomnisquosabo</a:t>
            </a:r>
            <a:r>
              <a:rPr lang="de-DE" sz="2500" kern="1200" baseline="0" dirty="0" smtClean="0">
                <a:solidFill>
                  <a:srgbClr val="000000"/>
                </a:solidFill>
                <a:latin typeface="Arial"/>
              </a:rPr>
              <a:t>. </a:t>
            </a:r>
            <a:r>
              <a:rPr lang="de-DE" sz="2500" kern="1200" baseline="0" dirty="0" err="1" smtClean="0">
                <a:solidFill>
                  <a:srgbClr val="000000"/>
                </a:solidFill>
                <a:latin typeface="Arial"/>
              </a:rPr>
              <a:t>Giam</a:t>
            </a:r>
            <a:r>
              <a:rPr lang="de-DE" sz="2500" kern="1200" baseline="0" dirty="0" smtClean="0">
                <a:solidFill>
                  <a:srgbClr val="000000"/>
                </a:solidFill>
                <a:latin typeface="Arial"/>
              </a:rPr>
              <a:t>, </a:t>
            </a:r>
            <a:r>
              <a:rPr lang="de-DE" sz="2500" kern="1200" baseline="0" dirty="0" err="1" smtClean="0">
                <a:solidFill>
                  <a:srgbClr val="000000"/>
                </a:solidFill>
                <a:latin typeface="Arial"/>
              </a:rPr>
              <a:t>tetuntfuga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Utquassimenianest</a:t>
            </a:r>
            <a:r>
              <a:rPr lang="de-DE" sz="2500" kern="1200" baseline="0" dirty="0" smtClean="0">
                <a:solidFill>
                  <a:srgbClr val="000000"/>
                </a:solidFill>
                <a:latin typeface="Arial"/>
              </a:rPr>
              <a:t>, </a:t>
            </a:r>
            <a:r>
              <a:rPr lang="de-DE" sz="2500" kern="1200" baseline="0" dirty="0" err="1" smtClean="0">
                <a:solidFill>
                  <a:srgbClr val="000000"/>
                </a:solidFill>
                <a:latin typeface="Arial"/>
              </a:rPr>
              <a:t>explacipis</a:t>
            </a:r>
            <a:r>
              <a:rPr lang="de-DE" sz="2500" kern="1200" baseline="0" dirty="0" smtClean="0">
                <a:solidFill>
                  <a:srgbClr val="000000"/>
                </a:solidFill>
                <a:latin typeface="Arial"/>
              </a:rPr>
              <a:t> si </a:t>
            </a:r>
            <a:r>
              <a:rPr lang="de-DE" sz="2500" kern="1200" baseline="0" dirty="0" err="1" smtClean="0">
                <a:solidFill>
                  <a:srgbClr val="000000"/>
                </a:solidFill>
                <a:latin typeface="Arial"/>
              </a:rPr>
              <a:t>autplatur</a:t>
            </a:r>
            <a:r>
              <a:rPr lang="de-DE" sz="2500" kern="1200" baseline="0" dirty="0" smtClean="0">
                <a:solidFill>
                  <a:srgbClr val="000000"/>
                </a:solidFill>
                <a:latin typeface="Arial"/>
              </a:rPr>
              <a:t>? Mi, </a:t>
            </a:r>
            <a:r>
              <a:rPr lang="de-DE" sz="2500" kern="1200" baseline="0" dirty="0" err="1" smtClean="0">
                <a:solidFill>
                  <a:srgbClr val="000000"/>
                </a:solidFill>
                <a:latin typeface="Arial"/>
              </a:rPr>
              <a:t>conparisasvitateeatiisest</a:t>
            </a:r>
            <a:r>
              <a:rPr lang="de-DE" sz="2500" kern="1200" baseline="0" dirty="0" smtClean="0">
                <a:solidFill>
                  <a:srgbClr val="000000"/>
                </a:solidFill>
                <a:latin typeface="Arial"/>
              </a:rPr>
              <a:t>, </a:t>
            </a:r>
            <a:r>
              <a:rPr lang="de-DE" sz="2500" kern="1200" baseline="0" dirty="0" err="1" smtClean="0">
                <a:solidFill>
                  <a:srgbClr val="000000"/>
                </a:solidFill>
                <a:latin typeface="Arial"/>
              </a:rPr>
              <a:t>nisquianihicabo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Nequos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exeostenulparuptatur</a:t>
            </a:r>
            <a:r>
              <a:rPr lang="de-DE" sz="2500" kern="1200" baseline="0" dirty="0" smtClean="0">
                <a:solidFill>
                  <a:srgbClr val="000000"/>
                </a:solidFill>
                <a:latin typeface="Arial"/>
              </a:rPr>
              <a:t>? Qui </a:t>
            </a:r>
            <a:r>
              <a:rPr lang="de-DE" sz="2500" kern="1200" baseline="0" dirty="0" err="1" smtClean="0">
                <a:solidFill>
                  <a:srgbClr val="000000"/>
                </a:solidFill>
                <a:latin typeface="Arial"/>
              </a:rPr>
              <a:t>optiursoluptiumeestiorepudavoles</a:t>
            </a:r>
            <a:r>
              <a:rPr lang="de-DE" sz="2500" kern="1200" baseline="0" dirty="0" smtClean="0">
                <a:solidFill>
                  <a:srgbClr val="000000"/>
                </a:solidFill>
                <a:latin typeface="Arial"/>
              </a:rPr>
              <a:t> se </a:t>
            </a:r>
            <a:r>
              <a:rPr lang="de-DE" sz="2500" kern="1200" baseline="0" dirty="0" err="1" smtClean="0">
                <a:solidFill>
                  <a:srgbClr val="000000"/>
                </a:solidFill>
                <a:latin typeface="Arial"/>
              </a:rPr>
              <a:t>volesquiaspeprovidullenda</a:t>
            </a:r>
            <a:r>
              <a:rPr lang="de-DE" sz="2500" kern="1200" baseline="0" dirty="0" smtClean="0">
                <a:solidFill>
                  <a:srgbClr val="000000"/>
                </a:solidFill>
                <a:latin typeface="Arial"/>
              </a:rPr>
              <a:t> si </a:t>
            </a:r>
            <a:r>
              <a:rPr lang="de-DE" sz="2500" kern="1200" baseline="0" dirty="0" err="1" smtClean="0">
                <a:solidFill>
                  <a:srgbClr val="000000"/>
                </a:solidFill>
                <a:latin typeface="Arial"/>
              </a:rPr>
              <a:t>neceatepediteicientvoluptasadisectemdoluptatevolest</a:t>
            </a:r>
            <a:r>
              <a:rPr lang="de-DE" sz="2500" kern="1200" baseline="0" dirty="0" smtClean="0">
                <a:solidFill>
                  <a:srgbClr val="000000"/>
                </a:solidFill>
                <a:latin typeface="Arial"/>
              </a:rPr>
              <a:t>, </a:t>
            </a:r>
            <a:r>
              <a:rPr lang="de-DE" sz="2500" kern="1200" baseline="0" dirty="0" err="1" smtClean="0">
                <a:solidFill>
                  <a:srgbClr val="000000"/>
                </a:solidFill>
                <a:latin typeface="Arial"/>
              </a:rPr>
              <a:t>voloraeatam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raatetviducidiseaquae</a:t>
            </a:r>
            <a:r>
              <a:rPr lang="de-DE" sz="2500" kern="1200" baseline="0" dirty="0" smtClean="0">
                <a:solidFill>
                  <a:srgbClr val="000000"/>
                </a:solidFill>
                <a:latin typeface="Arial"/>
              </a:rPr>
              <a:t>. </a:t>
            </a:r>
            <a:r>
              <a:rPr lang="de-DE" sz="2500" kern="1200" baseline="0" dirty="0" err="1" smtClean="0">
                <a:solidFill>
                  <a:srgbClr val="000000"/>
                </a:solidFill>
                <a:latin typeface="Arial"/>
              </a:rPr>
              <a:t>Emdelesdoluptusestotatur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Igendellaprepedetur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sumfugiasperaerumre</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sitautaspemoluptatiatiatevoluptur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Cusexeruntevoluptisasmoditiaconserumquaenulluptaquatasitatevoluptatem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moluptaturmoluptatelid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auditis</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pediasitibustemquiadolorehenduntescientincidentuseiundeodis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experiorest</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sollisreroremolescit</a:t>
            </a:r>
            <a:r>
              <a:rPr lang="de-DE" sz="2500" kern="1200" baseline="0" dirty="0" smtClean="0">
                <a:solidFill>
                  <a:srgbClr val="000000"/>
                </a:solidFill>
                <a:latin typeface="Arial"/>
              </a:rPr>
              <a:t> es </a:t>
            </a:r>
            <a:r>
              <a:rPr lang="de-DE" sz="2500" kern="1200" baseline="0" dirty="0" err="1" smtClean="0">
                <a:solidFill>
                  <a:srgbClr val="000000"/>
                </a:solidFill>
                <a:latin typeface="Arial"/>
              </a:rPr>
              <a:t>renissandemquiamus</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occumanditiiseossint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exernatursimi</a:t>
            </a:r>
            <a:r>
              <a:rPr lang="de-DE" sz="2500" kern="1200" baseline="0" dirty="0" smtClean="0">
                <a:solidFill>
                  <a:srgbClr val="000000"/>
                </a:solidFill>
                <a:latin typeface="Arial"/>
              </a:rPr>
              <a:t>, </a:t>
            </a:r>
            <a:r>
              <a:rPr lang="de-DE" sz="2500" kern="1200" baseline="0" dirty="0" err="1" smtClean="0">
                <a:solidFill>
                  <a:srgbClr val="000000"/>
                </a:solidFill>
                <a:latin typeface="Arial"/>
              </a:rPr>
              <a:t>susmoloreptasolesipictemcore</a:t>
            </a:r>
            <a:r>
              <a:rPr lang="de-DE" sz="2500" kern="1200" baseline="0" dirty="0" smtClean="0">
                <a:solidFill>
                  <a:srgbClr val="000000"/>
                </a:solidFill>
                <a:latin typeface="Arial"/>
              </a:rPr>
              <a:t>, </a:t>
            </a:r>
            <a:r>
              <a:rPr lang="de-DE" sz="2500" kern="1200" baseline="0" dirty="0" err="1" smtClean="0">
                <a:solidFill>
                  <a:srgbClr val="000000"/>
                </a:solidFill>
                <a:latin typeface="Arial"/>
              </a:rPr>
              <a:t>nonsequamium</a:t>
            </a:r>
            <a:r>
              <a:rPr lang="de-DE" sz="2500" kern="1200" baseline="0" dirty="0" smtClean="0">
                <a:solidFill>
                  <a:srgbClr val="000000"/>
                </a:solidFill>
                <a:latin typeface="Arial"/>
              </a:rPr>
              <a:t>, </a:t>
            </a:r>
            <a:r>
              <a:rPr lang="de-DE" sz="2500" kern="1200" baseline="0" dirty="0" err="1" smtClean="0">
                <a:solidFill>
                  <a:srgbClr val="000000"/>
                </a:solidFill>
                <a:latin typeface="Arial"/>
              </a:rPr>
              <a:t>quaestrumreremquamnisitvoluptaecorremperibusant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faceprecusdamharumerocumelam</a:t>
            </a:r>
            <a:r>
              <a:rPr lang="de-DE" sz="2500" kern="1200" baseline="0" dirty="0" smtClean="0">
                <a:solidFill>
                  <a:srgbClr val="000000"/>
                </a:solidFill>
                <a:latin typeface="Arial"/>
              </a:rPr>
              <a:t>, </a:t>
            </a:r>
            <a:r>
              <a:rPr lang="de-DE" sz="2500" kern="1200" baseline="0" dirty="0" err="1" smtClean="0">
                <a:solidFill>
                  <a:srgbClr val="000000"/>
                </a:solidFill>
                <a:latin typeface="Arial"/>
              </a:rPr>
              <a:t>torsintur</a:t>
            </a:r>
            <a:r>
              <a:rPr lang="de-DE" sz="2500" kern="1200" baseline="0" dirty="0" smtClean="0">
                <a:solidFill>
                  <a:srgbClr val="000000"/>
                </a:solidFill>
                <a:latin typeface="Arial"/>
              </a:rPr>
              <a:t>?</a:t>
            </a:r>
          </a:p>
        </p:txBody>
      </p:sp>
      <p:sp>
        <p:nvSpPr>
          <p:cNvPr id="11" name="Bildplatzhalter 12"/>
          <p:cNvSpPr>
            <a:spLocks noGrp="1"/>
          </p:cNvSpPr>
          <p:nvPr>
            <p:ph type="pic" sz="quarter" idx="18"/>
          </p:nvPr>
        </p:nvSpPr>
        <p:spPr>
          <a:xfrm>
            <a:off x="15428019" y="9090895"/>
            <a:ext cx="13154400" cy="11538000"/>
          </a:xfrm>
          <a:prstGeom prst="rect">
            <a:avLst/>
          </a:prstGeom>
        </p:spPr>
        <p:txBody>
          <a:bodyPr bIns="46800" anchor="t" anchorCtr="0"/>
          <a:lstStyle/>
          <a:p>
            <a:r>
              <a:rPr lang="de-DE" dirty="0" smtClean="0"/>
              <a:t>Bild durch Klicken auf Symbol hinzufügen</a:t>
            </a:r>
            <a:endParaRPr lang="de-DE" dirty="0"/>
          </a:p>
        </p:txBody>
      </p:sp>
      <p:sp>
        <p:nvSpPr>
          <p:cNvPr id="12" name="Textplatzhalter 18"/>
          <p:cNvSpPr>
            <a:spLocks noGrp="1"/>
          </p:cNvSpPr>
          <p:nvPr>
            <p:ph type="body" sz="quarter" idx="19" hasCustomPrompt="1"/>
          </p:nvPr>
        </p:nvSpPr>
        <p:spPr>
          <a:xfrm>
            <a:off x="15451083" y="20612174"/>
            <a:ext cx="131544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
        <p:nvSpPr>
          <p:cNvPr id="14"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a:lvl1pPr>
          </a:lstStyle>
          <a:p>
            <a:r>
              <a:rPr lang="de-DE" dirty="0" smtClean="0"/>
              <a:t>Überschrift 1</a:t>
            </a:r>
            <a:endParaRPr lang="de-DE"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dirty="0" smtClean="0"/>
              <a:t>Technische Universität München  </a:t>
            </a:r>
          </a:p>
          <a:p>
            <a:r>
              <a:rPr lang="de-DE" dirty="0" smtClean="0"/>
              <a:t>Fakultät für Mustertechnik  </a:t>
            </a:r>
          </a:p>
          <a:p>
            <a:r>
              <a:rPr lang="de-DE" dirty="0" smtClean="0"/>
              <a:t>Lehrstuhl für Musterverfahren</a:t>
            </a:r>
          </a:p>
        </p:txBody>
      </p:sp>
      <p:sp>
        <p:nvSpPr>
          <p:cNvPr id="4" name="Foliennummernplatzhalter 3"/>
          <p:cNvSpPr>
            <a:spLocks noGrp="1"/>
          </p:cNvSpPr>
          <p:nvPr>
            <p:ph type="sldNum" sz="quarter" idx="11"/>
          </p:nvPr>
        </p:nvSpPr>
        <p:spPr>
          <a:xfrm>
            <a:off x="26640000" y="40414374"/>
            <a:ext cx="1960694" cy="720080"/>
          </a:xfrm>
          <a:prstGeom prst="rect">
            <a:avLst/>
          </a:prstGeom>
        </p:spPr>
        <p:txBody>
          <a:bodyPr/>
          <a:lstStyle/>
          <a:p>
            <a:fld id="{3F369674-7F9B-475F-BD19-444BB701AF24}" type="slidenum">
              <a:rPr lang="de-DE" smtClean="0"/>
              <a:pPr/>
              <a:t>‹Nr.›</a:t>
            </a:fld>
            <a:endParaRPr lang="de-DE" dirty="0"/>
          </a:p>
        </p:txBody>
      </p:sp>
      <p:sp>
        <p:nvSpPr>
          <p:cNvPr id="7" name="Bildplatzhalter 6"/>
          <p:cNvSpPr>
            <a:spLocks noGrp="1"/>
          </p:cNvSpPr>
          <p:nvPr>
            <p:ph type="pic" sz="quarter" idx="12"/>
          </p:nvPr>
        </p:nvSpPr>
        <p:spPr>
          <a:xfrm>
            <a:off x="1656001" y="9072000"/>
            <a:ext cx="26928000" cy="30708000"/>
          </a:xfrm>
          <a:prstGeom prst="rect">
            <a:avLst/>
          </a:prstGeom>
        </p:spPr>
        <p:txBody>
          <a:bodyPr/>
          <a:lstStyle/>
          <a:p>
            <a:r>
              <a:rPr lang="de-DE" dirty="0" smtClean="0"/>
              <a:t>Bild durch Klicken auf Symbol hinzufügen</a:t>
            </a:r>
            <a:endParaRPr lang="de-DE" dirty="0"/>
          </a:p>
        </p:txBody>
      </p:sp>
      <p:sp>
        <p:nvSpPr>
          <p:cNvPr id="9"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smtClean="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0"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smtClean="0"/>
              <a:t>Überschrift 2</a:t>
            </a:r>
            <a:endParaRPr lang="de-DE" dirty="0"/>
          </a:p>
        </p:txBody>
      </p:sp>
      <p:sp>
        <p:nvSpPr>
          <p:cNvPr id="11"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a:lvl1pPr>
          </a:lstStyle>
          <a:p>
            <a:r>
              <a:rPr lang="de-DE" dirty="0" smtClean="0"/>
              <a:t>Überschrift 1</a:t>
            </a:r>
            <a:endParaRPr lang="de-DE"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oßer Text">
    <p:spTree>
      <p:nvGrpSpPr>
        <p:cNvPr id="1" name=""/>
        <p:cNvGrpSpPr/>
        <p:nvPr/>
      </p:nvGrpSpPr>
      <p:grpSpPr>
        <a:xfrm>
          <a:off x="0" y="0"/>
          <a:ext cx="0" cy="0"/>
          <a:chOff x="0" y="0"/>
          <a:chExt cx="0" cy="0"/>
        </a:xfrm>
      </p:grpSpPr>
      <p:sp>
        <p:nvSpPr>
          <p:cNvPr id="8" name="Titel 10"/>
          <p:cNvSpPr>
            <a:spLocks noGrp="1"/>
          </p:cNvSpPr>
          <p:nvPr>
            <p:ph type="title" hasCustomPrompt="1"/>
          </p:nvPr>
        </p:nvSpPr>
        <p:spPr>
          <a:xfrm>
            <a:off x="1656001" y="4788000"/>
            <a:ext cx="26956800" cy="34975828"/>
          </a:xfrm>
          <a:prstGeom prst="rect">
            <a:avLst/>
          </a:prstGeom>
        </p:spPr>
        <p:txBody>
          <a:bodyPr lIns="0" tIns="0" rIns="0" bIns="0" anchor="t" anchorCtr="0"/>
          <a:lstStyle>
            <a:lvl1pPr>
              <a:defRPr lang="de-DE" sz="9400" baseline="0" smtClean="0"/>
            </a:lvl1pPr>
          </a:lstStyle>
          <a:p>
            <a:r>
              <a:rPr lang="de-DE" sz="9400" kern="1200" baseline="0" dirty="0" smtClean="0">
                <a:solidFill>
                  <a:srgbClr val="000000"/>
                </a:solidFill>
                <a:latin typeface="Arial"/>
              </a:rPr>
              <a:t>Für Plakate mit wenig Text kann auch größere Schrift (wie in den Überschriften) eingesetzt werden. Je nach Zweck und Gebrauch des Plakats sollte die Schriftgröße angemessen sein.</a:t>
            </a:r>
            <a:endParaRPr lang="de-DE" dirty="0"/>
          </a:p>
        </p:txBody>
      </p:sp>
      <p:sp>
        <p:nvSpPr>
          <p:cNvPr id="3" name="Fußzeilenplatzhalter 2"/>
          <p:cNvSpPr>
            <a:spLocks noGrp="1"/>
          </p:cNvSpPr>
          <p:nvPr>
            <p:ph type="ftr" sz="quarter" idx="10"/>
          </p:nvPr>
        </p:nvSpPr>
        <p:spPr/>
        <p:txBody>
          <a:bodyPr/>
          <a:lstStyle/>
          <a:p>
            <a:r>
              <a:rPr lang="de-DE" dirty="0" smtClean="0"/>
              <a:t>Technische Universität München  </a:t>
            </a:r>
          </a:p>
          <a:p>
            <a:r>
              <a:rPr lang="de-DE" dirty="0" smtClean="0"/>
              <a:t>Fakultät für Mustertechnik  </a:t>
            </a:r>
          </a:p>
          <a:p>
            <a:r>
              <a:rPr lang="de-DE" dirty="0" smtClean="0"/>
              <a:t>Lehrstuhl für Musterverfahren</a:t>
            </a:r>
          </a:p>
        </p:txBody>
      </p:sp>
      <p:sp>
        <p:nvSpPr>
          <p:cNvPr id="4" name="Foliennummernplatzhalter 3"/>
          <p:cNvSpPr>
            <a:spLocks noGrp="1"/>
          </p:cNvSpPr>
          <p:nvPr>
            <p:ph type="sldNum" sz="quarter" idx="11"/>
          </p:nvPr>
        </p:nvSpPr>
        <p:spPr>
          <a:xfrm>
            <a:off x="26640000" y="40414374"/>
            <a:ext cx="1960694" cy="720080"/>
          </a:xfrm>
          <a:prstGeom prst="rect">
            <a:avLst/>
          </a:prstGeom>
        </p:spPr>
        <p:txBody>
          <a:bodyPr/>
          <a:lstStyle/>
          <a:p>
            <a:fld id="{3F369674-7F9B-475F-BD19-444BB701AF24}" type="slidenum">
              <a:rPr lang="de-DE" smtClean="0"/>
              <a:pPr/>
              <a:t>‹Nr.›</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dirty="0" smtClean="0"/>
              <a:t>Technische Universität München  </a:t>
            </a:r>
          </a:p>
          <a:p>
            <a:r>
              <a:rPr lang="de-DE" dirty="0" smtClean="0"/>
              <a:t>Fakultät für Mustertechnik  </a:t>
            </a:r>
          </a:p>
          <a:p>
            <a:r>
              <a:rPr lang="de-DE" dirty="0" smtClean="0"/>
              <a:t>Lehrstuhl für Musterverfahren</a:t>
            </a:r>
          </a:p>
        </p:txBody>
      </p:sp>
      <p:sp>
        <p:nvSpPr>
          <p:cNvPr id="4" name="Foliennummernplatzhalter 3"/>
          <p:cNvSpPr>
            <a:spLocks noGrp="1"/>
          </p:cNvSpPr>
          <p:nvPr>
            <p:ph type="sldNum" sz="quarter" idx="11"/>
          </p:nvPr>
        </p:nvSpPr>
        <p:spPr>
          <a:xfrm>
            <a:off x="26640000" y="40414374"/>
            <a:ext cx="1960694" cy="720080"/>
          </a:xfrm>
          <a:prstGeom prst="rect">
            <a:avLst/>
          </a:prstGeom>
        </p:spPr>
        <p:txBody>
          <a:bodyPr/>
          <a:lstStyle/>
          <a:p>
            <a:fld id="{3F369674-7F9B-475F-BD19-444BB701AF24}" type="slidenum">
              <a:rPr lang="de-DE" smtClean="0"/>
              <a:pPr/>
              <a:t>‹Nr.›</a:t>
            </a:fld>
            <a:endParaRPr lang="de-DE" dirty="0"/>
          </a:p>
        </p:txBody>
      </p:sp>
      <p:sp>
        <p:nvSpPr>
          <p:cNvPr id="7"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smtClean="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8"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smtClean="0"/>
              <a:t>Überschrift 2</a:t>
            </a:r>
            <a:endParaRPr lang="de-DE" dirty="0"/>
          </a:p>
        </p:txBody>
      </p:sp>
      <p:sp>
        <p:nvSpPr>
          <p:cNvPr id="10" name="Untertitel 2"/>
          <p:cNvSpPr>
            <a:spLocks noGrp="1"/>
          </p:cNvSpPr>
          <p:nvPr>
            <p:ph type="subTitle" idx="1" hasCustomPrompt="1"/>
          </p:nvPr>
        </p:nvSpPr>
        <p:spPr>
          <a:xfrm>
            <a:off x="1655999" y="9136800"/>
            <a:ext cx="26928000" cy="30708000"/>
          </a:xfrm>
          <a:prstGeom prst="rect">
            <a:avLst/>
          </a:prstGeom>
        </p:spPr>
        <p:txBody>
          <a:bodyPr lIns="0" tIns="0" rIns="0" bIns="0" numCol="3" spcCol="648000"/>
          <a:lstStyle>
            <a:lvl1pPr marL="0" indent="0" algn="l" rtl="0">
              <a:lnSpc>
                <a:spcPts val="3200"/>
              </a:lnSpc>
              <a:spcBef>
                <a:spcPts val="0"/>
              </a:spcBef>
              <a:spcAft>
                <a:spcPts val="3200"/>
              </a:spcAft>
              <a:buFont typeface="Arial" pitchFamily="34" charset="0"/>
              <a:buNone/>
              <a:defRPr b="0" baseline="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smtClean="0">
                <a:solidFill>
                  <a:srgbClr val="000000"/>
                </a:solidFill>
                <a:latin typeface="Arial"/>
              </a:rPr>
              <a:t>Fließtext 25 </a:t>
            </a:r>
            <a:r>
              <a:rPr lang="de-DE" sz="2500" kern="1200" baseline="0" dirty="0" err="1" smtClean="0">
                <a:solidFill>
                  <a:srgbClr val="000000"/>
                </a:solidFill>
                <a:latin typeface="Arial"/>
              </a:rPr>
              <a:t>pt</a:t>
            </a:r>
            <a:endParaRPr lang="de-DE" dirty="0" smtClean="0"/>
          </a:p>
          <a:p>
            <a:pPr rtl="0"/>
            <a:r>
              <a:rPr lang="de-DE" sz="2500" kern="1200" baseline="0" dirty="0" smtClean="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smtClean="0">
                <a:solidFill>
                  <a:srgbClr val="000000"/>
                </a:solidFill>
                <a:latin typeface="Arial"/>
              </a:rPr>
              <a:t>Bitte geben Sie Ihren individuellen Text an den vorgesehenen Stellen ein und nutzen Sie die installierten Formatvorlagen für den jeweiligen Textabschnitt. </a:t>
            </a:r>
          </a:p>
          <a:p>
            <a:pPr lvl="1"/>
            <a:r>
              <a:rPr lang="de-DE" dirty="0" smtClean="0"/>
              <a:t>Kopfzeile und Absender</a:t>
            </a:r>
          </a:p>
          <a:p>
            <a:pPr rtl="0"/>
            <a:r>
              <a:rPr lang="de-DE" sz="2500" kern="1200" baseline="0" dirty="0" smtClean="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und blauem Textzusatz (linker Rand) </a:t>
            </a:r>
          </a:p>
          <a:p>
            <a:pPr lvl="1"/>
            <a:r>
              <a:rPr lang="de-DE" dirty="0" err="1" smtClean="0"/>
              <a:t>Textsatz</a:t>
            </a:r>
            <a:endParaRPr lang="de-DE" dirty="0" smtClean="0"/>
          </a:p>
          <a:p>
            <a:pPr rtl="0"/>
            <a:r>
              <a:rPr lang="de-DE" sz="2500" kern="1200" baseline="0" dirty="0" smtClean="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smtClean="0">
                <a:solidFill>
                  <a:srgbClr val="000000"/>
                </a:solidFill>
                <a:latin typeface="Arial"/>
              </a:rPr>
              <a:t>vierspaltiger</a:t>
            </a:r>
            <a:r>
              <a:rPr lang="de-DE" sz="2500" kern="1200" baseline="0" dirty="0" smtClean="0">
                <a:solidFill>
                  <a:srgbClr val="000000"/>
                </a:solidFill>
                <a:latin typeface="Arial"/>
              </a:rPr>
              <a:t> Text empfohlen, linksbündig oder Blocksatz. Für Plakate mit wenig Text, können Sie auf die größeren Schriftgrößen zurückgreifen.</a:t>
            </a:r>
          </a:p>
          <a:p>
            <a:pPr lvl="1"/>
            <a:r>
              <a:rPr lang="de-DE" dirty="0" smtClean="0"/>
              <a:t>Bilder</a:t>
            </a:r>
          </a:p>
          <a:p>
            <a:pPr rtl="0"/>
            <a:r>
              <a:rPr lang="de-DE" sz="2500" kern="1200" baseline="0" dirty="0" smtClean="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an mindestens 3 Seiten, bis zum Papierrand (sog. randabfallend)</a:t>
            </a:r>
          </a:p>
          <a:p>
            <a:pPr rtl="0"/>
            <a:r>
              <a:rPr lang="de-DE" sz="2500" kern="1200" baseline="0" dirty="0" smtClean="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smtClean="0"/>
              <a:t>Druck</a:t>
            </a:r>
          </a:p>
          <a:p>
            <a:pPr rtl="0"/>
            <a:r>
              <a:rPr lang="de-DE" sz="2500" kern="1200" baseline="0" dirty="0" smtClean="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smtClean="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smtClean="0">
                <a:solidFill>
                  <a:srgbClr val="000000"/>
                </a:solidFill>
                <a:latin typeface="Arial"/>
              </a:rPr>
              <a:t>Weitere Informationen zum Corporate Design der TUM finden Sie unter www.tum.de/cd</a:t>
            </a:r>
          </a:p>
          <a:p>
            <a:pPr lvl="1"/>
            <a:r>
              <a:rPr lang="de-DE" dirty="0" smtClean="0"/>
              <a:t>Blindtext</a:t>
            </a:r>
          </a:p>
          <a:p>
            <a:pPr rtl="0"/>
            <a:r>
              <a:rPr lang="de-DE" sz="2500" kern="1200" baseline="0" dirty="0" err="1" smtClean="0">
                <a:solidFill>
                  <a:srgbClr val="000000"/>
                </a:solidFill>
                <a:latin typeface="Arial"/>
              </a:rPr>
              <a:t>Padolumquatur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Num</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officiist</a:t>
            </a:r>
            <a:r>
              <a:rPr lang="de-DE" sz="2500" kern="1200" baseline="0" dirty="0" smtClean="0">
                <a:solidFill>
                  <a:srgbClr val="000000"/>
                </a:solidFill>
                <a:latin typeface="Arial"/>
              </a:rPr>
              <a:t>, </a:t>
            </a:r>
            <a:r>
              <a:rPr lang="de-DE" sz="2500" kern="1200" baseline="0" dirty="0" err="1" smtClean="0">
                <a:solidFill>
                  <a:srgbClr val="000000"/>
                </a:solidFill>
                <a:latin typeface="Arial"/>
              </a:rPr>
              <a:t>cullaccumquodquia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res</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oditavolumutestibus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voluptas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lit</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quam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eavoluptis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Utautelitatur</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experepelibus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officiusreinciamvoluptatureictestvererenienda</a:t>
            </a:r>
            <a:r>
              <a:rPr lang="de-DE" sz="2500" kern="1200" baseline="0" dirty="0" smtClean="0">
                <a:solidFill>
                  <a:srgbClr val="000000"/>
                </a:solidFill>
                <a:latin typeface="Arial"/>
              </a:rPr>
              <a:t> pro </a:t>
            </a:r>
            <a:r>
              <a:rPr lang="de-DE" sz="2500" kern="1200" baseline="0" dirty="0" err="1" smtClean="0">
                <a:solidFill>
                  <a:srgbClr val="000000"/>
                </a:solidFill>
                <a:latin typeface="Arial"/>
              </a:rPr>
              <a:t>eumquiomnimullandeeaquitoritionsedquevolorioremharum</a:t>
            </a:r>
            <a:r>
              <a:rPr lang="de-DE" sz="2500" kern="1200" baseline="0" dirty="0" smtClean="0">
                <a:solidFill>
                  <a:srgbClr val="000000"/>
                </a:solidFill>
                <a:latin typeface="Arial"/>
              </a:rPr>
              <a:t> am </a:t>
            </a:r>
            <a:r>
              <a:rPr lang="de-DE" sz="2500" kern="1200" baseline="0" dirty="0" err="1" smtClean="0">
                <a:solidFill>
                  <a:srgbClr val="000000"/>
                </a:solidFill>
                <a:latin typeface="Arial"/>
              </a:rPr>
              <a:t>sitiossitiilitmollorumaseatiassimlamcus</a:t>
            </a:r>
            <a:r>
              <a:rPr lang="de-DE" sz="2500" kern="1200" baseline="0" dirty="0" smtClean="0">
                <a:solidFill>
                  <a:srgbClr val="000000"/>
                </a:solidFill>
                <a:latin typeface="Arial"/>
              </a:rPr>
              <a:t> mint </a:t>
            </a:r>
            <a:r>
              <a:rPr lang="de-DE" sz="2500" kern="1200" baseline="0" dirty="0" err="1" smtClean="0">
                <a:solidFill>
                  <a:srgbClr val="000000"/>
                </a:solidFill>
                <a:latin typeface="Arial"/>
              </a:rPr>
              <a:t>omnisplitaspedquisvolestiquamusaverionsequesenim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exceaverchil</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omnimquunt</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expedquidoloresedquamfugiamusreperemeumvelipsamaudiapicilibusam</a:t>
            </a:r>
            <a:r>
              <a:rPr lang="de-DE" sz="2500" kern="1200" baseline="0" dirty="0" smtClean="0">
                <a:solidFill>
                  <a:srgbClr val="000000"/>
                </a:solidFill>
                <a:latin typeface="Arial"/>
              </a:rPr>
              <a:t>, </a:t>
            </a:r>
            <a:r>
              <a:rPr lang="de-DE" sz="2500" kern="1200" baseline="0" dirty="0" err="1" smtClean="0">
                <a:solidFill>
                  <a:srgbClr val="000000"/>
                </a:solidFill>
                <a:latin typeface="Arial"/>
              </a:rPr>
              <a:t>eostionsedidoluptiurrestestiavolentpradendaiur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Quiaverspelluptur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a:t>
            </a:r>
            <a:r>
              <a:rPr lang="de-DE" sz="2500" kern="1200" baseline="0" dirty="0" err="1" smtClean="0">
                <a:solidFill>
                  <a:srgbClr val="000000"/>
                </a:solidFill>
                <a:latin typeface="Arial"/>
              </a:rPr>
              <a:t>utemporrovitatisquidigendusvoluptaecae</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Itatem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conectismolorecuptaturmagnat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Xerro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elesciam</a:t>
            </a:r>
            <a:r>
              <a:rPr lang="de-DE" sz="2500" kern="1200" baseline="0" dirty="0" smtClean="0">
                <a:solidFill>
                  <a:srgbClr val="000000"/>
                </a:solidFill>
                <a:latin typeface="Arial"/>
              </a:rPr>
              <a: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videlessiaccusutomnientqueconremlaccumernationcusexplictur</a:t>
            </a:r>
            <a:r>
              <a:rPr lang="de-DE" sz="2500" kern="1200" baseline="0" dirty="0" smtClean="0">
                <a:solidFill>
                  <a:srgbClr val="000000"/>
                </a:solidFill>
                <a:latin typeface="Arial"/>
              </a:rPr>
              <a:t>? </a:t>
            </a:r>
            <a:r>
              <a:rPr lang="de-DE" sz="2500" kern="1200" baseline="0" dirty="0" err="1" smtClean="0">
                <a:solidFill>
                  <a:srgbClr val="000000"/>
                </a:solidFill>
                <a:latin typeface="Arial"/>
              </a:rPr>
              <a:t>Aboriautmolutetur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quiamusre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eteaquisvenisquibus</a:t>
            </a:r>
            <a:r>
              <a:rPr lang="de-DE" sz="2500" kern="1200" baseline="0" dirty="0" smtClean="0">
                <a:solidFill>
                  <a:srgbClr val="000000"/>
                </a:solidFill>
                <a:latin typeface="Arial"/>
              </a:rPr>
              <a:t> in es et </a:t>
            </a:r>
            <a:r>
              <a:rPr lang="de-DE" sz="2500" kern="1200" baseline="0" dirty="0" err="1" smtClean="0">
                <a:solidFill>
                  <a:srgbClr val="000000"/>
                </a:solidFill>
                <a:latin typeface="Arial"/>
              </a:rPr>
              <a:t>aligent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Niatharchilliscullateeumaututaboreperiaautdoluptamfaccabo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Otaminiminventurranoneneteumaccum</a:t>
            </a:r>
            <a:r>
              <a:rPr lang="de-DE" sz="2500" kern="1200" baseline="0" dirty="0" smtClean="0">
                <a:solidFill>
                  <a:srgbClr val="000000"/>
                </a:solidFill>
                <a:latin typeface="Arial"/>
              </a:rPr>
              <a:t>, </a:t>
            </a:r>
            <a:r>
              <a:rPr lang="de-DE" sz="2500" kern="1200" baseline="0" dirty="0" err="1" smtClean="0">
                <a:solidFill>
                  <a:srgbClr val="000000"/>
                </a:solidFill>
                <a:latin typeface="Arial"/>
              </a:rPr>
              <a:t>nimetofficimi</a:t>
            </a:r>
            <a:r>
              <a:rPr lang="de-DE" sz="2500" kern="1200" baseline="0" dirty="0" smtClean="0">
                <a:solidFill>
                  <a:srgbClr val="000000"/>
                </a:solidFill>
                <a:latin typeface="Arial"/>
              </a:rPr>
              <a:t>, </a:t>
            </a:r>
            <a:r>
              <a:rPr lang="de-DE" sz="2500" kern="1200" baseline="0" dirty="0" err="1" smtClean="0">
                <a:solidFill>
                  <a:srgbClr val="000000"/>
                </a:solidFill>
                <a:latin typeface="Arial"/>
              </a:rPr>
              <a:t>consequediteumfuga</a:t>
            </a:r>
            <a:r>
              <a:rPr lang="de-DE" sz="2500" kern="1200" baseline="0" dirty="0" smtClean="0">
                <a:solidFill>
                  <a:srgbClr val="000000"/>
                </a:solidFill>
                <a:latin typeface="Arial"/>
              </a:rPr>
              <a:t>. Nam, </a:t>
            </a:r>
            <a:r>
              <a:rPr lang="de-DE" sz="2500" kern="1200" baseline="0" dirty="0" err="1" smtClean="0">
                <a:solidFill>
                  <a:srgbClr val="000000"/>
                </a:solidFill>
                <a:latin typeface="Arial"/>
              </a:rPr>
              <a:t>quibusmoloraectiusillaborautlaborruminveliquiasequiasquidoluptaspedismoluptiasadiaautrepedquisacestaudaepernatumiusvolutaut</a:t>
            </a:r>
            <a:r>
              <a:rPr lang="de-DE" sz="2500" kern="1200" baseline="0" dirty="0" smtClean="0">
                <a:solidFill>
                  <a:srgbClr val="000000"/>
                </a:solidFill>
                <a:latin typeface="Arial"/>
              </a:rPr>
              <a:t> ad </a:t>
            </a:r>
            <a:r>
              <a:rPr lang="de-DE" sz="2500" kern="1200" baseline="0" dirty="0" err="1" smtClean="0">
                <a:solidFill>
                  <a:srgbClr val="000000"/>
                </a:solidFill>
                <a:latin typeface="Arial"/>
              </a:rPr>
              <a:t>est</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voloverovidunturitatetadiorehendiblaboraciur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Quisresciuntemnusimendendaeverumque</a:t>
            </a:r>
            <a:r>
              <a:rPr lang="de-DE" sz="2500" kern="1200" baseline="0" dirty="0" smtClean="0">
                <a:solidFill>
                  <a:srgbClr val="000000"/>
                </a:solidFill>
                <a:latin typeface="Arial"/>
              </a:rPr>
              <a:t> dem. </a:t>
            </a:r>
            <a:r>
              <a:rPr lang="de-DE" sz="2500" kern="1200" baseline="0" dirty="0" err="1" smtClean="0">
                <a:solidFill>
                  <a:srgbClr val="000000"/>
                </a:solidFill>
                <a:latin typeface="Arial"/>
              </a:rPr>
              <a:t>Roquenonsequatiorroel</a:t>
            </a:r>
            <a:r>
              <a:rPr lang="de-DE" sz="2500" kern="1200" baseline="0" dirty="0" smtClean="0">
                <a:solidFill>
                  <a:srgbClr val="000000"/>
                </a:solidFill>
                <a:latin typeface="Arial"/>
              </a:rPr>
              <a:t> in </a:t>
            </a:r>
            <a:r>
              <a:rPr lang="de-DE" sz="2500" kern="1200" baseline="0" dirty="0" err="1" smtClean="0">
                <a:solidFill>
                  <a:srgbClr val="000000"/>
                </a:solidFill>
                <a:latin typeface="Arial"/>
              </a:rPr>
              <a:t>nihiliquisvolorporroisistiusdaectotemrecae</a:t>
            </a:r>
            <a:r>
              <a:rPr lang="de-DE" sz="2500" kern="1200" baseline="0" dirty="0" smtClean="0">
                <a:solidFill>
                  <a:srgbClr val="000000"/>
                </a:solidFill>
                <a:latin typeface="Arial"/>
              </a:rPr>
              <a:t> mi, si </a:t>
            </a:r>
            <a:r>
              <a:rPr lang="de-DE" sz="2500" kern="1200" baseline="0" dirty="0" err="1" smtClean="0">
                <a:solidFill>
                  <a:srgbClr val="000000"/>
                </a:solidFill>
                <a:latin typeface="Arial"/>
              </a:rPr>
              <a:t>voluptat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Cae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autematquerepedquasincipitio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Ariscipsamusvolorectionseperumvolorunt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Consequoetur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erioratur</a:t>
            </a:r>
            <a:r>
              <a:rPr lang="de-DE" sz="2500" kern="1200" baseline="0" dirty="0" smtClean="0">
                <a:solidFill>
                  <a:srgbClr val="000000"/>
                </a:solidFill>
                <a:latin typeface="Arial"/>
              </a:rPr>
              <a:t>?</a:t>
            </a:r>
          </a:p>
          <a:p>
            <a:pPr rtl="0"/>
            <a:r>
              <a:rPr lang="de-DE" sz="2500" kern="1200" baseline="0" dirty="0" smtClean="0">
                <a:solidFill>
                  <a:srgbClr val="000000"/>
                </a:solidFill>
                <a:latin typeface="Arial"/>
              </a:rPr>
              <a:t>As </a:t>
            </a:r>
            <a:r>
              <a:rPr lang="de-DE" sz="2500" kern="1200" baseline="0" dirty="0" err="1" smtClean="0">
                <a:solidFill>
                  <a:srgbClr val="000000"/>
                </a:solidFill>
                <a:latin typeface="Arial"/>
              </a:rPr>
              <a:t>ipsuntetusestexerumilipsandioel</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lam</a:t>
            </a:r>
            <a:r>
              <a:rPr lang="de-DE" sz="2500" kern="1200" baseline="0" dirty="0" smtClean="0">
                <a:solidFill>
                  <a:srgbClr val="000000"/>
                </a:solidFill>
                <a:latin typeface="Arial"/>
              </a:rPr>
              <a:t>, </a:t>
            </a:r>
            <a:r>
              <a:rPr lang="de-DE" sz="2500" kern="1200" baseline="0" dirty="0" err="1" smtClean="0">
                <a:solidFill>
                  <a:srgbClr val="000000"/>
                </a:solidFill>
                <a:latin typeface="Arial"/>
              </a:rPr>
              <a:t>sumnimepratetofficitisdolesessiquunturreeosaepederiaperateste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mosanditenit</a:t>
            </a:r>
            <a:r>
              <a:rPr lang="de-DE" sz="2500" kern="1200" baseline="0" dirty="0" smtClean="0">
                <a:solidFill>
                  <a:srgbClr val="000000"/>
                </a:solidFill>
                <a:latin typeface="Arial"/>
              </a:rPr>
              <a:t>, </a:t>
            </a:r>
            <a:r>
              <a:rPr lang="de-DE" sz="2500" kern="1200" baseline="0" dirty="0" err="1" smtClean="0">
                <a:solidFill>
                  <a:srgbClr val="000000"/>
                </a:solidFill>
                <a:latin typeface="Arial"/>
              </a:rPr>
              <a:t>sandanisidellaminctasdolupta</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veliquideleventreperumquesumrerspelicte</a:t>
            </a:r>
            <a:r>
              <a:rPr lang="de-DE" sz="2500" kern="1200" baseline="0" dirty="0" smtClean="0">
                <a:solidFill>
                  <a:srgbClr val="000000"/>
                </a:solidFill>
                <a:latin typeface="Arial"/>
              </a:rPr>
              <a:t> nos et </a:t>
            </a:r>
            <a:r>
              <a:rPr lang="de-DE" sz="2500" kern="1200" baseline="0" dirty="0" err="1" smtClean="0">
                <a:solidFill>
                  <a:srgbClr val="000000"/>
                </a:solidFill>
                <a:latin typeface="Arial"/>
              </a:rPr>
              <a:t>faceraturaboremqueliquisquerest</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omnissederuptasquiduciliquaturatiavolorerro</a:t>
            </a:r>
            <a:r>
              <a:rPr lang="de-DE" sz="2500" kern="1200" baseline="0" dirty="0" smtClean="0">
                <a:solidFill>
                  <a:srgbClr val="000000"/>
                </a:solidFill>
                <a:latin typeface="Arial"/>
              </a:rPr>
              <a:t> es </a:t>
            </a:r>
            <a:r>
              <a:rPr lang="de-DE" sz="2500" kern="1200" baseline="0" dirty="0" err="1" smtClean="0">
                <a:solidFill>
                  <a:srgbClr val="000000"/>
                </a:solidFill>
                <a:latin typeface="Arial"/>
              </a:rPr>
              <a:t>magnimoluptaquibust</a:t>
            </a:r>
            <a:r>
              <a:rPr lang="de-DE" sz="2500" kern="1200" baseline="0" dirty="0" smtClean="0">
                <a:solidFill>
                  <a:srgbClr val="000000"/>
                </a:solidFill>
                <a:latin typeface="Arial"/>
              </a:rPr>
              <a:t>, </a:t>
            </a:r>
            <a:r>
              <a:rPr lang="de-DE" sz="2500" kern="1200" baseline="0" dirty="0" err="1" smtClean="0">
                <a:solidFill>
                  <a:srgbClr val="000000"/>
                </a:solidFill>
                <a:latin typeface="Arial"/>
              </a:rPr>
              <a:t>aceromaximusexperoconcumqueporidolorrodolutpreprae</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Voluptireiuntiavoluptaestinumdolorumquametomnisquiutas</a:t>
            </a:r>
            <a:r>
              <a:rPr lang="de-DE" sz="2500" kern="1200" baseline="0" dirty="0" smtClean="0">
                <a:solidFill>
                  <a:srgbClr val="000000"/>
                </a:solidFill>
                <a:latin typeface="Arial"/>
              </a:rPr>
              <a:t> a </a:t>
            </a:r>
            <a:r>
              <a:rPr lang="de-DE" sz="2500" kern="1200" baseline="0" dirty="0" err="1" smtClean="0">
                <a:solidFill>
                  <a:srgbClr val="000000"/>
                </a:solidFill>
                <a:latin typeface="Arial"/>
              </a:rPr>
              <a:t>doluptaeautvelinveressusquaspeliqueque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doluptasintresessunt</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venimetur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Quistotamrepere</a:t>
            </a:r>
            <a:r>
              <a:rPr lang="de-DE" sz="2500" kern="1200" baseline="0" dirty="0" smtClean="0">
                <a:solidFill>
                  <a:srgbClr val="000000"/>
                </a:solidFill>
                <a:latin typeface="Arial"/>
              </a:rPr>
              <a:t> cum </a:t>
            </a:r>
            <a:r>
              <a:rPr lang="de-DE" sz="2500" kern="1200" baseline="0" dirty="0" err="1" smtClean="0">
                <a:solidFill>
                  <a:srgbClr val="000000"/>
                </a:solidFill>
                <a:latin typeface="Arial"/>
              </a:rPr>
              <a:t>autodiodqueporemaasidisre</a:t>
            </a:r>
            <a:r>
              <a:rPr lang="de-DE" sz="2500" kern="1200" baseline="0" dirty="0" smtClean="0">
                <a:solidFill>
                  <a:srgbClr val="000000"/>
                </a:solidFill>
                <a:latin typeface="Arial"/>
              </a:rPr>
              <a:t>, </a:t>
            </a:r>
            <a:r>
              <a:rPr lang="de-DE" sz="2500" kern="1200" baseline="0" dirty="0" err="1" smtClean="0">
                <a:solidFill>
                  <a:srgbClr val="000000"/>
                </a:solidFill>
                <a:latin typeface="Arial"/>
              </a:rPr>
              <a:t>optavolupietur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toritaccullaboriostibustoomnisquosabo</a:t>
            </a:r>
            <a:r>
              <a:rPr lang="de-DE" sz="2500" kern="1200" baseline="0" dirty="0" smtClean="0">
                <a:solidFill>
                  <a:srgbClr val="000000"/>
                </a:solidFill>
                <a:latin typeface="Arial"/>
              </a:rPr>
              <a:t>. </a:t>
            </a:r>
            <a:r>
              <a:rPr lang="de-DE" sz="2500" kern="1200" baseline="0" dirty="0" err="1" smtClean="0">
                <a:solidFill>
                  <a:srgbClr val="000000"/>
                </a:solidFill>
                <a:latin typeface="Arial"/>
              </a:rPr>
              <a:t>Giam</a:t>
            </a:r>
            <a:r>
              <a:rPr lang="de-DE" sz="2500" kern="1200" baseline="0" dirty="0" smtClean="0">
                <a:solidFill>
                  <a:srgbClr val="000000"/>
                </a:solidFill>
                <a:latin typeface="Arial"/>
              </a:rPr>
              <a:t>, </a:t>
            </a:r>
            <a:r>
              <a:rPr lang="de-DE" sz="2500" kern="1200" baseline="0" dirty="0" err="1" smtClean="0">
                <a:solidFill>
                  <a:srgbClr val="000000"/>
                </a:solidFill>
                <a:latin typeface="Arial"/>
              </a:rPr>
              <a:t>tetuntfuga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Utquassimenianest</a:t>
            </a:r>
            <a:r>
              <a:rPr lang="de-DE" sz="2500" kern="1200" baseline="0" dirty="0" smtClean="0">
                <a:solidFill>
                  <a:srgbClr val="000000"/>
                </a:solidFill>
                <a:latin typeface="Arial"/>
              </a:rPr>
              <a:t>, </a:t>
            </a:r>
            <a:r>
              <a:rPr lang="de-DE" sz="2500" kern="1200" baseline="0" dirty="0" err="1" smtClean="0">
                <a:solidFill>
                  <a:srgbClr val="000000"/>
                </a:solidFill>
                <a:latin typeface="Arial"/>
              </a:rPr>
              <a:t>explacipis</a:t>
            </a:r>
            <a:r>
              <a:rPr lang="de-DE" sz="2500" kern="1200" baseline="0" dirty="0" smtClean="0">
                <a:solidFill>
                  <a:srgbClr val="000000"/>
                </a:solidFill>
                <a:latin typeface="Arial"/>
              </a:rPr>
              <a:t> si </a:t>
            </a:r>
            <a:r>
              <a:rPr lang="de-DE" sz="2500" kern="1200" baseline="0" dirty="0" err="1" smtClean="0">
                <a:solidFill>
                  <a:srgbClr val="000000"/>
                </a:solidFill>
                <a:latin typeface="Arial"/>
              </a:rPr>
              <a:t>autplatur</a:t>
            </a:r>
            <a:r>
              <a:rPr lang="de-DE" sz="2500" kern="1200" baseline="0" dirty="0" smtClean="0">
                <a:solidFill>
                  <a:srgbClr val="000000"/>
                </a:solidFill>
                <a:latin typeface="Arial"/>
              </a:rPr>
              <a:t>? Mi, </a:t>
            </a:r>
            <a:r>
              <a:rPr lang="de-DE" sz="2500" kern="1200" baseline="0" dirty="0" err="1" smtClean="0">
                <a:solidFill>
                  <a:srgbClr val="000000"/>
                </a:solidFill>
                <a:latin typeface="Arial"/>
              </a:rPr>
              <a:t>conparisasvitateeatiisest</a:t>
            </a:r>
            <a:r>
              <a:rPr lang="de-DE" sz="2500" kern="1200" baseline="0" dirty="0" smtClean="0">
                <a:solidFill>
                  <a:srgbClr val="000000"/>
                </a:solidFill>
                <a:latin typeface="Arial"/>
              </a:rPr>
              <a:t>, </a:t>
            </a:r>
            <a:r>
              <a:rPr lang="de-DE" sz="2500" kern="1200" baseline="0" dirty="0" err="1" smtClean="0">
                <a:solidFill>
                  <a:srgbClr val="000000"/>
                </a:solidFill>
                <a:latin typeface="Arial"/>
              </a:rPr>
              <a:t>nisquianihicabo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Nequos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exeostenulparuptatur</a:t>
            </a:r>
            <a:r>
              <a:rPr lang="de-DE" sz="2500" kern="1200" baseline="0" dirty="0" smtClean="0">
                <a:solidFill>
                  <a:srgbClr val="000000"/>
                </a:solidFill>
                <a:latin typeface="Arial"/>
              </a:rPr>
              <a:t>? Qui </a:t>
            </a:r>
            <a:r>
              <a:rPr lang="de-DE" sz="2500" kern="1200" baseline="0" dirty="0" err="1" smtClean="0">
                <a:solidFill>
                  <a:srgbClr val="000000"/>
                </a:solidFill>
                <a:latin typeface="Arial"/>
              </a:rPr>
              <a:t>optiursoluptiumeestiorepudavoles</a:t>
            </a:r>
            <a:r>
              <a:rPr lang="de-DE" sz="2500" kern="1200" baseline="0" dirty="0" smtClean="0">
                <a:solidFill>
                  <a:srgbClr val="000000"/>
                </a:solidFill>
                <a:latin typeface="Arial"/>
              </a:rPr>
              <a:t> se </a:t>
            </a:r>
            <a:r>
              <a:rPr lang="de-DE" sz="2500" kern="1200" baseline="0" dirty="0" err="1" smtClean="0">
                <a:solidFill>
                  <a:srgbClr val="000000"/>
                </a:solidFill>
                <a:latin typeface="Arial"/>
              </a:rPr>
              <a:t>volesquiaspeprovidullenda</a:t>
            </a:r>
            <a:r>
              <a:rPr lang="de-DE" sz="2500" kern="1200" baseline="0" dirty="0" smtClean="0">
                <a:solidFill>
                  <a:srgbClr val="000000"/>
                </a:solidFill>
                <a:latin typeface="Arial"/>
              </a:rPr>
              <a:t> si </a:t>
            </a:r>
            <a:r>
              <a:rPr lang="de-DE" sz="2500" kern="1200" baseline="0" dirty="0" err="1" smtClean="0">
                <a:solidFill>
                  <a:srgbClr val="000000"/>
                </a:solidFill>
                <a:latin typeface="Arial"/>
              </a:rPr>
              <a:t>neceatepediteicientvoluptasadisectemdoluptatevolest</a:t>
            </a:r>
            <a:r>
              <a:rPr lang="de-DE" sz="2500" kern="1200" baseline="0" dirty="0" smtClean="0">
                <a:solidFill>
                  <a:srgbClr val="000000"/>
                </a:solidFill>
                <a:latin typeface="Arial"/>
              </a:rPr>
              <a:t>, </a:t>
            </a:r>
            <a:r>
              <a:rPr lang="de-DE" sz="2500" kern="1200" baseline="0" dirty="0" err="1" smtClean="0">
                <a:solidFill>
                  <a:srgbClr val="000000"/>
                </a:solidFill>
                <a:latin typeface="Arial"/>
              </a:rPr>
              <a:t>voloraeatam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raatetviducidiseaquae</a:t>
            </a:r>
            <a:r>
              <a:rPr lang="de-DE" sz="2500" kern="1200" baseline="0" dirty="0" smtClean="0">
                <a:solidFill>
                  <a:srgbClr val="000000"/>
                </a:solidFill>
                <a:latin typeface="Arial"/>
              </a:rPr>
              <a:t>. </a:t>
            </a:r>
            <a:r>
              <a:rPr lang="de-DE" sz="2500" kern="1200" baseline="0" dirty="0" err="1" smtClean="0">
                <a:solidFill>
                  <a:srgbClr val="000000"/>
                </a:solidFill>
                <a:latin typeface="Arial"/>
              </a:rPr>
              <a:t>Emdelesdoluptusestotatur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Igendellaprepedetur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sumfugiasperaerumre</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sitautaspemoluptatiatiatevoluptur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voluptisasmoditiaconserumquaenulluptaquatasitatevoluptatem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moluptaturmoluptatelid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auditis</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pediasitibustemquiadolorehenduntescientincidentuseiundeodis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experiorest</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sollisreroremolescit</a:t>
            </a:r>
            <a:r>
              <a:rPr lang="de-DE" sz="2500" kern="1200" baseline="0" dirty="0" smtClean="0">
                <a:solidFill>
                  <a:srgbClr val="000000"/>
                </a:solidFill>
                <a:latin typeface="Arial"/>
              </a:rPr>
              <a:t> es </a:t>
            </a:r>
            <a:r>
              <a:rPr lang="de-DE" sz="2500" kern="1200" baseline="0" dirty="0" err="1" smtClean="0">
                <a:solidFill>
                  <a:srgbClr val="000000"/>
                </a:solidFill>
                <a:latin typeface="Arial"/>
              </a:rPr>
              <a:t>renissandemquiamus</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occumanditiiseossint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exernatursimi</a:t>
            </a:r>
            <a:r>
              <a:rPr lang="de-DE" sz="2500" kern="1200" baseline="0" dirty="0" smtClean="0">
                <a:solidFill>
                  <a:srgbClr val="000000"/>
                </a:solidFill>
                <a:latin typeface="Arial"/>
              </a:rPr>
              <a:t>, </a:t>
            </a:r>
            <a:r>
              <a:rPr lang="de-DE" sz="2500" kern="1200" baseline="0" dirty="0" err="1" smtClean="0">
                <a:solidFill>
                  <a:srgbClr val="000000"/>
                </a:solidFill>
                <a:latin typeface="Arial"/>
              </a:rPr>
              <a:t>susmoloreptasolesipictemcore</a:t>
            </a:r>
            <a:r>
              <a:rPr lang="de-DE" sz="2500" kern="1200" baseline="0" dirty="0" smtClean="0">
                <a:solidFill>
                  <a:srgbClr val="000000"/>
                </a:solidFill>
                <a:latin typeface="Arial"/>
              </a:rPr>
              <a:t>, </a:t>
            </a:r>
            <a:r>
              <a:rPr lang="de-DE" sz="2500" kern="1200" baseline="0" dirty="0" err="1" smtClean="0">
                <a:solidFill>
                  <a:srgbClr val="000000"/>
                </a:solidFill>
                <a:latin typeface="Arial"/>
              </a:rPr>
              <a:t>nonsequamium</a:t>
            </a:r>
            <a:r>
              <a:rPr lang="de-DE" sz="2500" kern="1200" baseline="0" dirty="0" smtClean="0">
                <a:solidFill>
                  <a:srgbClr val="000000"/>
                </a:solidFill>
                <a:latin typeface="Arial"/>
              </a:rPr>
              <a:t>, </a:t>
            </a:r>
            <a:r>
              <a:rPr lang="de-DE" sz="2500" kern="1200" baseline="0" dirty="0" err="1" smtClean="0">
                <a:solidFill>
                  <a:srgbClr val="000000"/>
                </a:solidFill>
                <a:latin typeface="Arial"/>
              </a:rPr>
              <a:t>quaestrumreremquamnisitvoluptaecorremperibusant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faceprecusdamharumerocumelam</a:t>
            </a:r>
            <a:r>
              <a:rPr lang="de-DE" sz="2500" kern="1200" baseline="0" dirty="0" smtClean="0">
                <a:solidFill>
                  <a:srgbClr val="000000"/>
                </a:solidFill>
                <a:latin typeface="Arial"/>
              </a:rPr>
              <a:t>, </a:t>
            </a:r>
            <a:r>
              <a:rPr lang="de-DE" sz="2500" kern="1200" baseline="0" dirty="0" err="1" smtClean="0">
                <a:solidFill>
                  <a:srgbClr val="000000"/>
                </a:solidFill>
                <a:latin typeface="Arial"/>
              </a:rPr>
              <a:t>torsintur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Lestiasi</a:t>
            </a:r>
            <a:r>
              <a:rPr lang="de-DE" sz="2500" kern="1200" baseline="0" dirty="0" smtClean="0">
                <a:solidFill>
                  <a:srgbClr val="000000"/>
                </a:solidFill>
                <a:latin typeface="Arial"/>
              </a:rPr>
              <a:t> ab </a:t>
            </a:r>
            <a:r>
              <a:rPr lang="de-DE" sz="2500" kern="1200" baseline="0" dirty="0" err="1" smtClean="0">
                <a:solidFill>
                  <a:srgbClr val="000000"/>
                </a:solidFill>
                <a:latin typeface="Arial"/>
              </a:rPr>
              <a:t>ime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prasusil</a:t>
            </a:r>
            <a:r>
              <a:rPr lang="de-DE" sz="2500" kern="1200" baseline="0" dirty="0" smtClean="0">
                <a:solidFill>
                  <a:srgbClr val="000000"/>
                </a:solidFill>
                <a:latin typeface="Arial"/>
              </a:rPr>
              <a:t> es sam </a:t>
            </a:r>
            <a:r>
              <a:rPr lang="de-DE" sz="2500" kern="1200" baseline="0" dirty="0" err="1" smtClean="0">
                <a:solidFill>
                  <a:srgbClr val="000000"/>
                </a:solidFill>
                <a:latin typeface="Arial"/>
              </a:rPr>
              <a:t>ratem</a:t>
            </a:r>
            <a:r>
              <a:rPr lang="de-DE" sz="2500" kern="1200" baseline="0" dirty="0" smtClean="0">
                <a:solidFill>
                  <a:srgbClr val="000000"/>
                </a:solidFill>
                <a:latin typeface="Arial"/>
              </a:rPr>
              <a:t> et </a:t>
            </a:r>
            <a:br>
              <a:rPr lang="de-DE" sz="2500" kern="1200" baseline="0" dirty="0" smtClean="0">
                <a:solidFill>
                  <a:srgbClr val="000000"/>
                </a:solidFill>
                <a:latin typeface="Arial"/>
              </a:rPr>
            </a:br>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a:t>
            </a:r>
            <a:endParaRPr lang="de-DE" dirty="0" smtClean="0"/>
          </a:p>
        </p:txBody>
      </p:sp>
      <p:sp>
        <p:nvSpPr>
          <p:cNvPr id="13" name="Bildplatzhalter 12"/>
          <p:cNvSpPr>
            <a:spLocks noGrp="1"/>
          </p:cNvSpPr>
          <p:nvPr>
            <p:ph type="pic" sz="quarter" idx="18"/>
          </p:nvPr>
        </p:nvSpPr>
        <p:spPr>
          <a:xfrm>
            <a:off x="20036531" y="9090895"/>
            <a:ext cx="8550000" cy="11538000"/>
          </a:xfrm>
          <a:prstGeom prst="rect">
            <a:avLst/>
          </a:prstGeom>
        </p:spPr>
        <p:txBody>
          <a:bodyPr bIns="46800" anchor="t" anchorCtr="0"/>
          <a:lstStyle/>
          <a:p>
            <a:r>
              <a:rPr lang="de-DE" dirty="0" smtClean="0"/>
              <a:t>Bild durch Klicken auf Symbol hinzufügen</a:t>
            </a:r>
            <a:endParaRPr lang="de-DE" dirty="0"/>
          </a:p>
        </p:txBody>
      </p:sp>
      <p:sp>
        <p:nvSpPr>
          <p:cNvPr id="14" name="Textplatzhalter 18"/>
          <p:cNvSpPr>
            <a:spLocks noGrp="1"/>
          </p:cNvSpPr>
          <p:nvPr>
            <p:ph type="body" sz="quarter" idx="19" hasCustomPrompt="1"/>
          </p:nvPr>
        </p:nvSpPr>
        <p:spPr>
          <a:xfrm>
            <a:off x="20036531" y="20612174"/>
            <a:ext cx="85500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
        <p:nvSpPr>
          <p:cNvPr id="11"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a:lvl1pPr>
          </a:lstStyle>
          <a:p>
            <a:r>
              <a:rPr lang="de-DE" dirty="0" smtClean="0"/>
              <a:t>Überschrift 1</a:t>
            </a:r>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dirty="0" smtClean="0"/>
              <a:t>Technische Universität München  </a:t>
            </a:r>
          </a:p>
          <a:p>
            <a:r>
              <a:rPr lang="de-DE" dirty="0" smtClean="0"/>
              <a:t>Fakultät für Mustertechnik  </a:t>
            </a:r>
          </a:p>
          <a:p>
            <a:r>
              <a:rPr lang="de-DE" dirty="0" smtClean="0"/>
              <a:t>Lehrstuhl für Musterverfahren</a:t>
            </a:r>
          </a:p>
        </p:txBody>
      </p:sp>
      <p:sp>
        <p:nvSpPr>
          <p:cNvPr id="4" name="Foliennummernplatzhalter 3"/>
          <p:cNvSpPr>
            <a:spLocks noGrp="1"/>
          </p:cNvSpPr>
          <p:nvPr>
            <p:ph type="sldNum" sz="quarter" idx="11"/>
          </p:nvPr>
        </p:nvSpPr>
        <p:spPr>
          <a:xfrm>
            <a:off x="26640000" y="40414374"/>
            <a:ext cx="1960694" cy="720080"/>
          </a:xfrm>
          <a:prstGeom prst="rect">
            <a:avLst/>
          </a:prstGeom>
        </p:spPr>
        <p:txBody>
          <a:bodyPr/>
          <a:lstStyle/>
          <a:p>
            <a:fld id="{3F369674-7F9B-475F-BD19-444BB701AF24}" type="slidenum">
              <a:rPr lang="de-DE" smtClean="0"/>
              <a:pPr/>
              <a:t>‹Nr.›</a:t>
            </a:fld>
            <a:endParaRPr lang="de-DE" dirty="0"/>
          </a:p>
        </p:txBody>
      </p:sp>
      <p:sp>
        <p:nvSpPr>
          <p:cNvPr id="7"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smtClean="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8"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smtClean="0"/>
              <a:t>Überschrift 2</a:t>
            </a:r>
            <a:endParaRPr lang="de-DE" dirty="0"/>
          </a:p>
        </p:txBody>
      </p:sp>
      <p:sp>
        <p:nvSpPr>
          <p:cNvPr id="10" name="Untertitel 2"/>
          <p:cNvSpPr>
            <a:spLocks noGrp="1"/>
          </p:cNvSpPr>
          <p:nvPr>
            <p:ph type="subTitle" idx="1" hasCustomPrompt="1"/>
          </p:nvPr>
        </p:nvSpPr>
        <p:spPr>
          <a:xfrm>
            <a:off x="1655999" y="9136800"/>
            <a:ext cx="26928000" cy="30708000"/>
          </a:xfrm>
          <a:prstGeom prst="rect">
            <a:avLst/>
          </a:prstGeom>
        </p:spPr>
        <p:txBody>
          <a:bodyPr lIns="0" tIns="0" rIns="0" bIns="0" numCol="2" spcCol="648000"/>
          <a:lstStyle>
            <a:lvl1pPr marL="0" indent="0" algn="l" rtl="0">
              <a:lnSpc>
                <a:spcPts val="3200"/>
              </a:lnSpc>
              <a:spcBef>
                <a:spcPts val="0"/>
              </a:spcBef>
              <a:spcAft>
                <a:spcPts val="3200"/>
              </a:spcAft>
              <a:buFont typeface="Arial" pitchFamily="34" charset="0"/>
              <a:buNone/>
              <a:defRPr b="0" baseline="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smtClean="0">
                <a:solidFill>
                  <a:srgbClr val="000000"/>
                </a:solidFill>
                <a:latin typeface="Arial"/>
              </a:rPr>
              <a:t>Fließtext 25 </a:t>
            </a:r>
            <a:r>
              <a:rPr lang="de-DE" sz="2500" kern="1200" baseline="0" dirty="0" err="1" smtClean="0">
                <a:solidFill>
                  <a:srgbClr val="000000"/>
                </a:solidFill>
                <a:latin typeface="Arial"/>
              </a:rPr>
              <a:t>pt</a:t>
            </a:r>
            <a:endParaRPr lang="de-DE" dirty="0" smtClean="0"/>
          </a:p>
          <a:p>
            <a:pPr rtl="0"/>
            <a:r>
              <a:rPr lang="de-DE" sz="2500" kern="1200" baseline="0" dirty="0" smtClean="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smtClean="0">
                <a:solidFill>
                  <a:srgbClr val="000000"/>
                </a:solidFill>
                <a:latin typeface="Arial"/>
              </a:rPr>
              <a:t>Bitte geben Sie Ihren individuellen Text an den vorgesehenen Stellen ein und nutzen Sie die installierten Formatvorlagen für den jeweiligen Textabschnitt. </a:t>
            </a:r>
          </a:p>
          <a:p>
            <a:pPr lvl="1"/>
            <a:r>
              <a:rPr lang="de-DE" dirty="0" smtClean="0"/>
              <a:t>Kopfzeile und Absender</a:t>
            </a:r>
          </a:p>
          <a:p>
            <a:pPr rtl="0"/>
            <a:r>
              <a:rPr lang="de-DE" sz="2500" kern="1200" baseline="0" dirty="0" smtClean="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und blauem Textzusatz (linker Rand) </a:t>
            </a:r>
          </a:p>
          <a:p>
            <a:pPr lvl="1"/>
            <a:r>
              <a:rPr lang="de-DE" dirty="0" err="1" smtClean="0"/>
              <a:t>Textsatz</a:t>
            </a:r>
            <a:endParaRPr lang="de-DE" dirty="0" smtClean="0"/>
          </a:p>
          <a:p>
            <a:pPr rtl="0"/>
            <a:r>
              <a:rPr lang="de-DE" sz="2500" kern="1200" baseline="0" dirty="0" smtClean="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smtClean="0">
                <a:solidFill>
                  <a:srgbClr val="000000"/>
                </a:solidFill>
                <a:latin typeface="Arial"/>
              </a:rPr>
              <a:t>vierspaltiger</a:t>
            </a:r>
            <a:r>
              <a:rPr lang="de-DE" sz="2500" kern="1200" baseline="0" dirty="0" smtClean="0">
                <a:solidFill>
                  <a:srgbClr val="000000"/>
                </a:solidFill>
                <a:latin typeface="Arial"/>
              </a:rPr>
              <a:t> Text empfohlen, linksbündig oder Blocksatz. Für Plakate mit wenig Text, können Sie auf die größeren Schriftgrößen zurückgreifen.</a:t>
            </a:r>
          </a:p>
          <a:p>
            <a:pPr lvl="1"/>
            <a:r>
              <a:rPr lang="de-DE" dirty="0" smtClean="0"/>
              <a:t>Bilder</a:t>
            </a:r>
          </a:p>
          <a:p>
            <a:pPr rtl="0"/>
            <a:r>
              <a:rPr lang="de-DE" sz="2500" kern="1200" baseline="0" dirty="0" smtClean="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an mindestens 3 Seiten, bis zum Papierrand (sog. randabfallend)</a:t>
            </a:r>
          </a:p>
          <a:p>
            <a:pPr rtl="0"/>
            <a:r>
              <a:rPr lang="de-DE" sz="2500" kern="1200" baseline="0" dirty="0" smtClean="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smtClean="0"/>
              <a:t>Druck</a:t>
            </a:r>
          </a:p>
          <a:p>
            <a:pPr rtl="0"/>
            <a:r>
              <a:rPr lang="de-DE" sz="2500" kern="1200" baseline="0" dirty="0" smtClean="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smtClean="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smtClean="0">
                <a:solidFill>
                  <a:srgbClr val="000000"/>
                </a:solidFill>
                <a:latin typeface="Arial"/>
              </a:rPr>
              <a:t>Weitere Informationen zum Corporate Design der TUM finden Sie unter www.tum.de/cd</a:t>
            </a:r>
          </a:p>
          <a:p>
            <a:pPr lvl="1"/>
            <a:r>
              <a:rPr lang="de-DE" dirty="0" smtClean="0"/>
              <a:t>Blindtext</a:t>
            </a:r>
          </a:p>
          <a:p>
            <a:pPr rtl="0"/>
            <a:r>
              <a:rPr lang="de-DE" sz="2500" kern="1200" baseline="0" dirty="0" err="1" smtClean="0">
                <a:solidFill>
                  <a:srgbClr val="000000"/>
                </a:solidFill>
                <a:latin typeface="Arial"/>
              </a:rPr>
              <a:t>Padolumquatur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Num</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officiist</a:t>
            </a:r>
            <a:r>
              <a:rPr lang="de-DE" sz="2500" kern="1200" baseline="0" dirty="0" smtClean="0">
                <a:solidFill>
                  <a:srgbClr val="000000"/>
                </a:solidFill>
                <a:latin typeface="Arial"/>
              </a:rPr>
              <a:t>, </a:t>
            </a:r>
            <a:r>
              <a:rPr lang="de-DE" sz="2500" kern="1200" baseline="0" dirty="0" err="1" smtClean="0">
                <a:solidFill>
                  <a:srgbClr val="000000"/>
                </a:solidFill>
                <a:latin typeface="Arial"/>
              </a:rPr>
              <a:t>cullaccumquodquia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res</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oditavolumutestibus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voluptas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lit</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quam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eavoluptis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Utautelitatur</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experepelibus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officiusreinciamvoluptatureictestvererenienda</a:t>
            </a:r>
            <a:r>
              <a:rPr lang="de-DE" sz="2500" kern="1200" baseline="0" dirty="0" smtClean="0">
                <a:solidFill>
                  <a:srgbClr val="000000"/>
                </a:solidFill>
                <a:latin typeface="Arial"/>
              </a:rPr>
              <a:t> pro </a:t>
            </a:r>
            <a:r>
              <a:rPr lang="de-DE" sz="2500" kern="1200" baseline="0" dirty="0" err="1" smtClean="0">
                <a:solidFill>
                  <a:srgbClr val="000000"/>
                </a:solidFill>
                <a:latin typeface="Arial"/>
              </a:rPr>
              <a:t>eumquiomnimullandeeaquitoritionsedquevolorioremharum</a:t>
            </a:r>
            <a:r>
              <a:rPr lang="de-DE" sz="2500" kern="1200" baseline="0" dirty="0" smtClean="0">
                <a:solidFill>
                  <a:srgbClr val="000000"/>
                </a:solidFill>
                <a:latin typeface="Arial"/>
              </a:rPr>
              <a:t> am </a:t>
            </a:r>
            <a:r>
              <a:rPr lang="de-DE" sz="2500" kern="1200" baseline="0" dirty="0" err="1" smtClean="0">
                <a:solidFill>
                  <a:srgbClr val="000000"/>
                </a:solidFill>
                <a:latin typeface="Arial"/>
              </a:rPr>
              <a:t>sitiossitiilitmollorumaseatiassimlamcus</a:t>
            </a:r>
            <a:r>
              <a:rPr lang="de-DE" sz="2500" kern="1200" baseline="0" dirty="0" smtClean="0">
                <a:solidFill>
                  <a:srgbClr val="000000"/>
                </a:solidFill>
                <a:latin typeface="Arial"/>
              </a:rPr>
              <a:t> mint </a:t>
            </a:r>
            <a:r>
              <a:rPr lang="de-DE" sz="2500" kern="1200" baseline="0" dirty="0" err="1" smtClean="0">
                <a:solidFill>
                  <a:srgbClr val="000000"/>
                </a:solidFill>
                <a:latin typeface="Arial"/>
              </a:rPr>
              <a:t>omnisplitaspedquisvolestiquamusaverionsequesenim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exceaverchil</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omnimquunt</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expedquidoloresedquamfugiamusreperemeumvelipsamaudiapicilibusam</a:t>
            </a:r>
            <a:r>
              <a:rPr lang="de-DE" sz="2500" kern="1200" baseline="0" dirty="0" smtClean="0">
                <a:solidFill>
                  <a:srgbClr val="000000"/>
                </a:solidFill>
                <a:latin typeface="Arial"/>
              </a:rPr>
              <a:t>, </a:t>
            </a:r>
            <a:r>
              <a:rPr lang="de-DE" sz="2500" kern="1200" baseline="0" dirty="0" err="1" smtClean="0">
                <a:solidFill>
                  <a:srgbClr val="000000"/>
                </a:solidFill>
                <a:latin typeface="Arial"/>
              </a:rPr>
              <a:t>eostionsedidoluptiurrestestiavolentpradendaiur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Quiaverspelluptur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a:t>
            </a:r>
            <a:r>
              <a:rPr lang="de-DE" sz="2500" kern="1200" baseline="0" dirty="0" err="1" smtClean="0">
                <a:solidFill>
                  <a:srgbClr val="000000"/>
                </a:solidFill>
                <a:latin typeface="Arial"/>
              </a:rPr>
              <a:t>utemporrovitatisquidigendusvoluptaecae</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Itatem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conectismolorecuptaturmagnat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Xerro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elesciam</a:t>
            </a:r>
            <a:r>
              <a:rPr lang="de-DE" sz="2500" kern="1200" baseline="0" dirty="0" smtClean="0">
                <a:solidFill>
                  <a:srgbClr val="000000"/>
                </a:solidFill>
                <a:latin typeface="Arial"/>
              </a:rPr>
              <a: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videlessiaccusutomnientqueconremlaccumernationcusexplictur</a:t>
            </a:r>
            <a:r>
              <a:rPr lang="de-DE" sz="2500" kern="1200" baseline="0" dirty="0" smtClean="0">
                <a:solidFill>
                  <a:srgbClr val="000000"/>
                </a:solidFill>
                <a:latin typeface="Arial"/>
              </a:rPr>
              <a:t>? </a:t>
            </a:r>
            <a:r>
              <a:rPr lang="de-DE" sz="2500" kern="1200" baseline="0" dirty="0" err="1" smtClean="0">
                <a:solidFill>
                  <a:srgbClr val="000000"/>
                </a:solidFill>
                <a:latin typeface="Arial"/>
              </a:rPr>
              <a:t>Aboriautmolutetur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quiamusre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eteaquisvenisquibus</a:t>
            </a:r>
            <a:r>
              <a:rPr lang="de-DE" sz="2500" kern="1200" baseline="0" dirty="0" smtClean="0">
                <a:solidFill>
                  <a:srgbClr val="000000"/>
                </a:solidFill>
                <a:latin typeface="Arial"/>
              </a:rPr>
              <a:t> in es et </a:t>
            </a:r>
            <a:r>
              <a:rPr lang="de-DE" sz="2500" kern="1200" baseline="0" dirty="0" err="1" smtClean="0">
                <a:solidFill>
                  <a:srgbClr val="000000"/>
                </a:solidFill>
                <a:latin typeface="Arial"/>
              </a:rPr>
              <a:t>aligent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Niatharchilliscullateeumaututaboreperiaautdoluptamfaccabo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Otaminiminventurranoneneteumaccum</a:t>
            </a:r>
            <a:r>
              <a:rPr lang="de-DE" sz="2500" kern="1200" baseline="0" dirty="0" smtClean="0">
                <a:solidFill>
                  <a:srgbClr val="000000"/>
                </a:solidFill>
                <a:latin typeface="Arial"/>
              </a:rPr>
              <a:t>, </a:t>
            </a:r>
            <a:r>
              <a:rPr lang="de-DE" sz="2500" kern="1200" baseline="0" dirty="0" err="1" smtClean="0">
                <a:solidFill>
                  <a:srgbClr val="000000"/>
                </a:solidFill>
                <a:latin typeface="Arial"/>
              </a:rPr>
              <a:t>nimetofficimi</a:t>
            </a:r>
            <a:r>
              <a:rPr lang="de-DE" sz="2500" kern="1200" baseline="0" dirty="0" smtClean="0">
                <a:solidFill>
                  <a:srgbClr val="000000"/>
                </a:solidFill>
                <a:latin typeface="Arial"/>
              </a:rPr>
              <a:t>, </a:t>
            </a:r>
            <a:r>
              <a:rPr lang="de-DE" sz="2500" kern="1200" baseline="0" dirty="0" err="1" smtClean="0">
                <a:solidFill>
                  <a:srgbClr val="000000"/>
                </a:solidFill>
                <a:latin typeface="Arial"/>
              </a:rPr>
              <a:t>consequediteumfuga</a:t>
            </a:r>
            <a:r>
              <a:rPr lang="de-DE" sz="2500" kern="1200" baseline="0" dirty="0" smtClean="0">
                <a:solidFill>
                  <a:srgbClr val="000000"/>
                </a:solidFill>
                <a:latin typeface="Arial"/>
              </a:rPr>
              <a:t>. Nam, </a:t>
            </a:r>
            <a:r>
              <a:rPr lang="de-DE" sz="2500" kern="1200" baseline="0" dirty="0" err="1" smtClean="0">
                <a:solidFill>
                  <a:srgbClr val="000000"/>
                </a:solidFill>
                <a:latin typeface="Arial"/>
              </a:rPr>
              <a:t>quibusmoloraectiusillaborautlaborruminveliquiasequiasquidoluptaspedismoluptiasadiaautrepedquisacestaudaepernatumiusvolutaut</a:t>
            </a:r>
            <a:r>
              <a:rPr lang="de-DE" sz="2500" kern="1200" baseline="0" dirty="0" smtClean="0">
                <a:solidFill>
                  <a:srgbClr val="000000"/>
                </a:solidFill>
                <a:latin typeface="Arial"/>
              </a:rPr>
              <a:t> ad </a:t>
            </a:r>
            <a:r>
              <a:rPr lang="de-DE" sz="2500" kern="1200" baseline="0" dirty="0" err="1" smtClean="0">
                <a:solidFill>
                  <a:srgbClr val="000000"/>
                </a:solidFill>
                <a:latin typeface="Arial"/>
              </a:rPr>
              <a:t>est</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voloverovidunturitatetadiorehendiblaboraciur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Quisresciuntemnusimendendaeverumque</a:t>
            </a:r>
            <a:r>
              <a:rPr lang="de-DE" sz="2500" kern="1200" baseline="0" dirty="0" smtClean="0">
                <a:solidFill>
                  <a:srgbClr val="000000"/>
                </a:solidFill>
                <a:latin typeface="Arial"/>
              </a:rPr>
              <a:t> dem. </a:t>
            </a:r>
            <a:r>
              <a:rPr lang="de-DE" sz="2500" kern="1200" baseline="0" dirty="0" err="1" smtClean="0">
                <a:solidFill>
                  <a:srgbClr val="000000"/>
                </a:solidFill>
                <a:latin typeface="Arial"/>
              </a:rPr>
              <a:t>Roquenonsequatiorroel</a:t>
            </a:r>
            <a:r>
              <a:rPr lang="de-DE" sz="2500" kern="1200" baseline="0" dirty="0" smtClean="0">
                <a:solidFill>
                  <a:srgbClr val="000000"/>
                </a:solidFill>
                <a:latin typeface="Arial"/>
              </a:rPr>
              <a:t> in </a:t>
            </a:r>
            <a:r>
              <a:rPr lang="de-DE" sz="2500" kern="1200" baseline="0" dirty="0" err="1" smtClean="0">
                <a:solidFill>
                  <a:srgbClr val="000000"/>
                </a:solidFill>
                <a:latin typeface="Arial"/>
              </a:rPr>
              <a:t>nihiliquisvolorporroisistiusdaectotemrecae</a:t>
            </a:r>
            <a:r>
              <a:rPr lang="de-DE" sz="2500" kern="1200" baseline="0" dirty="0" smtClean="0">
                <a:solidFill>
                  <a:srgbClr val="000000"/>
                </a:solidFill>
                <a:latin typeface="Arial"/>
              </a:rPr>
              <a:t> mi, si </a:t>
            </a:r>
            <a:r>
              <a:rPr lang="de-DE" sz="2500" kern="1200" baseline="0" dirty="0" err="1" smtClean="0">
                <a:solidFill>
                  <a:srgbClr val="000000"/>
                </a:solidFill>
                <a:latin typeface="Arial"/>
              </a:rPr>
              <a:t>voluptat</a:t>
            </a:r>
            <a:r>
              <a:rPr lang="de-DE" sz="2500" kern="1200" baseline="0" dirty="0" smtClean="0">
                <a:solidFill>
                  <a:srgbClr val="000000"/>
                </a:solidFill>
                <a:latin typeface="Arial"/>
              </a:rPr>
              <a:t>.</a:t>
            </a: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r>
              <a:rPr lang="de-DE" sz="2500" kern="1200" baseline="0" dirty="0" err="1" smtClean="0">
                <a:solidFill>
                  <a:srgbClr val="000000"/>
                </a:solidFill>
                <a:latin typeface="Arial"/>
              </a:rPr>
              <a:t>Cae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autematquerepedquasincipitio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Ariscipsamusvolorectionseperumvolorunt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Consequoetur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erioratur</a:t>
            </a:r>
            <a:r>
              <a:rPr lang="de-DE" sz="2500" kern="1200" baseline="0" dirty="0" smtClean="0">
                <a:solidFill>
                  <a:srgbClr val="000000"/>
                </a:solidFill>
                <a:latin typeface="Arial"/>
              </a:rPr>
              <a:t>?</a:t>
            </a:r>
          </a:p>
          <a:p>
            <a:pPr rtl="0"/>
            <a:r>
              <a:rPr lang="de-DE" sz="2500" kern="1200" baseline="0" dirty="0" smtClean="0">
                <a:solidFill>
                  <a:srgbClr val="000000"/>
                </a:solidFill>
                <a:latin typeface="Arial"/>
              </a:rPr>
              <a:t>As </a:t>
            </a:r>
            <a:r>
              <a:rPr lang="de-DE" sz="2500" kern="1200" baseline="0" dirty="0" err="1" smtClean="0">
                <a:solidFill>
                  <a:srgbClr val="000000"/>
                </a:solidFill>
                <a:latin typeface="Arial"/>
              </a:rPr>
              <a:t>ipsuntetusestexerumilipsandioel</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lam</a:t>
            </a:r>
            <a:r>
              <a:rPr lang="de-DE" sz="2500" kern="1200" baseline="0" dirty="0" smtClean="0">
                <a:solidFill>
                  <a:srgbClr val="000000"/>
                </a:solidFill>
                <a:latin typeface="Arial"/>
              </a:rPr>
              <a:t>, </a:t>
            </a:r>
            <a:r>
              <a:rPr lang="de-DE" sz="2500" kern="1200" baseline="0" dirty="0" err="1" smtClean="0">
                <a:solidFill>
                  <a:srgbClr val="000000"/>
                </a:solidFill>
                <a:latin typeface="Arial"/>
              </a:rPr>
              <a:t>sumnimepratetofficitisdolesessiquunturreeosaepederiaperateste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mosanditenit</a:t>
            </a:r>
            <a:r>
              <a:rPr lang="de-DE" sz="2500" kern="1200" baseline="0" dirty="0" smtClean="0">
                <a:solidFill>
                  <a:srgbClr val="000000"/>
                </a:solidFill>
                <a:latin typeface="Arial"/>
              </a:rPr>
              <a:t>, </a:t>
            </a:r>
            <a:r>
              <a:rPr lang="de-DE" sz="2500" kern="1200" baseline="0" dirty="0" err="1" smtClean="0">
                <a:solidFill>
                  <a:srgbClr val="000000"/>
                </a:solidFill>
                <a:latin typeface="Arial"/>
              </a:rPr>
              <a:t>sandanisidellaminctasdolupta</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veliquideleventreperumquesumrerspelicte</a:t>
            </a:r>
            <a:r>
              <a:rPr lang="de-DE" sz="2500" kern="1200" baseline="0" dirty="0" smtClean="0">
                <a:solidFill>
                  <a:srgbClr val="000000"/>
                </a:solidFill>
                <a:latin typeface="Arial"/>
              </a:rPr>
              <a:t> nos et </a:t>
            </a:r>
            <a:r>
              <a:rPr lang="de-DE" sz="2500" kern="1200" baseline="0" dirty="0" err="1" smtClean="0">
                <a:solidFill>
                  <a:srgbClr val="000000"/>
                </a:solidFill>
                <a:latin typeface="Arial"/>
              </a:rPr>
              <a:t>faceraturaboremqueliquisquerest</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omnissederuptasquiduciliquaturatiavolorerro</a:t>
            </a:r>
            <a:r>
              <a:rPr lang="de-DE" sz="2500" kern="1200" baseline="0" dirty="0" smtClean="0">
                <a:solidFill>
                  <a:srgbClr val="000000"/>
                </a:solidFill>
                <a:latin typeface="Arial"/>
              </a:rPr>
              <a:t> es </a:t>
            </a:r>
            <a:r>
              <a:rPr lang="de-DE" sz="2500" kern="1200" baseline="0" dirty="0" err="1" smtClean="0">
                <a:solidFill>
                  <a:srgbClr val="000000"/>
                </a:solidFill>
                <a:latin typeface="Arial"/>
              </a:rPr>
              <a:t>magnimoluptaquibust</a:t>
            </a:r>
            <a:r>
              <a:rPr lang="de-DE" sz="2500" kern="1200" baseline="0" dirty="0" smtClean="0">
                <a:solidFill>
                  <a:srgbClr val="000000"/>
                </a:solidFill>
                <a:latin typeface="Arial"/>
              </a:rPr>
              <a:t>, </a:t>
            </a:r>
            <a:r>
              <a:rPr lang="de-DE" sz="2500" kern="1200" baseline="0" dirty="0" err="1" smtClean="0">
                <a:solidFill>
                  <a:srgbClr val="000000"/>
                </a:solidFill>
                <a:latin typeface="Arial"/>
              </a:rPr>
              <a:t>aceromaximusexperoconcumqueporidolorrodolutpreprae</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Voluptireiuntiavoluptaestinumdolorumquametomnisquiutas</a:t>
            </a:r>
            <a:r>
              <a:rPr lang="de-DE" sz="2500" kern="1200" baseline="0" dirty="0" smtClean="0">
                <a:solidFill>
                  <a:srgbClr val="000000"/>
                </a:solidFill>
                <a:latin typeface="Arial"/>
              </a:rPr>
              <a:t> a </a:t>
            </a:r>
            <a:r>
              <a:rPr lang="de-DE" sz="2500" kern="1200" baseline="0" dirty="0" err="1" smtClean="0">
                <a:solidFill>
                  <a:srgbClr val="000000"/>
                </a:solidFill>
                <a:latin typeface="Arial"/>
              </a:rPr>
              <a:t>doluptaeautvelinveressusquaspeliqueque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doluptasintresessunt</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venimetur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Quistotamrepere</a:t>
            </a:r>
            <a:r>
              <a:rPr lang="de-DE" sz="2500" kern="1200" baseline="0" dirty="0" smtClean="0">
                <a:solidFill>
                  <a:srgbClr val="000000"/>
                </a:solidFill>
                <a:latin typeface="Arial"/>
              </a:rPr>
              <a:t> cum </a:t>
            </a:r>
            <a:r>
              <a:rPr lang="de-DE" sz="2500" kern="1200" baseline="0" dirty="0" err="1" smtClean="0">
                <a:solidFill>
                  <a:srgbClr val="000000"/>
                </a:solidFill>
                <a:latin typeface="Arial"/>
              </a:rPr>
              <a:t>autodiodqueporemaasidisre</a:t>
            </a:r>
            <a:r>
              <a:rPr lang="de-DE" sz="2500" kern="1200" baseline="0" dirty="0" smtClean="0">
                <a:solidFill>
                  <a:srgbClr val="000000"/>
                </a:solidFill>
                <a:latin typeface="Arial"/>
              </a:rPr>
              <a:t>, </a:t>
            </a:r>
            <a:r>
              <a:rPr lang="de-DE" sz="2500" kern="1200" baseline="0" dirty="0" err="1" smtClean="0">
                <a:solidFill>
                  <a:srgbClr val="000000"/>
                </a:solidFill>
                <a:latin typeface="Arial"/>
              </a:rPr>
              <a:t>optavolupietur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toritaccullaboriostibustoomnisquosabo</a:t>
            </a:r>
            <a:r>
              <a:rPr lang="de-DE" sz="2500" kern="1200" baseline="0" dirty="0" smtClean="0">
                <a:solidFill>
                  <a:srgbClr val="000000"/>
                </a:solidFill>
                <a:latin typeface="Arial"/>
              </a:rPr>
              <a:t>. </a:t>
            </a:r>
            <a:r>
              <a:rPr lang="de-DE" sz="2500" kern="1200" baseline="0" dirty="0" err="1" smtClean="0">
                <a:solidFill>
                  <a:srgbClr val="000000"/>
                </a:solidFill>
                <a:latin typeface="Arial"/>
              </a:rPr>
              <a:t>Giam</a:t>
            </a:r>
            <a:r>
              <a:rPr lang="de-DE" sz="2500" kern="1200" baseline="0" dirty="0" smtClean="0">
                <a:solidFill>
                  <a:srgbClr val="000000"/>
                </a:solidFill>
                <a:latin typeface="Arial"/>
              </a:rPr>
              <a:t>, </a:t>
            </a:r>
            <a:r>
              <a:rPr lang="de-DE" sz="2500" kern="1200" baseline="0" dirty="0" err="1" smtClean="0">
                <a:solidFill>
                  <a:srgbClr val="000000"/>
                </a:solidFill>
                <a:latin typeface="Arial"/>
              </a:rPr>
              <a:t>tetuntfuga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Utquassimenianest</a:t>
            </a:r>
            <a:r>
              <a:rPr lang="de-DE" sz="2500" kern="1200" baseline="0" dirty="0" smtClean="0">
                <a:solidFill>
                  <a:srgbClr val="000000"/>
                </a:solidFill>
                <a:latin typeface="Arial"/>
              </a:rPr>
              <a:t>, </a:t>
            </a:r>
            <a:r>
              <a:rPr lang="de-DE" sz="2500" kern="1200" baseline="0" dirty="0" err="1" smtClean="0">
                <a:solidFill>
                  <a:srgbClr val="000000"/>
                </a:solidFill>
                <a:latin typeface="Arial"/>
              </a:rPr>
              <a:t>explacipis</a:t>
            </a:r>
            <a:r>
              <a:rPr lang="de-DE" sz="2500" kern="1200" baseline="0" dirty="0" smtClean="0">
                <a:solidFill>
                  <a:srgbClr val="000000"/>
                </a:solidFill>
                <a:latin typeface="Arial"/>
              </a:rPr>
              <a:t> si </a:t>
            </a:r>
            <a:r>
              <a:rPr lang="de-DE" sz="2500" kern="1200" baseline="0" dirty="0" err="1" smtClean="0">
                <a:solidFill>
                  <a:srgbClr val="000000"/>
                </a:solidFill>
                <a:latin typeface="Arial"/>
              </a:rPr>
              <a:t>autplatur</a:t>
            </a:r>
            <a:r>
              <a:rPr lang="de-DE" sz="2500" kern="1200" baseline="0" dirty="0" smtClean="0">
                <a:solidFill>
                  <a:srgbClr val="000000"/>
                </a:solidFill>
                <a:latin typeface="Arial"/>
              </a:rPr>
              <a:t>? Mi, </a:t>
            </a:r>
            <a:r>
              <a:rPr lang="de-DE" sz="2500" kern="1200" baseline="0" dirty="0" err="1" smtClean="0">
                <a:solidFill>
                  <a:srgbClr val="000000"/>
                </a:solidFill>
                <a:latin typeface="Arial"/>
              </a:rPr>
              <a:t>conparisasvitateeatiisest</a:t>
            </a:r>
            <a:r>
              <a:rPr lang="de-DE" sz="2500" kern="1200" baseline="0" dirty="0" smtClean="0">
                <a:solidFill>
                  <a:srgbClr val="000000"/>
                </a:solidFill>
                <a:latin typeface="Arial"/>
              </a:rPr>
              <a:t>, </a:t>
            </a:r>
            <a:r>
              <a:rPr lang="de-DE" sz="2500" kern="1200" baseline="0" dirty="0" err="1" smtClean="0">
                <a:solidFill>
                  <a:srgbClr val="000000"/>
                </a:solidFill>
                <a:latin typeface="Arial"/>
              </a:rPr>
              <a:t>nisquianihicabo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Nequos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exeostenulparuptatur</a:t>
            </a:r>
            <a:r>
              <a:rPr lang="de-DE" sz="2500" kern="1200" baseline="0" dirty="0" smtClean="0">
                <a:solidFill>
                  <a:srgbClr val="000000"/>
                </a:solidFill>
                <a:latin typeface="Arial"/>
              </a:rPr>
              <a:t>? Qui </a:t>
            </a:r>
            <a:r>
              <a:rPr lang="de-DE" sz="2500" kern="1200" baseline="0" dirty="0" err="1" smtClean="0">
                <a:solidFill>
                  <a:srgbClr val="000000"/>
                </a:solidFill>
                <a:latin typeface="Arial"/>
              </a:rPr>
              <a:t>optiursoluptiumeestiorepudavoles</a:t>
            </a:r>
            <a:r>
              <a:rPr lang="de-DE" sz="2500" kern="1200" baseline="0" dirty="0" smtClean="0">
                <a:solidFill>
                  <a:srgbClr val="000000"/>
                </a:solidFill>
                <a:latin typeface="Arial"/>
              </a:rPr>
              <a:t> se </a:t>
            </a:r>
            <a:r>
              <a:rPr lang="de-DE" sz="2500" kern="1200" baseline="0" dirty="0" err="1" smtClean="0">
                <a:solidFill>
                  <a:srgbClr val="000000"/>
                </a:solidFill>
                <a:latin typeface="Arial"/>
              </a:rPr>
              <a:t>volesquiaspeprovidullenda</a:t>
            </a:r>
            <a:r>
              <a:rPr lang="de-DE" sz="2500" kern="1200" baseline="0" dirty="0" smtClean="0">
                <a:solidFill>
                  <a:srgbClr val="000000"/>
                </a:solidFill>
                <a:latin typeface="Arial"/>
              </a:rPr>
              <a:t> si </a:t>
            </a:r>
            <a:r>
              <a:rPr lang="de-DE" sz="2500" kern="1200" baseline="0" dirty="0" err="1" smtClean="0">
                <a:solidFill>
                  <a:srgbClr val="000000"/>
                </a:solidFill>
                <a:latin typeface="Arial"/>
              </a:rPr>
              <a:t>neceatepediteicientvoluptasadisectemdoluptatevolest</a:t>
            </a:r>
            <a:r>
              <a:rPr lang="de-DE" sz="2500" kern="1200" baseline="0" dirty="0" smtClean="0">
                <a:solidFill>
                  <a:srgbClr val="000000"/>
                </a:solidFill>
                <a:latin typeface="Arial"/>
              </a:rPr>
              <a:t>, </a:t>
            </a:r>
            <a:r>
              <a:rPr lang="de-DE" sz="2500" kern="1200" baseline="0" dirty="0" err="1" smtClean="0">
                <a:solidFill>
                  <a:srgbClr val="000000"/>
                </a:solidFill>
                <a:latin typeface="Arial"/>
              </a:rPr>
              <a:t>voloraeatam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raatetviducidiseaquae</a:t>
            </a:r>
            <a:r>
              <a:rPr lang="de-DE" sz="2500" kern="1200" baseline="0" dirty="0" smtClean="0">
                <a:solidFill>
                  <a:srgbClr val="000000"/>
                </a:solidFill>
                <a:latin typeface="Arial"/>
              </a:rPr>
              <a:t>. </a:t>
            </a:r>
            <a:r>
              <a:rPr lang="de-DE" sz="2500" kern="1200" baseline="0" dirty="0" err="1" smtClean="0">
                <a:solidFill>
                  <a:srgbClr val="000000"/>
                </a:solidFill>
                <a:latin typeface="Arial"/>
              </a:rPr>
              <a:t>Emdelesdoluptusestotatur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Igendellaprepedetur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sumfugiasperaerumre</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sitautaspemoluptatiatiatevoluptur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Cusexeruntevoluptisasmoditiaconserumquaenulluptaquatasitatevoluptatem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moluptaturmoluptatelid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auditis</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pediasitibustemquiadolorehenduntescientincidentuseiundeodis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experiorest</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sollisreroremolescit</a:t>
            </a:r>
            <a:r>
              <a:rPr lang="de-DE" sz="2500" kern="1200" baseline="0" dirty="0" smtClean="0">
                <a:solidFill>
                  <a:srgbClr val="000000"/>
                </a:solidFill>
                <a:latin typeface="Arial"/>
              </a:rPr>
              <a:t> es </a:t>
            </a:r>
            <a:r>
              <a:rPr lang="de-DE" sz="2500" kern="1200" baseline="0" dirty="0" err="1" smtClean="0">
                <a:solidFill>
                  <a:srgbClr val="000000"/>
                </a:solidFill>
                <a:latin typeface="Arial"/>
              </a:rPr>
              <a:t>renissandemquiamus</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occumanditiiseossint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exernatursimi</a:t>
            </a:r>
            <a:r>
              <a:rPr lang="de-DE" sz="2500" kern="1200" baseline="0" dirty="0" smtClean="0">
                <a:solidFill>
                  <a:srgbClr val="000000"/>
                </a:solidFill>
                <a:latin typeface="Arial"/>
              </a:rPr>
              <a:t>, </a:t>
            </a:r>
            <a:r>
              <a:rPr lang="de-DE" sz="2500" kern="1200" baseline="0" dirty="0" err="1" smtClean="0">
                <a:solidFill>
                  <a:srgbClr val="000000"/>
                </a:solidFill>
                <a:latin typeface="Arial"/>
              </a:rPr>
              <a:t>susmoloreptasolesipictemcore</a:t>
            </a:r>
            <a:r>
              <a:rPr lang="de-DE" sz="2500" kern="1200" baseline="0" dirty="0" smtClean="0">
                <a:solidFill>
                  <a:srgbClr val="000000"/>
                </a:solidFill>
                <a:latin typeface="Arial"/>
              </a:rPr>
              <a:t>, </a:t>
            </a:r>
            <a:r>
              <a:rPr lang="de-DE" sz="2500" kern="1200" baseline="0" dirty="0" err="1" smtClean="0">
                <a:solidFill>
                  <a:srgbClr val="000000"/>
                </a:solidFill>
                <a:latin typeface="Arial"/>
              </a:rPr>
              <a:t>nonsequamium</a:t>
            </a:r>
            <a:r>
              <a:rPr lang="de-DE" sz="2500" kern="1200" baseline="0" dirty="0" smtClean="0">
                <a:solidFill>
                  <a:srgbClr val="000000"/>
                </a:solidFill>
                <a:latin typeface="Arial"/>
              </a:rPr>
              <a:t>, </a:t>
            </a:r>
            <a:r>
              <a:rPr lang="de-DE" sz="2500" kern="1200" baseline="0" dirty="0" err="1" smtClean="0">
                <a:solidFill>
                  <a:srgbClr val="000000"/>
                </a:solidFill>
                <a:latin typeface="Arial"/>
              </a:rPr>
              <a:t>quaestrumreremquamnisitvoluptaecorremperibusant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faceprecusdamharumerocumelam</a:t>
            </a:r>
            <a:r>
              <a:rPr lang="de-DE" sz="2500" kern="1200" baseline="0" dirty="0" smtClean="0">
                <a:solidFill>
                  <a:srgbClr val="000000"/>
                </a:solidFill>
                <a:latin typeface="Arial"/>
              </a:rPr>
              <a:t>, </a:t>
            </a:r>
            <a:r>
              <a:rPr lang="de-DE" sz="2500" kern="1200" baseline="0" dirty="0" err="1" smtClean="0">
                <a:solidFill>
                  <a:srgbClr val="000000"/>
                </a:solidFill>
                <a:latin typeface="Arial"/>
              </a:rPr>
              <a:t>torsintur</a:t>
            </a:r>
            <a:r>
              <a:rPr lang="de-DE" sz="2500" kern="1200" baseline="0" dirty="0" smtClean="0">
                <a:solidFill>
                  <a:srgbClr val="000000"/>
                </a:solidFill>
                <a:latin typeface="Arial"/>
              </a:rPr>
              <a:t>?</a:t>
            </a:r>
          </a:p>
        </p:txBody>
      </p:sp>
      <p:sp>
        <p:nvSpPr>
          <p:cNvPr id="11" name="Bildplatzhalter 12"/>
          <p:cNvSpPr>
            <a:spLocks noGrp="1"/>
          </p:cNvSpPr>
          <p:nvPr>
            <p:ph type="pic" sz="quarter" idx="18"/>
          </p:nvPr>
        </p:nvSpPr>
        <p:spPr>
          <a:xfrm>
            <a:off x="15428019" y="9090895"/>
            <a:ext cx="13154400" cy="11538000"/>
          </a:xfrm>
          <a:prstGeom prst="rect">
            <a:avLst/>
          </a:prstGeom>
        </p:spPr>
        <p:txBody>
          <a:bodyPr bIns="46800" anchor="t" anchorCtr="0"/>
          <a:lstStyle/>
          <a:p>
            <a:r>
              <a:rPr lang="de-DE" dirty="0" smtClean="0"/>
              <a:t>Bild durch Klicken auf Symbol hinzufügen</a:t>
            </a:r>
            <a:endParaRPr lang="de-DE" dirty="0"/>
          </a:p>
        </p:txBody>
      </p:sp>
      <p:sp>
        <p:nvSpPr>
          <p:cNvPr id="12" name="Textplatzhalter 18"/>
          <p:cNvSpPr>
            <a:spLocks noGrp="1"/>
          </p:cNvSpPr>
          <p:nvPr>
            <p:ph type="body" sz="quarter" idx="19" hasCustomPrompt="1"/>
          </p:nvPr>
        </p:nvSpPr>
        <p:spPr>
          <a:xfrm>
            <a:off x="15451083" y="20612174"/>
            <a:ext cx="131544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
        <p:nvSpPr>
          <p:cNvPr id="13"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a:lvl1pPr>
          </a:lstStyle>
          <a:p>
            <a:r>
              <a:rPr lang="de-DE" dirty="0" smtClean="0"/>
              <a:t>Überschrift 1</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dirty="0" smtClean="0"/>
              <a:t>Technische Universität München  </a:t>
            </a:r>
          </a:p>
          <a:p>
            <a:r>
              <a:rPr lang="de-DE" dirty="0" smtClean="0"/>
              <a:t>Fakultät für Mustertechnik  </a:t>
            </a:r>
          </a:p>
          <a:p>
            <a:r>
              <a:rPr lang="de-DE" dirty="0" smtClean="0"/>
              <a:t>Lehrstuhl für Musterverfahren</a:t>
            </a:r>
          </a:p>
        </p:txBody>
      </p:sp>
      <p:sp>
        <p:nvSpPr>
          <p:cNvPr id="4" name="Foliennummernplatzhalter 3"/>
          <p:cNvSpPr>
            <a:spLocks noGrp="1"/>
          </p:cNvSpPr>
          <p:nvPr>
            <p:ph type="sldNum" sz="quarter" idx="11"/>
          </p:nvPr>
        </p:nvSpPr>
        <p:spPr>
          <a:xfrm>
            <a:off x="26640000" y="40414374"/>
            <a:ext cx="1960694" cy="720080"/>
          </a:xfrm>
          <a:prstGeom prst="rect">
            <a:avLst/>
          </a:prstGeom>
        </p:spPr>
        <p:txBody>
          <a:bodyPr/>
          <a:lstStyle/>
          <a:p>
            <a:fld id="{3F369674-7F9B-475F-BD19-444BB701AF24}" type="slidenum">
              <a:rPr lang="de-DE" smtClean="0"/>
              <a:pPr/>
              <a:t>‹Nr.›</a:t>
            </a:fld>
            <a:endParaRPr lang="de-DE" dirty="0"/>
          </a:p>
        </p:txBody>
      </p:sp>
      <p:sp>
        <p:nvSpPr>
          <p:cNvPr id="7" name="Bildplatzhalter 6"/>
          <p:cNvSpPr>
            <a:spLocks noGrp="1"/>
          </p:cNvSpPr>
          <p:nvPr>
            <p:ph type="pic" sz="quarter" idx="12"/>
          </p:nvPr>
        </p:nvSpPr>
        <p:spPr>
          <a:xfrm>
            <a:off x="1656001" y="9072000"/>
            <a:ext cx="26928000" cy="30708000"/>
          </a:xfrm>
          <a:prstGeom prst="rect">
            <a:avLst/>
          </a:prstGeom>
        </p:spPr>
        <p:txBody>
          <a:bodyPr/>
          <a:lstStyle/>
          <a:p>
            <a:r>
              <a:rPr lang="de-DE" dirty="0" smtClean="0"/>
              <a:t>Bild durch Klicken auf Symbol hinzufügen</a:t>
            </a:r>
            <a:endParaRPr lang="de-DE" dirty="0"/>
          </a:p>
        </p:txBody>
      </p:sp>
      <p:sp>
        <p:nvSpPr>
          <p:cNvPr id="9"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smtClean="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0"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smtClean="0"/>
              <a:t>Überschrift 2</a:t>
            </a:r>
            <a:endParaRPr lang="de-DE" dirty="0"/>
          </a:p>
        </p:txBody>
      </p:sp>
      <p:sp>
        <p:nvSpPr>
          <p:cNvPr id="8"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a:lvl1pPr>
          </a:lstStyle>
          <a:p>
            <a:r>
              <a:rPr lang="de-DE" dirty="0" smtClean="0"/>
              <a:t>Überschrift 1</a:t>
            </a:r>
            <a:endParaRPr lang="de-DE"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oßer Text">
    <p:spTree>
      <p:nvGrpSpPr>
        <p:cNvPr id="1" name=""/>
        <p:cNvGrpSpPr/>
        <p:nvPr/>
      </p:nvGrpSpPr>
      <p:grpSpPr>
        <a:xfrm>
          <a:off x="0" y="0"/>
          <a:ext cx="0" cy="0"/>
          <a:chOff x="0" y="0"/>
          <a:chExt cx="0" cy="0"/>
        </a:xfrm>
      </p:grpSpPr>
      <p:sp>
        <p:nvSpPr>
          <p:cNvPr id="8" name="Titel 10"/>
          <p:cNvSpPr>
            <a:spLocks noGrp="1"/>
          </p:cNvSpPr>
          <p:nvPr>
            <p:ph type="title" hasCustomPrompt="1"/>
          </p:nvPr>
        </p:nvSpPr>
        <p:spPr>
          <a:xfrm>
            <a:off x="1656001" y="4788000"/>
            <a:ext cx="26956800" cy="34975828"/>
          </a:xfrm>
          <a:prstGeom prst="rect">
            <a:avLst/>
          </a:prstGeom>
        </p:spPr>
        <p:txBody>
          <a:bodyPr lIns="0" tIns="0" rIns="0" bIns="0" anchor="t" anchorCtr="0"/>
          <a:lstStyle>
            <a:lvl1pPr>
              <a:defRPr lang="de-DE" sz="9400" baseline="0" smtClean="0"/>
            </a:lvl1pPr>
          </a:lstStyle>
          <a:p>
            <a:r>
              <a:rPr lang="de-DE" sz="9400" kern="1200" baseline="0" dirty="0" smtClean="0">
                <a:solidFill>
                  <a:srgbClr val="000000"/>
                </a:solidFill>
                <a:latin typeface="Arial"/>
              </a:rPr>
              <a:t>Für Plakate mit wenig Text kann auch größere Schrift (wie in den Überschriften) eingesetzt werden. Je nach Zweck und Gebrauch des Plakats sollte die Schriftgröße angemessen sein.</a:t>
            </a:r>
            <a:endParaRPr lang="de-DE" dirty="0"/>
          </a:p>
        </p:txBody>
      </p:sp>
      <p:sp>
        <p:nvSpPr>
          <p:cNvPr id="3" name="Fußzeilenplatzhalter 2"/>
          <p:cNvSpPr>
            <a:spLocks noGrp="1"/>
          </p:cNvSpPr>
          <p:nvPr>
            <p:ph type="ftr" sz="quarter" idx="10"/>
          </p:nvPr>
        </p:nvSpPr>
        <p:spPr/>
        <p:txBody>
          <a:bodyPr/>
          <a:lstStyle/>
          <a:p>
            <a:r>
              <a:rPr lang="de-DE" dirty="0" smtClean="0"/>
              <a:t>Technische Universität München  </a:t>
            </a:r>
          </a:p>
          <a:p>
            <a:r>
              <a:rPr lang="de-DE" dirty="0" smtClean="0"/>
              <a:t>Fakultät für Mustertechnik  </a:t>
            </a:r>
          </a:p>
          <a:p>
            <a:r>
              <a:rPr lang="de-DE" dirty="0" smtClean="0"/>
              <a:t>Lehrstuhl für Musterverfahren</a:t>
            </a:r>
          </a:p>
        </p:txBody>
      </p:sp>
      <p:sp>
        <p:nvSpPr>
          <p:cNvPr id="4" name="Foliennummernplatzhalter 3"/>
          <p:cNvSpPr>
            <a:spLocks noGrp="1"/>
          </p:cNvSpPr>
          <p:nvPr>
            <p:ph type="sldNum" sz="quarter" idx="11"/>
          </p:nvPr>
        </p:nvSpPr>
        <p:spPr>
          <a:xfrm>
            <a:off x="26640000" y="40414374"/>
            <a:ext cx="1960694" cy="720080"/>
          </a:xfrm>
          <a:prstGeom prst="rect">
            <a:avLst/>
          </a:prstGeom>
        </p:spPr>
        <p:txBody>
          <a:bodyPr/>
          <a:lstStyle/>
          <a:p>
            <a:fld id="{3F369674-7F9B-475F-BD19-444BB701AF24}"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655999" y="9136800"/>
            <a:ext cx="26928000" cy="30708000"/>
          </a:xfrm>
          <a:prstGeom prst="rect">
            <a:avLst/>
          </a:prstGeom>
        </p:spPr>
        <p:txBody>
          <a:bodyPr lIns="0" tIns="0" rIns="0" bIns="0" numCol="4" spcCol="648000"/>
          <a:lstStyle>
            <a:lvl1pPr marL="0" indent="0" algn="l" rtl="0">
              <a:lnSpc>
                <a:spcPts val="3200"/>
              </a:lnSpc>
              <a:spcBef>
                <a:spcPts val="0"/>
              </a:spcBef>
              <a:spcAft>
                <a:spcPts val="3200"/>
              </a:spcAft>
              <a:buFont typeface="Arial" pitchFamily="34" charset="0"/>
              <a:buNone/>
              <a:defRPr lang="de-DE" sz="2500" baseline="0" smtClean="0"/>
            </a:lvl1pPr>
            <a:lvl2pPr marL="0" indent="0" algn="l">
              <a:lnSpc>
                <a:spcPts val="3200"/>
              </a:lnSpc>
              <a:spcBef>
                <a:spcPts val="0"/>
              </a:spcBef>
              <a:buNone/>
              <a:defRPr lang="de-DE" sz="2500" b="1" baseline="0" smtClean="0"/>
            </a:lvl2pPr>
            <a:lvl3pPr marL="144000" indent="-144000" algn="l">
              <a:lnSpc>
                <a:spcPts val="3200"/>
              </a:lnSpc>
              <a:spcBef>
                <a:spcPts val="0"/>
              </a:spcBef>
              <a:spcAft>
                <a:spcPts val="3200"/>
              </a:spcAft>
              <a:buFont typeface="Arial" pitchFamily="34" charset="0"/>
              <a:buChar char="•"/>
              <a:defRPr lang="de-DE" sz="2500" kern="1200" baseline="0" dirty="0" smtClean="0">
                <a:solidFill>
                  <a:srgbClr val="000000"/>
                </a:solidFill>
                <a:latin typeface="Arial"/>
                <a:ea typeface="+mn-ea"/>
                <a:cs typeface="Arial" pitchFamily="34" charset="0"/>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smtClean="0">
                <a:solidFill>
                  <a:srgbClr val="000000"/>
                </a:solidFill>
                <a:latin typeface="Arial"/>
              </a:rPr>
              <a:t>Fließtext 25 </a:t>
            </a:r>
            <a:r>
              <a:rPr lang="de-DE" sz="2500" kern="1200" baseline="0" dirty="0" err="1" smtClean="0">
                <a:solidFill>
                  <a:srgbClr val="000000"/>
                </a:solidFill>
                <a:latin typeface="Arial"/>
              </a:rPr>
              <a:t>pt</a:t>
            </a:r>
            <a:endParaRPr lang="de-DE" dirty="0" smtClean="0"/>
          </a:p>
          <a:p>
            <a:pPr rtl="0"/>
            <a:r>
              <a:rPr lang="de-DE" sz="2500" kern="1200" baseline="0" dirty="0" smtClean="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smtClean="0">
                <a:solidFill>
                  <a:srgbClr val="000000"/>
                </a:solidFill>
                <a:latin typeface="Arial"/>
              </a:rPr>
              <a:t>Bitte geben Sie Ihren individuellen Text an den vorgesehenen Stellen ein und nutzen Sie die installierten Formatvorlagen für den jeweiligen Textabschnitt. </a:t>
            </a:r>
          </a:p>
          <a:p>
            <a:pPr lvl="1"/>
            <a:r>
              <a:rPr lang="de-DE" dirty="0" smtClean="0"/>
              <a:t>Kopfzeile und Absender</a:t>
            </a:r>
          </a:p>
          <a:p>
            <a:pPr rtl="0"/>
            <a:r>
              <a:rPr lang="de-DE" sz="2500" kern="1200" baseline="0" dirty="0" smtClean="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und blauem Textzusatz (linker Rand) </a:t>
            </a:r>
          </a:p>
          <a:p>
            <a:pPr lvl="1"/>
            <a:r>
              <a:rPr lang="de-DE" dirty="0" err="1" smtClean="0"/>
              <a:t>Textsatz</a:t>
            </a:r>
            <a:endParaRPr lang="de-DE" dirty="0" smtClean="0"/>
          </a:p>
          <a:p>
            <a:pPr rtl="0"/>
            <a:r>
              <a:rPr lang="de-DE" sz="2500" kern="1200" baseline="0" dirty="0" smtClean="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smtClean="0">
                <a:solidFill>
                  <a:srgbClr val="000000"/>
                </a:solidFill>
                <a:latin typeface="Arial"/>
              </a:rPr>
              <a:t>vierspaltiger</a:t>
            </a:r>
            <a:r>
              <a:rPr lang="de-DE" sz="2500" kern="1200" baseline="0" dirty="0" smtClean="0">
                <a:solidFill>
                  <a:srgbClr val="000000"/>
                </a:solidFill>
                <a:latin typeface="Arial"/>
              </a:rPr>
              <a:t> Text empfohlen, linksbündig oder Blocksatz. Für Plakate mit wenig Text, können Sie auf die größeren Schriftgrößen zurückgreifen.</a:t>
            </a:r>
          </a:p>
          <a:p>
            <a:pPr lvl="1"/>
            <a:r>
              <a:rPr lang="de-DE" dirty="0" smtClean="0"/>
              <a:t>Bilder</a:t>
            </a:r>
          </a:p>
          <a:p>
            <a:pPr rtl="0"/>
            <a:r>
              <a:rPr lang="de-DE" sz="2500" kern="1200" baseline="0" dirty="0" smtClean="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geht über alle Textspalten</a:t>
            </a: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an mindestens 3 Seiten, bis zum Papierrand (sog. randabfallend)</a:t>
            </a:r>
          </a:p>
          <a:p>
            <a:pPr rtl="0"/>
            <a:r>
              <a:rPr lang="de-DE" sz="2500" kern="1200" baseline="0" dirty="0" smtClean="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smtClean="0"/>
              <a:t>Druck</a:t>
            </a:r>
          </a:p>
          <a:p>
            <a:pPr rtl="0"/>
            <a:r>
              <a:rPr lang="de-DE" sz="2500" kern="1200" baseline="0" dirty="0" smtClean="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smtClean="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smtClean="0">
                <a:solidFill>
                  <a:srgbClr val="000000"/>
                </a:solidFill>
                <a:latin typeface="Arial"/>
              </a:rPr>
              <a:t>Weitere Informationen zum Corporate Design der TUM finden Sie unter www.tum.de/cd</a:t>
            </a:r>
          </a:p>
          <a:p>
            <a:pPr lvl="1"/>
            <a:r>
              <a:rPr lang="de-DE" dirty="0" smtClean="0"/>
              <a:t>Blindtext</a:t>
            </a:r>
          </a:p>
          <a:p>
            <a:pPr rtl="0"/>
            <a:r>
              <a:rPr lang="de-DE" sz="2500" kern="1200" baseline="0" dirty="0" err="1" smtClean="0">
                <a:solidFill>
                  <a:srgbClr val="000000"/>
                </a:solidFill>
                <a:latin typeface="Arial"/>
              </a:rPr>
              <a:t>Padolumquatur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Num</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officiist</a:t>
            </a:r>
            <a:r>
              <a:rPr lang="de-DE" sz="2500" kern="1200" baseline="0" dirty="0" smtClean="0">
                <a:solidFill>
                  <a:srgbClr val="000000"/>
                </a:solidFill>
                <a:latin typeface="Arial"/>
              </a:rPr>
              <a:t>, </a:t>
            </a:r>
            <a:r>
              <a:rPr lang="de-DE" sz="2500" kern="1200" baseline="0" dirty="0" err="1" smtClean="0">
                <a:solidFill>
                  <a:srgbClr val="000000"/>
                </a:solidFill>
                <a:latin typeface="Arial"/>
              </a:rPr>
              <a:t>cullaccumquodquia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res</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oditavolumutestibus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voluptas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lit</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quam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eavoluptis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Utautelitatur</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experepelibus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officiusreinciamvoluptatureictestvererenienda</a:t>
            </a:r>
            <a:r>
              <a:rPr lang="de-DE" sz="2500" kern="1200" baseline="0" dirty="0" smtClean="0">
                <a:solidFill>
                  <a:srgbClr val="000000"/>
                </a:solidFill>
                <a:latin typeface="Arial"/>
              </a:rPr>
              <a:t> pro </a:t>
            </a:r>
            <a:r>
              <a:rPr lang="de-DE" sz="2500" kern="1200" baseline="0" dirty="0" err="1" smtClean="0">
                <a:solidFill>
                  <a:srgbClr val="000000"/>
                </a:solidFill>
                <a:latin typeface="Arial"/>
              </a:rPr>
              <a:t>eumquiomnimullandeeaquitoritionsedquevolorioremharum</a:t>
            </a:r>
            <a:r>
              <a:rPr lang="de-DE" sz="2500" kern="1200" baseline="0" dirty="0" smtClean="0">
                <a:solidFill>
                  <a:srgbClr val="000000"/>
                </a:solidFill>
                <a:latin typeface="Arial"/>
              </a:rPr>
              <a:t> am </a:t>
            </a:r>
            <a:r>
              <a:rPr lang="de-DE" sz="2500" kern="1200" baseline="0" dirty="0" err="1" smtClean="0">
                <a:solidFill>
                  <a:srgbClr val="000000"/>
                </a:solidFill>
                <a:latin typeface="Arial"/>
              </a:rPr>
              <a:t>sitiossitiilitmollorumaseatiassimlamcus</a:t>
            </a:r>
            <a:r>
              <a:rPr lang="de-DE" sz="2500" kern="1200" baseline="0" dirty="0" smtClean="0">
                <a:solidFill>
                  <a:srgbClr val="000000"/>
                </a:solidFill>
                <a:latin typeface="Arial"/>
              </a:rPr>
              <a:t> mint </a:t>
            </a:r>
            <a:r>
              <a:rPr lang="de-DE" sz="2500" kern="1200" baseline="0" dirty="0" err="1" smtClean="0">
                <a:solidFill>
                  <a:srgbClr val="000000"/>
                </a:solidFill>
                <a:latin typeface="Arial"/>
              </a:rPr>
              <a:t>omnisplitaspedquisvolestiquamusaverionsequesenim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exceaverchil</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omnimquunt</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expedquidoloresedquamfugiamusreperemeumvelipsamaudiapicilibusam</a:t>
            </a:r>
            <a:r>
              <a:rPr lang="de-DE" sz="2500" kern="1200" baseline="0" dirty="0" smtClean="0">
                <a:solidFill>
                  <a:srgbClr val="000000"/>
                </a:solidFill>
                <a:latin typeface="Arial"/>
              </a:rPr>
              <a:t>, </a:t>
            </a:r>
            <a:r>
              <a:rPr lang="de-DE" sz="2500" kern="1200" baseline="0" dirty="0" err="1" smtClean="0">
                <a:solidFill>
                  <a:srgbClr val="000000"/>
                </a:solidFill>
                <a:latin typeface="Arial"/>
              </a:rPr>
              <a:t>eostionsedidoluptiurrestestiavolentpradendaiur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Quiaverspelluptur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a:t>
            </a:r>
            <a:r>
              <a:rPr lang="de-DE" sz="2500" kern="1200" baseline="0" dirty="0" err="1" smtClean="0">
                <a:solidFill>
                  <a:srgbClr val="000000"/>
                </a:solidFill>
                <a:latin typeface="Arial"/>
              </a:rPr>
              <a:t>utemporrovitatisquidigendusvoluptaecae</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Itatem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conectismolorecuptaturmagnat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Xerro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elesciam</a:t>
            </a:r>
            <a:r>
              <a:rPr lang="de-DE" sz="2500" kern="1200" baseline="0" dirty="0" smtClean="0">
                <a:solidFill>
                  <a:srgbClr val="000000"/>
                </a:solidFill>
                <a:latin typeface="Arial"/>
              </a:rPr>
              <a: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videlessiaccusutomnientqueconremlaccumernationcusexplictur</a:t>
            </a:r>
            <a:r>
              <a:rPr lang="de-DE" sz="2500" kern="1200" baseline="0" dirty="0" smtClean="0">
                <a:solidFill>
                  <a:srgbClr val="000000"/>
                </a:solidFill>
                <a:latin typeface="Arial"/>
              </a:rPr>
              <a:t>? </a:t>
            </a:r>
            <a:r>
              <a:rPr lang="de-DE" sz="2500" kern="1200" baseline="0" dirty="0" err="1" smtClean="0">
                <a:solidFill>
                  <a:srgbClr val="000000"/>
                </a:solidFill>
                <a:latin typeface="Arial"/>
              </a:rPr>
              <a:t>Aboriautmolutetur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quiamusre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eteaquisvenisquibus</a:t>
            </a:r>
            <a:r>
              <a:rPr lang="de-DE" sz="2500" kern="1200" baseline="0" dirty="0" smtClean="0">
                <a:solidFill>
                  <a:srgbClr val="000000"/>
                </a:solidFill>
                <a:latin typeface="Arial"/>
              </a:rPr>
              <a:t> in es et </a:t>
            </a:r>
            <a:r>
              <a:rPr lang="de-DE" sz="2500" kern="1200" baseline="0" dirty="0" err="1" smtClean="0">
                <a:solidFill>
                  <a:srgbClr val="000000"/>
                </a:solidFill>
                <a:latin typeface="Arial"/>
              </a:rPr>
              <a:t>aligent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Niatharchilliscullateeumaututaboreperiaautdoluptamfaccabo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Otaminiminventurranoneneteumaccum</a:t>
            </a:r>
            <a:r>
              <a:rPr lang="de-DE" sz="2500" kern="1200" baseline="0" dirty="0" smtClean="0">
                <a:solidFill>
                  <a:srgbClr val="000000"/>
                </a:solidFill>
                <a:latin typeface="Arial"/>
              </a:rPr>
              <a:t>, </a:t>
            </a:r>
            <a:r>
              <a:rPr lang="de-DE" sz="2500" kern="1200" baseline="0" dirty="0" err="1" smtClean="0">
                <a:solidFill>
                  <a:srgbClr val="000000"/>
                </a:solidFill>
                <a:latin typeface="Arial"/>
              </a:rPr>
              <a:t>nimetofficimi</a:t>
            </a:r>
            <a:r>
              <a:rPr lang="de-DE" sz="2500" kern="1200" baseline="0" dirty="0" smtClean="0">
                <a:solidFill>
                  <a:srgbClr val="000000"/>
                </a:solidFill>
                <a:latin typeface="Arial"/>
              </a:rPr>
              <a:t>, </a:t>
            </a:r>
            <a:r>
              <a:rPr lang="de-DE" sz="2500" kern="1200" baseline="0" dirty="0" err="1" smtClean="0">
                <a:solidFill>
                  <a:srgbClr val="000000"/>
                </a:solidFill>
                <a:latin typeface="Arial"/>
              </a:rPr>
              <a:t>consequediteumfuga</a:t>
            </a:r>
            <a:r>
              <a:rPr lang="de-DE" sz="2500" kern="1200" baseline="0" dirty="0" smtClean="0">
                <a:solidFill>
                  <a:srgbClr val="000000"/>
                </a:solidFill>
                <a:latin typeface="Arial"/>
              </a:rPr>
              <a:t>. Nam, </a:t>
            </a:r>
            <a:r>
              <a:rPr lang="de-DE" sz="2500" kern="1200" baseline="0" dirty="0" err="1" smtClean="0">
                <a:solidFill>
                  <a:srgbClr val="000000"/>
                </a:solidFill>
                <a:latin typeface="Arial"/>
              </a:rPr>
              <a:t>quibusmoloraectiusillaborautlaborruminveliquiasequiasquidoluptaspedismoluptiasadiaautrepedquisacestaudaepernatumiusvolutaut</a:t>
            </a:r>
            <a:r>
              <a:rPr lang="de-DE" sz="2500" kern="1200" baseline="0" dirty="0" smtClean="0">
                <a:solidFill>
                  <a:srgbClr val="000000"/>
                </a:solidFill>
                <a:latin typeface="Arial"/>
              </a:rPr>
              <a:t> ad </a:t>
            </a:r>
            <a:r>
              <a:rPr lang="de-DE" sz="2500" kern="1200" baseline="0" dirty="0" err="1" smtClean="0">
                <a:solidFill>
                  <a:srgbClr val="000000"/>
                </a:solidFill>
                <a:latin typeface="Arial"/>
              </a:rPr>
              <a:t>est</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voloverovidunturitatetadiorehendiblaboraciur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Quisresciuntemnusimendendaeverumque</a:t>
            </a:r>
            <a:r>
              <a:rPr lang="de-DE" sz="2500" kern="1200" baseline="0" dirty="0" smtClean="0">
                <a:solidFill>
                  <a:srgbClr val="000000"/>
                </a:solidFill>
                <a:latin typeface="Arial"/>
              </a:rPr>
              <a:t> dem. </a:t>
            </a:r>
            <a:r>
              <a:rPr lang="de-DE" sz="2500" kern="1200" baseline="0" dirty="0" err="1" smtClean="0">
                <a:solidFill>
                  <a:srgbClr val="000000"/>
                </a:solidFill>
                <a:latin typeface="Arial"/>
              </a:rPr>
              <a:t>Roquenonsequatiorroel</a:t>
            </a:r>
            <a:r>
              <a:rPr lang="de-DE" sz="2500" kern="1200" baseline="0" dirty="0" smtClean="0">
                <a:solidFill>
                  <a:srgbClr val="000000"/>
                </a:solidFill>
                <a:latin typeface="Arial"/>
              </a:rPr>
              <a:t> in </a:t>
            </a:r>
            <a:r>
              <a:rPr lang="de-DE" sz="2500" kern="1200" baseline="0" dirty="0" err="1" smtClean="0">
                <a:solidFill>
                  <a:srgbClr val="000000"/>
                </a:solidFill>
                <a:latin typeface="Arial"/>
              </a:rPr>
              <a:t>nihiliquisvolorporroisistiusdaectotemrecae</a:t>
            </a:r>
            <a:r>
              <a:rPr lang="de-DE" sz="2500" kern="1200" baseline="0" dirty="0" smtClean="0">
                <a:solidFill>
                  <a:srgbClr val="000000"/>
                </a:solidFill>
                <a:latin typeface="Arial"/>
              </a:rPr>
              <a:t> mi, si </a:t>
            </a:r>
            <a:r>
              <a:rPr lang="de-DE" sz="2500" kern="1200" baseline="0" dirty="0" err="1" smtClean="0">
                <a:solidFill>
                  <a:srgbClr val="000000"/>
                </a:solidFill>
                <a:latin typeface="Arial"/>
              </a:rPr>
              <a:t>voluptat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Cae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autematquerepedquasincipitio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Ariscipsamusvolorectionseperumvolorunt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Consequoetur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erioratur</a:t>
            </a:r>
            <a:r>
              <a:rPr lang="de-DE" sz="2500" kern="1200" baseline="0" dirty="0" smtClean="0">
                <a:solidFill>
                  <a:srgbClr val="000000"/>
                </a:solidFill>
                <a:latin typeface="Arial"/>
              </a:rPr>
              <a:t>?</a:t>
            </a:r>
          </a:p>
          <a:p>
            <a:pPr rtl="0"/>
            <a:r>
              <a:rPr lang="de-DE" sz="2500" kern="1200" baseline="0" dirty="0" smtClean="0">
                <a:solidFill>
                  <a:srgbClr val="000000"/>
                </a:solidFill>
                <a:latin typeface="Arial"/>
              </a:rPr>
              <a:t>As </a:t>
            </a:r>
            <a:r>
              <a:rPr lang="de-DE" sz="2500" kern="1200" baseline="0" dirty="0" err="1" smtClean="0">
                <a:solidFill>
                  <a:srgbClr val="000000"/>
                </a:solidFill>
                <a:latin typeface="Arial"/>
              </a:rPr>
              <a:t>ipsuntetusestexerumilipsandioel</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lam</a:t>
            </a:r>
            <a:r>
              <a:rPr lang="de-DE" sz="2500" kern="1200" baseline="0" dirty="0" smtClean="0">
                <a:solidFill>
                  <a:srgbClr val="000000"/>
                </a:solidFill>
                <a:latin typeface="Arial"/>
              </a:rPr>
              <a:t>, </a:t>
            </a:r>
            <a:r>
              <a:rPr lang="de-DE" sz="2500" kern="1200" baseline="0" dirty="0" err="1" smtClean="0">
                <a:solidFill>
                  <a:srgbClr val="000000"/>
                </a:solidFill>
                <a:latin typeface="Arial"/>
              </a:rPr>
              <a:t>sumnimepratetofficitisdolesessiquunturreeosaepederiaperateste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mosanditenit</a:t>
            </a:r>
            <a:r>
              <a:rPr lang="de-DE" sz="2500" kern="1200" baseline="0" dirty="0" smtClean="0">
                <a:solidFill>
                  <a:srgbClr val="000000"/>
                </a:solidFill>
                <a:latin typeface="Arial"/>
              </a:rPr>
              <a:t>, </a:t>
            </a:r>
            <a:r>
              <a:rPr lang="de-DE" sz="2500" kern="1200" baseline="0" dirty="0" err="1" smtClean="0">
                <a:solidFill>
                  <a:srgbClr val="000000"/>
                </a:solidFill>
                <a:latin typeface="Arial"/>
              </a:rPr>
              <a:t>sandanisidellaminctasdolupta</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veliquideleventreperumquesumrerspelicte</a:t>
            </a:r>
            <a:r>
              <a:rPr lang="de-DE" sz="2500" kern="1200" baseline="0" dirty="0" smtClean="0">
                <a:solidFill>
                  <a:srgbClr val="000000"/>
                </a:solidFill>
                <a:latin typeface="Arial"/>
              </a:rPr>
              <a:t> nos et </a:t>
            </a:r>
            <a:r>
              <a:rPr lang="de-DE" sz="2500" kern="1200" baseline="0" dirty="0" err="1" smtClean="0">
                <a:solidFill>
                  <a:srgbClr val="000000"/>
                </a:solidFill>
                <a:latin typeface="Arial"/>
              </a:rPr>
              <a:t>faceraturaboremqueliquisquerest</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omnissederuptasquiduciliquaturatiavolorerro</a:t>
            </a:r>
            <a:r>
              <a:rPr lang="de-DE" sz="2500" kern="1200" baseline="0" dirty="0" smtClean="0">
                <a:solidFill>
                  <a:srgbClr val="000000"/>
                </a:solidFill>
                <a:latin typeface="Arial"/>
              </a:rPr>
              <a:t> es </a:t>
            </a:r>
            <a:r>
              <a:rPr lang="de-DE" sz="2500" kern="1200" baseline="0" dirty="0" err="1" smtClean="0">
                <a:solidFill>
                  <a:srgbClr val="000000"/>
                </a:solidFill>
                <a:latin typeface="Arial"/>
              </a:rPr>
              <a:t>magnimoluptaquibust</a:t>
            </a:r>
            <a:r>
              <a:rPr lang="de-DE" sz="2500" kern="1200" baseline="0" dirty="0" smtClean="0">
                <a:solidFill>
                  <a:srgbClr val="000000"/>
                </a:solidFill>
                <a:latin typeface="Arial"/>
              </a:rPr>
              <a:t>, </a:t>
            </a:r>
            <a:r>
              <a:rPr lang="de-DE" sz="2500" kern="1200" baseline="0" dirty="0" err="1" smtClean="0">
                <a:solidFill>
                  <a:srgbClr val="000000"/>
                </a:solidFill>
                <a:latin typeface="Arial"/>
              </a:rPr>
              <a:t>aceromaximusexperoconcumqueporidolorrodolutpreprae</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Voluptireiuntiavoluptaestinumdolorumquametomnisquiutas</a:t>
            </a:r>
            <a:r>
              <a:rPr lang="de-DE" sz="2500" kern="1200" baseline="0" dirty="0" smtClean="0">
                <a:solidFill>
                  <a:srgbClr val="000000"/>
                </a:solidFill>
                <a:latin typeface="Arial"/>
              </a:rPr>
              <a:t> a </a:t>
            </a:r>
            <a:r>
              <a:rPr lang="de-DE" sz="2500" kern="1200" baseline="0" dirty="0" err="1" smtClean="0">
                <a:solidFill>
                  <a:srgbClr val="000000"/>
                </a:solidFill>
                <a:latin typeface="Arial"/>
              </a:rPr>
              <a:t>doluptaeautvelinveressusquaspeliqueque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doluptasintresessunt</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venimetur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Quistotamrepere</a:t>
            </a:r>
            <a:r>
              <a:rPr lang="de-DE" sz="2500" kern="1200" baseline="0" dirty="0" smtClean="0">
                <a:solidFill>
                  <a:srgbClr val="000000"/>
                </a:solidFill>
                <a:latin typeface="Arial"/>
              </a:rPr>
              <a:t> cum </a:t>
            </a:r>
            <a:r>
              <a:rPr lang="de-DE" sz="2500" kern="1200" baseline="0" dirty="0" err="1" smtClean="0">
                <a:solidFill>
                  <a:srgbClr val="000000"/>
                </a:solidFill>
                <a:latin typeface="Arial"/>
              </a:rPr>
              <a:t>autodiodqueporemaasidisre</a:t>
            </a:r>
            <a:r>
              <a:rPr lang="de-DE" sz="2500" kern="1200" baseline="0" dirty="0" smtClean="0">
                <a:solidFill>
                  <a:srgbClr val="000000"/>
                </a:solidFill>
                <a:latin typeface="Arial"/>
              </a:rPr>
              <a:t>, </a:t>
            </a:r>
            <a:r>
              <a:rPr lang="de-DE" sz="2500" kern="1200" baseline="0" dirty="0" err="1" smtClean="0">
                <a:solidFill>
                  <a:srgbClr val="000000"/>
                </a:solidFill>
                <a:latin typeface="Arial"/>
              </a:rPr>
              <a:t>optavolupietur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toritaccullaboriostibustoomnisquosabo</a:t>
            </a:r>
            <a:r>
              <a:rPr lang="de-DE" sz="2500" kern="1200" baseline="0" dirty="0" smtClean="0">
                <a:solidFill>
                  <a:srgbClr val="000000"/>
                </a:solidFill>
                <a:latin typeface="Arial"/>
              </a:rPr>
              <a:t>. </a:t>
            </a:r>
            <a:r>
              <a:rPr lang="de-DE" sz="2500" kern="1200" baseline="0" dirty="0" err="1" smtClean="0">
                <a:solidFill>
                  <a:srgbClr val="000000"/>
                </a:solidFill>
                <a:latin typeface="Arial"/>
              </a:rPr>
              <a:t>Giam</a:t>
            </a:r>
            <a:r>
              <a:rPr lang="de-DE" sz="2500" kern="1200" baseline="0" dirty="0" smtClean="0">
                <a:solidFill>
                  <a:srgbClr val="000000"/>
                </a:solidFill>
                <a:latin typeface="Arial"/>
              </a:rPr>
              <a:t>, </a:t>
            </a:r>
            <a:r>
              <a:rPr lang="de-DE" sz="2500" kern="1200" baseline="0" dirty="0" err="1" smtClean="0">
                <a:solidFill>
                  <a:srgbClr val="000000"/>
                </a:solidFill>
                <a:latin typeface="Arial"/>
              </a:rPr>
              <a:t>tetuntfuga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Utquassimenianest</a:t>
            </a:r>
            <a:r>
              <a:rPr lang="de-DE" sz="2500" kern="1200" baseline="0" dirty="0" smtClean="0">
                <a:solidFill>
                  <a:srgbClr val="000000"/>
                </a:solidFill>
                <a:latin typeface="Arial"/>
              </a:rPr>
              <a:t>, </a:t>
            </a:r>
            <a:r>
              <a:rPr lang="de-DE" sz="2500" kern="1200" baseline="0" dirty="0" err="1" smtClean="0">
                <a:solidFill>
                  <a:srgbClr val="000000"/>
                </a:solidFill>
                <a:latin typeface="Arial"/>
              </a:rPr>
              <a:t>explacipis</a:t>
            </a:r>
            <a:r>
              <a:rPr lang="de-DE" sz="2500" kern="1200" baseline="0" dirty="0" smtClean="0">
                <a:solidFill>
                  <a:srgbClr val="000000"/>
                </a:solidFill>
                <a:latin typeface="Arial"/>
              </a:rPr>
              <a:t> si </a:t>
            </a:r>
            <a:r>
              <a:rPr lang="de-DE" sz="2500" kern="1200" baseline="0" dirty="0" err="1" smtClean="0">
                <a:solidFill>
                  <a:srgbClr val="000000"/>
                </a:solidFill>
                <a:latin typeface="Arial"/>
              </a:rPr>
              <a:t>autplatur</a:t>
            </a:r>
            <a:r>
              <a:rPr lang="de-DE" sz="2500" kern="1200" baseline="0" dirty="0" smtClean="0">
                <a:solidFill>
                  <a:srgbClr val="000000"/>
                </a:solidFill>
                <a:latin typeface="Arial"/>
              </a:rPr>
              <a:t>? Mi, </a:t>
            </a:r>
            <a:r>
              <a:rPr lang="de-DE" sz="2500" kern="1200" baseline="0" dirty="0" err="1" smtClean="0">
                <a:solidFill>
                  <a:srgbClr val="000000"/>
                </a:solidFill>
                <a:latin typeface="Arial"/>
              </a:rPr>
              <a:t>conparisasvitateeatiisest</a:t>
            </a:r>
            <a:r>
              <a:rPr lang="de-DE" sz="2500" kern="1200" baseline="0" dirty="0" smtClean="0">
                <a:solidFill>
                  <a:srgbClr val="000000"/>
                </a:solidFill>
                <a:latin typeface="Arial"/>
              </a:rPr>
              <a:t>, </a:t>
            </a:r>
            <a:r>
              <a:rPr lang="de-DE" sz="2500" kern="1200" baseline="0" dirty="0" err="1" smtClean="0">
                <a:solidFill>
                  <a:srgbClr val="000000"/>
                </a:solidFill>
                <a:latin typeface="Arial"/>
              </a:rPr>
              <a:t>nisquianihicabo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Nequos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exeostenulparuptatur</a:t>
            </a:r>
            <a:r>
              <a:rPr lang="de-DE" sz="2500" kern="1200" baseline="0" dirty="0" smtClean="0">
                <a:solidFill>
                  <a:srgbClr val="000000"/>
                </a:solidFill>
                <a:latin typeface="Arial"/>
              </a:rPr>
              <a:t>? Qui </a:t>
            </a:r>
            <a:r>
              <a:rPr lang="de-DE" sz="2500" kern="1200" baseline="0" dirty="0" err="1" smtClean="0">
                <a:solidFill>
                  <a:srgbClr val="000000"/>
                </a:solidFill>
                <a:latin typeface="Arial"/>
              </a:rPr>
              <a:t>optiursoluptiumeestiorepudavoles</a:t>
            </a:r>
            <a:r>
              <a:rPr lang="de-DE" sz="2500" kern="1200" baseline="0" dirty="0" smtClean="0">
                <a:solidFill>
                  <a:srgbClr val="000000"/>
                </a:solidFill>
                <a:latin typeface="Arial"/>
              </a:rPr>
              <a:t> se </a:t>
            </a:r>
            <a:r>
              <a:rPr lang="de-DE" sz="2500" kern="1200" baseline="0" dirty="0" err="1" smtClean="0">
                <a:solidFill>
                  <a:srgbClr val="000000"/>
                </a:solidFill>
                <a:latin typeface="Arial"/>
              </a:rPr>
              <a:t>volesquiaspeprovidullenda</a:t>
            </a:r>
            <a:r>
              <a:rPr lang="de-DE" sz="2500" kern="1200" baseline="0" dirty="0" smtClean="0">
                <a:solidFill>
                  <a:srgbClr val="000000"/>
                </a:solidFill>
                <a:latin typeface="Arial"/>
              </a:rPr>
              <a:t> si </a:t>
            </a:r>
            <a:r>
              <a:rPr lang="de-DE" sz="2500" kern="1200" baseline="0" dirty="0" err="1" smtClean="0">
                <a:solidFill>
                  <a:srgbClr val="000000"/>
                </a:solidFill>
                <a:latin typeface="Arial"/>
              </a:rPr>
              <a:t>neceatepediteicientvoluptasadisectemdoluptatevolest</a:t>
            </a:r>
            <a:r>
              <a:rPr lang="de-DE" sz="2500" kern="1200" baseline="0" dirty="0" smtClean="0">
                <a:solidFill>
                  <a:srgbClr val="000000"/>
                </a:solidFill>
                <a:latin typeface="Arial"/>
              </a:rPr>
              <a:t>, </a:t>
            </a:r>
            <a:r>
              <a:rPr lang="de-DE" sz="2500" kern="1200" baseline="0" dirty="0" err="1" smtClean="0">
                <a:solidFill>
                  <a:srgbClr val="000000"/>
                </a:solidFill>
                <a:latin typeface="Arial"/>
              </a:rPr>
              <a:t>voloraeatam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raatetviducidiseaquae</a:t>
            </a:r>
            <a:r>
              <a:rPr lang="de-DE" sz="2500" kern="1200" baseline="0" dirty="0" smtClean="0">
                <a:solidFill>
                  <a:srgbClr val="000000"/>
                </a:solidFill>
                <a:latin typeface="Arial"/>
              </a:rPr>
              <a:t>. </a:t>
            </a:r>
            <a:r>
              <a:rPr lang="de-DE" sz="2500" kern="1200" baseline="0" dirty="0" err="1" smtClean="0">
                <a:solidFill>
                  <a:srgbClr val="000000"/>
                </a:solidFill>
                <a:latin typeface="Arial"/>
              </a:rPr>
              <a:t>Emdelesdoluptusestotatur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Igendellaprepedetur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sumfugiasperaerumre</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sitautaspemoluptatiatiatevoluptur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r>
              <a:rPr lang="de-DE" sz="2500" kern="1200" baseline="0" dirty="0" err="1" smtClean="0">
                <a:solidFill>
                  <a:srgbClr val="000000"/>
                </a:solidFill>
                <a:latin typeface="Arial"/>
              </a:rPr>
              <a:t>Cusexeruntevoluptisasmoditiaconserumquaenulluptaquatasitatevoluptatem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moluptaturmoluptatelid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auditis</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pediasitibustemquiadolorehenduntescientincidentuseiundeodis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experiorest</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sollisreroremolescit</a:t>
            </a:r>
            <a:r>
              <a:rPr lang="de-DE" sz="2500" kern="1200" baseline="0" dirty="0" smtClean="0">
                <a:solidFill>
                  <a:srgbClr val="000000"/>
                </a:solidFill>
                <a:latin typeface="Arial"/>
              </a:rPr>
              <a:t> es </a:t>
            </a:r>
            <a:r>
              <a:rPr lang="de-DE" sz="2500" kern="1200" baseline="0" dirty="0" err="1" smtClean="0">
                <a:solidFill>
                  <a:srgbClr val="000000"/>
                </a:solidFill>
                <a:latin typeface="Arial"/>
              </a:rPr>
              <a:t>renissandemquiamus</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occumanditiiseossint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exernatursimi</a:t>
            </a:r>
            <a:r>
              <a:rPr lang="de-DE" sz="2500" kern="1200" baseline="0" dirty="0" smtClean="0">
                <a:solidFill>
                  <a:srgbClr val="000000"/>
                </a:solidFill>
                <a:latin typeface="Arial"/>
              </a:rPr>
              <a:t>, </a:t>
            </a:r>
            <a:r>
              <a:rPr lang="de-DE" sz="2500" kern="1200" baseline="0" dirty="0" err="1" smtClean="0">
                <a:solidFill>
                  <a:srgbClr val="000000"/>
                </a:solidFill>
                <a:latin typeface="Arial"/>
              </a:rPr>
              <a:t>susmoloreptasolesipictemcore</a:t>
            </a:r>
            <a:r>
              <a:rPr lang="de-DE" sz="2500" kern="1200" baseline="0" dirty="0" smtClean="0">
                <a:solidFill>
                  <a:srgbClr val="000000"/>
                </a:solidFill>
                <a:latin typeface="Arial"/>
              </a:rPr>
              <a:t>, </a:t>
            </a:r>
            <a:r>
              <a:rPr lang="de-DE" sz="2500" kern="1200" baseline="0" dirty="0" err="1" smtClean="0">
                <a:solidFill>
                  <a:srgbClr val="000000"/>
                </a:solidFill>
                <a:latin typeface="Arial"/>
              </a:rPr>
              <a:t>nonsequamium</a:t>
            </a:r>
            <a:r>
              <a:rPr lang="de-DE" sz="2500" kern="1200" baseline="0" dirty="0" smtClean="0">
                <a:solidFill>
                  <a:srgbClr val="000000"/>
                </a:solidFill>
                <a:latin typeface="Arial"/>
              </a:rPr>
              <a:t>, </a:t>
            </a:r>
            <a:r>
              <a:rPr lang="de-DE" sz="2500" kern="1200" baseline="0" dirty="0" err="1" smtClean="0">
                <a:solidFill>
                  <a:srgbClr val="000000"/>
                </a:solidFill>
                <a:latin typeface="Arial"/>
              </a:rPr>
              <a:t>quaestrumreremquamnisitvoluptaecorremperibusant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faceprecusdamharumerocumelam</a:t>
            </a:r>
            <a:r>
              <a:rPr lang="de-DE" sz="2500" kern="1200" baseline="0" dirty="0" smtClean="0">
                <a:solidFill>
                  <a:srgbClr val="000000"/>
                </a:solidFill>
                <a:latin typeface="Arial"/>
              </a:rPr>
              <a:t>, </a:t>
            </a:r>
            <a:r>
              <a:rPr lang="de-DE" sz="2500" kern="1200" baseline="0" dirty="0" err="1" smtClean="0">
                <a:solidFill>
                  <a:srgbClr val="000000"/>
                </a:solidFill>
                <a:latin typeface="Arial"/>
              </a:rPr>
              <a:t>torsintur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Lestiasi</a:t>
            </a:r>
            <a:r>
              <a:rPr lang="de-DE" sz="2500" kern="1200" baseline="0" dirty="0" smtClean="0">
                <a:solidFill>
                  <a:srgbClr val="000000"/>
                </a:solidFill>
                <a:latin typeface="Arial"/>
              </a:rPr>
              <a:t> ab </a:t>
            </a:r>
            <a:r>
              <a:rPr lang="de-DE" sz="2500" kern="1200" baseline="0" dirty="0" err="1" smtClean="0">
                <a:solidFill>
                  <a:srgbClr val="000000"/>
                </a:solidFill>
                <a:latin typeface="Arial"/>
              </a:rPr>
              <a:t>ime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prasusil</a:t>
            </a:r>
            <a:r>
              <a:rPr lang="de-DE" sz="2500" kern="1200" baseline="0" dirty="0" smtClean="0">
                <a:solidFill>
                  <a:srgbClr val="000000"/>
                </a:solidFill>
                <a:latin typeface="Arial"/>
              </a:rPr>
              <a:t> es sam </a:t>
            </a:r>
            <a:r>
              <a:rPr lang="de-DE" sz="2500" kern="1200" baseline="0" dirty="0" err="1" smtClean="0">
                <a:solidFill>
                  <a:srgbClr val="000000"/>
                </a:solidFill>
                <a:latin typeface="Arial"/>
              </a:rPr>
              <a:t>ratem</a:t>
            </a:r>
            <a:r>
              <a:rPr lang="de-DE" sz="2500" kern="1200" baseline="0" dirty="0" smtClean="0">
                <a:solidFill>
                  <a:srgbClr val="000000"/>
                </a:solidFill>
                <a:latin typeface="Arial"/>
              </a:rPr>
              <a:t> et </a:t>
            </a:r>
            <a:br>
              <a:rPr lang="de-DE" sz="2500" kern="1200" baseline="0" dirty="0" smtClean="0">
                <a:solidFill>
                  <a:srgbClr val="000000"/>
                </a:solidFill>
                <a:latin typeface="Arial"/>
              </a:rPr>
            </a:br>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p>
          <a:p>
            <a:pPr rtl="0"/>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p:txBody>
      </p:sp>
      <p:sp>
        <p:nvSpPr>
          <p:cNvPr id="5" name="Fußzeilenplatzhalter 4"/>
          <p:cNvSpPr>
            <a:spLocks noGrp="1"/>
          </p:cNvSpPr>
          <p:nvPr>
            <p:ph type="ftr" sz="quarter" idx="11"/>
          </p:nvPr>
        </p:nvSpPr>
        <p:spPr/>
        <p:txBody>
          <a:bodyPr/>
          <a:lstStyle/>
          <a:p>
            <a:r>
              <a:rPr lang="de-DE" dirty="0" smtClean="0"/>
              <a:t>Technische Universität München  </a:t>
            </a:r>
          </a:p>
          <a:p>
            <a:r>
              <a:rPr lang="de-DE" dirty="0" smtClean="0"/>
              <a:t>Fakultät für Mustertechnik  </a:t>
            </a:r>
          </a:p>
          <a:p>
            <a:r>
              <a:rPr lang="de-DE" dirty="0" smtClean="0"/>
              <a:t>Lehrstuhl für Musterverfahren</a:t>
            </a:r>
          </a:p>
        </p:txBody>
      </p:sp>
      <p:sp>
        <p:nvSpPr>
          <p:cNvPr id="11"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a:lvl1pPr>
          </a:lstStyle>
          <a:p>
            <a:r>
              <a:rPr lang="de-DE" dirty="0" smtClean="0"/>
              <a:t>Überschrift 1</a:t>
            </a:r>
            <a:endParaRPr lang="de-DE" dirty="0"/>
          </a:p>
        </p:txBody>
      </p:sp>
      <p:sp>
        <p:nvSpPr>
          <p:cNvPr id="18"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smtClean="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0"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smtClean="0"/>
              <a:t>Überschrift 2</a:t>
            </a:r>
            <a:endParaRPr lang="de-DE" dirty="0"/>
          </a:p>
        </p:txBody>
      </p:sp>
      <p:sp>
        <p:nvSpPr>
          <p:cNvPr id="13" name="Bildplatzhalter 12"/>
          <p:cNvSpPr>
            <a:spLocks noGrp="1"/>
          </p:cNvSpPr>
          <p:nvPr>
            <p:ph type="pic" sz="quarter" idx="16"/>
          </p:nvPr>
        </p:nvSpPr>
        <p:spPr>
          <a:xfrm>
            <a:off x="1674491" y="31691334"/>
            <a:ext cx="6253200" cy="5036400"/>
          </a:xfrm>
          <a:prstGeom prst="rect">
            <a:avLst/>
          </a:prstGeom>
        </p:spPr>
        <p:txBody>
          <a:bodyPr bIns="46800" anchor="t" anchorCtr="0"/>
          <a:lstStyle/>
          <a:p>
            <a:r>
              <a:rPr lang="de-DE" dirty="0" smtClean="0"/>
              <a:t>Bild durch Klicken auf Symbol hinzufügen</a:t>
            </a:r>
            <a:endParaRPr lang="de-DE" dirty="0"/>
          </a:p>
        </p:txBody>
      </p:sp>
      <p:sp>
        <p:nvSpPr>
          <p:cNvPr id="19" name="Textplatzhalter 18"/>
          <p:cNvSpPr>
            <a:spLocks noGrp="1"/>
          </p:cNvSpPr>
          <p:nvPr>
            <p:ph type="body" sz="quarter" idx="17" hasCustomPrompt="1"/>
          </p:nvPr>
        </p:nvSpPr>
        <p:spPr>
          <a:xfrm>
            <a:off x="1674491" y="36691994"/>
            <a:ext cx="62532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
        <p:nvSpPr>
          <p:cNvPr id="20" name="Bildplatzhalter 12"/>
          <p:cNvSpPr>
            <a:spLocks noGrp="1"/>
          </p:cNvSpPr>
          <p:nvPr>
            <p:ph type="pic" sz="quarter" idx="18"/>
          </p:nvPr>
        </p:nvSpPr>
        <p:spPr>
          <a:xfrm>
            <a:off x="22352283" y="9090895"/>
            <a:ext cx="6253200" cy="11538000"/>
          </a:xfrm>
          <a:prstGeom prst="rect">
            <a:avLst/>
          </a:prstGeom>
        </p:spPr>
        <p:txBody>
          <a:bodyPr bIns="46800" anchor="t" anchorCtr="0"/>
          <a:lstStyle/>
          <a:p>
            <a:r>
              <a:rPr lang="de-DE" dirty="0" smtClean="0"/>
              <a:t>Bild durch Klicken auf Symbol hinzufügen</a:t>
            </a:r>
            <a:endParaRPr lang="de-DE" dirty="0"/>
          </a:p>
        </p:txBody>
      </p:sp>
      <p:sp>
        <p:nvSpPr>
          <p:cNvPr id="21" name="Textplatzhalter 18"/>
          <p:cNvSpPr>
            <a:spLocks noGrp="1"/>
          </p:cNvSpPr>
          <p:nvPr>
            <p:ph type="body" sz="quarter" idx="19" hasCustomPrompt="1"/>
          </p:nvPr>
        </p:nvSpPr>
        <p:spPr>
          <a:xfrm>
            <a:off x="22340788" y="20612174"/>
            <a:ext cx="62532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BOXEN 4 Spalten">
    <p:spTree>
      <p:nvGrpSpPr>
        <p:cNvPr id="1" name=""/>
        <p:cNvGrpSpPr/>
        <p:nvPr/>
      </p:nvGrpSpPr>
      <p:grpSpPr>
        <a:xfrm>
          <a:off x="0" y="0"/>
          <a:ext cx="0" cy="0"/>
          <a:chOff x="0" y="0"/>
          <a:chExt cx="0" cy="0"/>
        </a:xfrm>
      </p:grpSpPr>
      <p:sp>
        <p:nvSpPr>
          <p:cNvPr id="27" name="Textplatzhalter 21"/>
          <p:cNvSpPr>
            <a:spLocks noGrp="1"/>
          </p:cNvSpPr>
          <p:nvPr>
            <p:ph type="body" sz="quarter" idx="24" hasCustomPrompt="1"/>
          </p:nvPr>
        </p:nvSpPr>
        <p:spPr>
          <a:xfrm>
            <a:off x="22377769" y="9136800"/>
            <a:ext cx="6264000" cy="17788062"/>
          </a:xfrm>
          <a:prstGeom prst="rect">
            <a:avLst/>
          </a:prstGeom>
        </p:spPr>
        <p:txBody>
          <a:bodyPr lIns="0" tIns="0" rIns="0" bIns="0"/>
          <a:lstStyle>
            <a:lvl1pPr marL="0" indent="0" algn="l" defTabSz="4176431" rtl="0" eaLnBrk="1" latinLnBrk="0" hangingPunct="1">
              <a:lnSpc>
                <a:spcPts val="3200"/>
              </a:lnSpc>
              <a:spcBef>
                <a:spcPts val="0"/>
              </a:spcBef>
              <a:spcAft>
                <a:spcPts val="3200"/>
              </a:spcAft>
              <a:buFont typeface="Arial" pitchFamily="34" charset="0"/>
              <a:buNone/>
              <a:defRPr lang="de-DE" sz="2500" kern="1200" baseline="0" dirty="0" smtClean="0">
                <a:solidFill>
                  <a:srgbClr val="000000"/>
                </a:solidFill>
                <a:latin typeface="Arial"/>
                <a:ea typeface="+mn-ea"/>
                <a:cs typeface="+mn-cs"/>
              </a:defRPr>
            </a:lvl1pPr>
            <a:lvl2pPr marL="1304925" indent="-1304925">
              <a:buFontTx/>
              <a:buNone/>
              <a:defRPr b="1"/>
            </a:lvl2pPr>
            <a:lvl3pPr marL="144000" indent="-144000" algn="l" defTabSz="4176431" rtl="0" eaLnBrk="1" latinLnBrk="0" hangingPunct="1">
              <a:lnSpc>
                <a:spcPts val="3200"/>
              </a:lnSpc>
              <a:spcBef>
                <a:spcPts val="0"/>
              </a:spcBef>
              <a:spcAft>
                <a:spcPts val="3200"/>
              </a:spcAft>
              <a:buFont typeface="Arial" pitchFamily="34" charset="0"/>
              <a:buNone/>
              <a:defRPr/>
            </a:lvl3pPr>
          </a:lstStyle>
          <a:p>
            <a:pPr rtl="0"/>
            <a:r>
              <a:rPr lang="de-DE" sz="2500" kern="1200" baseline="0" dirty="0" err="1" smtClean="0">
                <a:solidFill>
                  <a:srgbClr val="000000"/>
                </a:solidFill>
                <a:latin typeface="Arial"/>
              </a:rPr>
              <a:t>Cusexeruntevoluptisasmoditiaconserumquaenulluptaquatasitatevoluptatem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moluptaturmoluptatelid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auditis</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pediasitibustemquiadolorehenduntescientincidentuseiundeodis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experiorest</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sollisreroremolescit</a:t>
            </a:r>
            <a:r>
              <a:rPr lang="de-DE" sz="2500" kern="1200" baseline="0" dirty="0" smtClean="0">
                <a:solidFill>
                  <a:srgbClr val="000000"/>
                </a:solidFill>
                <a:latin typeface="Arial"/>
              </a:rPr>
              <a:t> es </a:t>
            </a:r>
            <a:r>
              <a:rPr lang="de-DE" sz="2500" kern="1200" baseline="0" dirty="0" err="1" smtClean="0">
                <a:solidFill>
                  <a:srgbClr val="000000"/>
                </a:solidFill>
                <a:latin typeface="Arial"/>
              </a:rPr>
              <a:t>renissandemquiamus</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occumanditiiseossint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exernatursimi</a:t>
            </a:r>
            <a:r>
              <a:rPr lang="de-DE" sz="2500" kern="1200" baseline="0" dirty="0" smtClean="0">
                <a:solidFill>
                  <a:srgbClr val="000000"/>
                </a:solidFill>
                <a:latin typeface="Arial"/>
              </a:rPr>
              <a:t>, </a:t>
            </a:r>
            <a:r>
              <a:rPr lang="de-DE" sz="2500" kern="1200" baseline="0" dirty="0" err="1" smtClean="0">
                <a:solidFill>
                  <a:srgbClr val="000000"/>
                </a:solidFill>
                <a:latin typeface="Arial"/>
              </a:rPr>
              <a:t>susmoloreptasolesipictemcore</a:t>
            </a:r>
            <a:r>
              <a:rPr lang="de-DE" sz="2500" kern="1200" baseline="0" dirty="0" smtClean="0">
                <a:solidFill>
                  <a:srgbClr val="000000"/>
                </a:solidFill>
                <a:latin typeface="Arial"/>
              </a:rPr>
              <a:t>, </a:t>
            </a:r>
            <a:r>
              <a:rPr lang="de-DE" sz="2500" kern="1200" baseline="0" dirty="0" err="1" smtClean="0">
                <a:solidFill>
                  <a:srgbClr val="000000"/>
                </a:solidFill>
                <a:latin typeface="Arial"/>
              </a:rPr>
              <a:t>nonsequamium</a:t>
            </a:r>
            <a:r>
              <a:rPr lang="de-DE" sz="2500" kern="1200" baseline="0" dirty="0" smtClean="0">
                <a:solidFill>
                  <a:srgbClr val="000000"/>
                </a:solidFill>
                <a:latin typeface="Arial"/>
              </a:rPr>
              <a:t>, </a:t>
            </a:r>
            <a:r>
              <a:rPr lang="de-DE" sz="2500" kern="1200" baseline="0" dirty="0" err="1" smtClean="0">
                <a:solidFill>
                  <a:srgbClr val="000000"/>
                </a:solidFill>
                <a:latin typeface="Arial"/>
              </a:rPr>
              <a:t>quaestrumreremquamnisitvoluptaecorremperibusant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faceprecusdamharumerocumelam</a:t>
            </a:r>
            <a:r>
              <a:rPr lang="de-DE" sz="2500" kern="1200" baseline="0" dirty="0" smtClean="0">
                <a:solidFill>
                  <a:srgbClr val="000000"/>
                </a:solidFill>
                <a:latin typeface="Arial"/>
              </a:rPr>
              <a:t>, </a:t>
            </a:r>
            <a:r>
              <a:rPr lang="de-DE" sz="2500" kern="1200" baseline="0" dirty="0" err="1" smtClean="0">
                <a:solidFill>
                  <a:srgbClr val="000000"/>
                </a:solidFill>
                <a:latin typeface="Arial"/>
              </a:rPr>
              <a:t>torsintur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Lestiasi</a:t>
            </a:r>
            <a:r>
              <a:rPr lang="de-DE" sz="2500" kern="1200" baseline="0" dirty="0" smtClean="0">
                <a:solidFill>
                  <a:srgbClr val="000000"/>
                </a:solidFill>
                <a:latin typeface="Arial"/>
              </a:rPr>
              <a:t> ab </a:t>
            </a:r>
            <a:r>
              <a:rPr lang="de-DE" sz="2500" kern="1200" baseline="0" dirty="0" err="1" smtClean="0">
                <a:solidFill>
                  <a:srgbClr val="000000"/>
                </a:solidFill>
                <a:latin typeface="Arial"/>
              </a:rPr>
              <a:t>ime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prasusil</a:t>
            </a:r>
            <a:r>
              <a:rPr lang="de-DE" sz="2500" kern="1200" baseline="0" dirty="0" smtClean="0">
                <a:solidFill>
                  <a:srgbClr val="000000"/>
                </a:solidFill>
                <a:latin typeface="Arial"/>
              </a:rPr>
              <a:t> es sam </a:t>
            </a:r>
            <a:r>
              <a:rPr lang="de-DE" sz="2500" kern="1200" baseline="0" dirty="0" err="1" smtClean="0">
                <a:solidFill>
                  <a:srgbClr val="000000"/>
                </a:solidFill>
                <a:latin typeface="Arial"/>
              </a:rPr>
              <a:t>ratem</a:t>
            </a:r>
            <a:r>
              <a:rPr lang="de-DE" sz="2500" kern="1200" baseline="0" dirty="0" smtClean="0">
                <a:solidFill>
                  <a:srgbClr val="000000"/>
                </a:solidFill>
                <a:latin typeface="Arial"/>
              </a:rPr>
              <a:t> et </a:t>
            </a:r>
            <a:br>
              <a:rPr lang="de-DE" sz="2500" kern="1200" baseline="0" dirty="0" smtClean="0">
                <a:solidFill>
                  <a:srgbClr val="000000"/>
                </a:solidFill>
                <a:latin typeface="Arial"/>
              </a:rPr>
            </a:br>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p>
          <a:p>
            <a:pPr rtl="0"/>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endParaRPr lang="de-DE" sz="2500" kern="1200" baseline="0" dirty="0" smtClean="0">
              <a:solidFill>
                <a:srgbClr val="000000"/>
              </a:solidFill>
              <a:latin typeface="Arial"/>
            </a:endParaRPr>
          </a:p>
        </p:txBody>
      </p:sp>
      <p:sp>
        <p:nvSpPr>
          <p:cNvPr id="26" name="Textplatzhalter 21"/>
          <p:cNvSpPr>
            <a:spLocks noGrp="1"/>
          </p:cNvSpPr>
          <p:nvPr>
            <p:ph type="body" sz="quarter" idx="23" hasCustomPrompt="1"/>
          </p:nvPr>
        </p:nvSpPr>
        <p:spPr>
          <a:xfrm>
            <a:off x="15464581" y="9136800"/>
            <a:ext cx="6264000" cy="30718340"/>
          </a:xfrm>
          <a:prstGeom prst="rect">
            <a:avLst/>
          </a:prstGeom>
        </p:spPr>
        <p:txBody>
          <a:bodyPr lIns="0" tIns="0" rIns="0" bIns="0"/>
          <a:lstStyle>
            <a:lvl1pPr marL="0" indent="0" algn="l" defTabSz="4176431" rtl="0" eaLnBrk="1" latinLnBrk="0" hangingPunct="1">
              <a:lnSpc>
                <a:spcPts val="3200"/>
              </a:lnSpc>
              <a:spcBef>
                <a:spcPts val="0"/>
              </a:spcBef>
              <a:spcAft>
                <a:spcPts val="3200"/>
              </a:spcAft>
              <a:buFont typeface="Arial" pitchFamily="34" charset="0"/>
              <a:buNone/>
              <a:defRPr lang="de-DE" sz="2500" kern="1200" baseline="0" dirty="0" smtClean="0">
                <a:solidFill>
                  <a:srgbClr val="000000"/>
                </a:solidFill>
                <a:latin typeface="Arial"/>
                <a:ea typeface="+mn-ea"/>
                <a:cs typeface="+mn-cs"/>
              </a:defRPr>
            </a:lvl1pPr>
            <a:lvl2pPr marL="1304925" indent="-1304925">
              <a:buFontTx/>
              <a:buNone/>
              <a:defRPr b="1"/>
            </a:lvl2pPr>
            <a:lvl3pPr marL="144000" indent="-144000" algn="l" defTabSz="4176431" rtl="0" eaLnBrk="1" latinLnBrk="0" hangingPunct="1">
              <a:lnSpc>
                <a:spcPts val="3200"/>
              </a:lnSpc>
              <a:spcBef>
                <a:spcPts val="0"/>
              </a:spcBef>
              <a:spcAft>
                <a:spcPts val="3200"/>
              </a:spcAft>
              <a:buFont typeface="Arial" pitchFamily="34" charset="0"/>
              <a:buNone/>
              <a:defRPr/>
            </a:lvl3pPr>
          </a:lstStyle>
          <a:p>
            <a:pPr rtl="0"/>
            <a:r>
              <a:rPr lang="de-DE" sz="2500" kern="1200" baseline="0" dirty="0" smtClean="0">
                <a:solidFill>
                  <a:srgbClr val="000000"/>
                </a:solidFill>
                <a:latin typeface="Arial"/>
              </a:rPr>
              <a:t>As </a:t>
            </a:r>
            <a:r>
              <a:rPr lang="de-DE" sz="2500" kern="1200" baseline="0" dirty="0" err="1" smtClean="0">
                <a:solidFill>
                  <a:srgbClr val="000000"/>
                </a:solidFill>
                <a:latin typeface="Arial"/>
              </a:rPr>
              <a:t>ipsuntetusestexerumilipsandioel</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lam</a:t>
            </a:r>
            <a:r>
              <a:rPr lang="de-DE" sz="2500" kern="1200" baseline="0" dirty="0" smtClean="0">
                <a:solidFill>
                  <a:srgbClr val="000000"/>
                </a:solidFill>
                <a:latin typeface="Arial"/>
              </a:rPr>
              <a:t>, </a:t>
            </a:r>
            <a:r>
              <a:rPr lang="de-DE" sz="2500" kern="1200" baseline="0" dirty="0" err="1" smtClean="0">
                <a:solidFill>
                  <a:srgbClr val="000000"/>
                </a:solidFill>
                <a:latin typeface="Arial"/>
              </a:rPr>
              <a:t>sumnimepratetofficitisdolesessiquunturreeosaepederiaperateste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mosanditenit</a:t>
            </a:r>
            <a:r>
              <a:rPr lang="de-DE" sz="2500" kern="1200" baseline="0" dirty="0" smtClean="0">
                <a:solidFill>
                  <a:srgbClr val="000000"/>
                </a:solidFill>
                <a:latin typeface="Arial"/>
              </a:rPr>
              <a:t>, </a:t>
            </a:r>
            <a:r>
              <a:rPr lang="de-DE" sz="2500" kern="1200" baseline="0" dirty="0" err="1" smtClean="0">
                <a:solidFill>
                  <a:srgbClr val="000000"/>
                </a:solidFill>
                <a:latin typeface="Arial"/>
              </a:rPr>
              <a:t>sandanisidellaminctasdolupta</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veliquideleventreperumquesumrerspelicte</a:t>
            </a:r>
            <a:r>
              <a:rPr lang="de-DE" sz="2500" kern="1200" baseline="0" dirty="0" smtClean="0">
                <a:solidFill>
                  <a:srgbClr val="000000"/>
                </a:solidFill>
                <a:latin typeface="Arial"/>
              </a:rPr>
              <a:t> nos et </a:t>
            </a:r>
            <a:r>
              <a:rPr lang="de-DE" sz="2500" kern="1200" baseline="0" dirty="0" err="1" smtClean="0">
                <a:solidFill>
                  <a:srgbClr val="000000"/>
                </a:solidFill>
                <a:latin typeface="Arial"/>
              </a:rPr>
              <a:t>faceraturaboremqueliquisquerest</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omnissederuptasquiduciliquaturatiavolorerro</a:t>
            </a:r>
            <a:r>
              <a:rPr lang="de-DE" sz="2500" kern="1200" baseline="0" dirty="0" smtClean="0">
                <a:solidFill>
                  <a:srgbClr val="000000"/>
                </a:solidFill>
                <a:latin typeface="Arial"/>
              </a:rPr>
              <a:t> es </a:t>
            </a:r>
            <a:r>
              <a:rPr lang="de-DE" sz="2500" kern="1200" baseline="0" dirty="0" err="1" smtClean="0">
                <a:solidFill>
                  <a:srgbClr val="000000"/>
                </a:solidFill>
                <a:latin typeface="Arial"/>
              </a:rPr>
              <a:t>magnimoluptaquibust</a:t>
            </a:r>
            <a:r>
              <a:rPr lang="de-DE" sz="2500" kern="1200" baseline="0" dirty="0" smtClean="0">
                <a:solidFill>
                  <a:srgbClr val="000000"/>
                </a:solidFill>
                <a:latin typeface="Arial"/>
              </a:rPr>
              <a:t>, </a:t>
            </a:r>
            <a:r>
              <a:rPr lang="de-DE" sz="2500" kern="1200" baseline="0" dirty="0" err="1" smtClean="0">
                <a:solidFill>
                  <a:srgbClr val="000000"/>
                </a:solidFill>
                <a:latin typeface="Arial"/>
              </a:rPr>
              <a:t>aceromaximusexperoconcumqueporidolorrodolutpreprae</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Voluptireiuntiavoluptaestinumdolorumquametomnisquiutas</a:t>
            </a:r>
            <a:r>
              <a:rPr lang="de-DE" sz="2500" kern="1200" baseline="0" dirty="0" smtClean="0">
                <a:solidFill>
                  <a:srgbClr val="000000"/>
                </a:solidFill>
                <a:latin typeface="Arial"/>
              </a:rPr>
              <a:t> a </a:t>
            </a:r>
            <a:r>
              <a:rPr lang="de-DE" sz="2500" kern="1200" baseline="0" dirty="0" err="1" smtClean="0">
                <a:solidFill>
                  <a:srgbClr val="000000"/>
                </a:solidFill>
                <a:latin typeface="Arial"/>
              </a:rPr>
              <a:t>doluptaeautvelinveressusquaspeliqueque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doluptasintresessunt</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venimetur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Quistotamrepere</a:t>
            </a:r>
            <a:r>
              <a:rPr lang="de-DE" sz="2500" kern="1200" baseline="0" dirty="0" smtClean="0">
                <a:solidFill>
                  <a:srgbClr val="000000"/>
                </a:solidFill>
                <a:latin typeface="Arial"/>
              </a:rPr>
              <a:t> cum </a:t>
            </a:r>
            <a:r>
              <a:rPr lang="de-DE" sz="2500" kern="1200" baseline="0" dirty="0" err="1" smtClean="0">
                <a:solidFill>
                  <a:srgbClr val="000000"/>
                </a:solidFill>
                <a:latin typeface="Arial"/>
              </a:rPr>
              <a:t>autodiodqueporemaasidisre</a:t>
            </a:r>
            <a:r>
              <a:rPr lang="de-DE" sz="2500" kern="1200" baseline="0" dirty="0" smtClean="0">
                <a:solidFill>
                  <a:srgbClr val="000000"/>
                </a:solidFill>
                <a:latin typeface="Arial"/>
              </a:rPr>
              <a:t>, </a:t>
            </a:r>
            <a:r>
              <a:rPr lang="de-DE" sz="2500" kern="1200" baseline="0" dirty="0" err="1" smtClean="0">
                <a:solidFill>
                  <a:srgbClr val="000000"/>
                </a:solidFill>
                <a:latin typeface="Arial"/>
              </a:rPr>
              <a:t>optavolupietur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toritaccullaboriostibustoomnisquosabo</a:t>
            </a:r>
            <a:r>
              <a:rPr lang="de-DE" sz="2500" kern="1200" baseline="0" dirty="0" smtClean="0">
                <a:solidFill>
                  <a:srgbClr val="000000"/>
                </a:solidFill>
                <a:latin typeface="Arial"/>
              </a:rPr>
              <a:t>. </a:t>
            </a:r>
            <a:r>
              <a:rPr lang="de-DE" sz="2500" kern="1200" baseline="0" dirty="0" err="1" smtClean="0">
                <a:solidFill>
                  <a:srgbClr val="000000"/>
                </a:solidFill>
                <a:latin typeface="Arial"/>
              </a:rPr>
              <a:t>Giam</a:t>
            </a:r>
            <a:r>
              <a:rPr lang="de-DE" sz="2500" kern="1200" baseline="0" dirty="0" smtClean="0">
                <a:solidFill>
                  <a:srgbClr val="000000"/>
                </a:solidFill>
                <a:latin typeface="Arial"/>
              </a:rPr>
              <a:t>, </a:t>
            </a:r>
            <a:r>
              <a:rPr lang="de-DE" sz="2500" kern="1200" baseline="0" dirty="0" err="1" smtClean="0">
                <a:solidFill>
                  <a:srgbClr val="000000"/>
                </a:solidFill>
                <a:latin typeface="Arial"/>
              </a:rPr>
              <a:t>tetuntfuga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Utquassimenianest</a:t>
            </a:r>
            <a:r>
              <a:rPr lang="de-DE" sz="2500" kern="1200" baseline="0" dirty="0" smtClean="0">
                <a:solidFill>
                  <a:srgbClr val="000000"/>
                </a:solidFill>
                <a:latin typeface="Arial"/>
              </a:rPr>
              <a:t>, </a:t>
            </a:r>
            <a:r>
              <a:rPr lang="de-DE" sz="2500" kern="1200" baseline="0" dirty="0" err="1" smtClean="0">
                <a:solidFill>
                  <a:srgbClr val="000000"/>
                </a:solidFill>
                <a:latin typeface="Arial"/>
              </a:rPr>
              <a:t>explacipis</a:t>
            </a:r>
            <a:r>
              <a:rPr lang="de-DE" sz="2500" kern="1200" baseline="0" dirty="0" smtClean="0">
                <a:solidFill>
                  <a:srgbClr val="000000"/>
                </a:solidFill>
                <a:latin typeface="Arial"/>
              </a:rPr>
              <a:t> si </a:t>
            </a:r>
            <a:r>
              <a:rPr lang="de-DE" sz="2500" kern="1200" baseline="0" dirty="0" err="1" smtClean="0">
                <a:solidFill>
                  <a:srgbClr val="000000"/>
                </a:solidFill>
                <a:latin typeface="Arial"/>
              </a:rPr>
              <a:t>autplatur</a:t>
            </a:r>
            <a:r>
              <a:rPr lang="de-DE" sz="2500" kern="1200" baseline="0" dirty="0" smtClean="0">
                <a:solidFill>
                  <a:srgbClr val="000000"/>
                </a:solidFill>
                <a:latin typeface="Arial"/>
              </a:rPr>
              <a:t>? Mi, </a:t>
            </a:r>
            <a:r>
              <a:rPr lang="de-DE" sz="2500" kern="1200" baseline="0" dirty="0" err="1" smtClean="0">
                <a:solidFill>
                  <a:srgbClr val="000000"/>
                </a:solidFill>
                <a:latin typeface="Arial"/>
              </a:rPr>
              <a:t>conparisasvitateeatiisest</a:t>
            </a:r>
            <a:r>
              <a:rPr lang="de-DE" sz="2500" kern="1200" baseline="0" dirty="0" smtClean="0">
                <a:solidFill>
                  <a:srgbClr val="000000"/>
                </a:solidFill>
                <a:latin typeface="Arial"/>
              </a:rPr>
              <a:t>, </a:t>
            </a:r>
            <a:r>
              <a:rPr lang="de-DE" sz="2500" kern="1200" baseline="0" dirty="0" err="1" smtClean="0">
                <a:solidFill>
                  <a:srgbClr val="000000"/>
                </a:solidFill>
                <a:latin typeface="Arial"/>
              </a:rPr>
              <a:t>nisquianihicabo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Nequos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exeostenulparuptatur</a:t>
            </a:r>
            <a:r>
              <a:rPr lang="de-DE" sz="2500" kern="1200" baseline="0" dirty="0" smtClean="0">
                <a:solidFill>
                  <a:srgbClr val="000000"/>
                </a:solidFill>
                <a:latin typeface="Arial"/>
              </a:rPr>
              <a:t>? Qui </a:t>
            </a:r>
            <a:r>
              <a:rPr lang="de-DE" sz="2500" kern="1200" baseline="0" dirty="0" err="1" smtClean="0">
                <a:solidFill>
                  <a:srgbClr val="000000"/>
                </a:solidFill>
                <a:latin typeface="Arial"/>
              </a:rPr>
              <a:t>optiursoluptiumeestiorepudavoles</a:t>
            </a:r>
            <a:r>
              <a:rPr lang="de-DE" sz="2500" kern="1200" baseline="0" dirty="0" smtClean="0">
                <a:solidFill>
                  <a:srgbClr val="000000"/>
                </a:solidFill>
                <a:latin typeface="Arial"/>
              </a:rPr>
              <a:t> se </a:t>
            </a:r>
            <a:r>
              <a:rPr lang="de-DE" sz="2500" kern="1200" baseline="0" dirty="0" err="1" smtClean="0">
                <a:solidFill>
                  <a:srgbClr val="000000"/>
                </a:solidFill>
                <a:latin typeface="Arial"/>
              </a:rPr>
              <a:t>volesquiaspeprovidullenda</a:t>
            </a:r>
            <a:r>
              <a:rPr lang="de-DE" sz="2500" kern="1200" baseline="0" dirty="0" smtClean="0">
                <a:solidFill>
                  <a:srgbClr val="000000"/>
                </a:solidFill>
                <a:latin typeface="Arial"/>
              </a:rPr>
              <a:t> si </a:t>
            </a:r>
            <a:r>
              <a:rPr lang="de-DE" sz="2500" kern="1200" baseline="0" dirty="0" err="1" smtClean="0">
                <a:solidFill>
                  <a:srgbClr val="000000"/>
                </a:solidFill>
                <a:latin typeface="Arial"/>
              </a:rPr>
              <a:t>neceatepediteicientvoluptasadisectemdoluptatevolest</a:t>
            </a:r>
            <a:r>
              <a:rPr lang="de-DE" sz="2500" kern="1200" baseline="0" dirty="0" smtClean="0">
                <a:solidFill>
                  <a:srgbClr val="000000"/>
                </a:solidFill>
                <a:latin typeface="Arial"/>
              </a:rPr>
              <a:t>, </a:t>
            </a:r>
            <a:r>
              <a:rPr lang="de-DE" sz="2500" kern="1200" baseline="0" dirty="0" err="1" smtClean="0">
                <a:solidFill>
                  <a:srgbClr val="000000"/>
                </a:solidFill>
                <a:latin typeface="Arial"/>
              </a:rPr>
              <a:t>voloraeatam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raatetviducidiseaquae</a:t>
            </a:r>
            <a:r>
              <a:rPr lang="de-DE" sz="2500" kern="1200" baseline="0" dirty="0" smtClean="0">
                <a:solidFill>
                  <a:srgbClr val="000000"/>
                </a:solidFill>
                <a:latin typeface="Arial"/>
              </a:rPr>
              <a:t>. </a:t>
            </a:r>
            <a:r>
              <a:rPr lang="de-DE" sz="2500" kern="1200" baseline="0" dirty="0" err="1" smtClean="0">
                <a:solidFill>
                  <a:srgbClr val="000000"/>
                </a:solidFill>
                <a:latin typeface="Arial"/>
              </a:rPr>
              <a:t>Emdelesdoluptusestotatur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Igendellaprepedetur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sumfugiasperaerumre</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sitautaspemoluptatiatiatevoluptur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p:txBody>
      </p:sp>
      <p:sp>
        <p:nvSpPr>
          <p:cNvPr id="25" name="Textplatzhalter 21"/>
          <p:cNvSpPr>
            <a:spLocks noGrp="1"/>
          </p:cNvSpPr>
          <p:nvPr>
            <p:ph type="body" sz="quarter" idx="22" hasCustomPrompt="1"/>
          </p:nvPr>
        </p:nvSpPr>
        <p:spPr>
          <a:xfrm>
            <a:off x="8551393" y="9136800"/>
            <a:ext cx="6264000" cy="30718340"/>
          </a:xfrm>
          <a:prstGeom prst="rect">
            <a:avLst/>
          </a:prstGeom>
        </p:spPr>
        <p:txBody>
          <a:bodyPr lIns="0" tIns="0" rIns="0" bIns="0"/>
          <a:lstStyle>
            <a:lvl1pPr marL="0" indent="0" algn="l" defTabSz="4176431" rtl="0" eaLnBrk="1" latinLnBrk="0" hangingPunct="1">
              <a:lnSpc>
                <a:spcPts val="3200"/>
              </a:lnSpc>
              <a:spcBef>
                <a:spcPts val="0"/>
              </a:spcBef>
              <a:spcAft>
                <a:spcPts val="3200"/>
              </a:spcAft>
              <a:buFont typeface="Arial" pitchFamily="34" charset="0"/>
              <a:buNone/>
              <a:defRPr lang="de-DE" sz="2500" kern="1200" baseline="0" dirty="0" smtClean="0">
                <a:solidFill>
                  <a:srgbClr val="000000"/>
                </a:solidFill>
                <a:latin typeface="Arial"/>
                <a:ea typeface="+mn-ea"/>
                <a:cs typeface="+mn-cs"/>
              </a:defRPr>
            </a:lvl1pPr>
            <a:lvl2pPr marL="1304925" indent="-1304925">
              <a:buFontTx/>
              <a:buNone/>
              <a:defRPr b="1"/>
            </a:lvl2pPr>
            <a:lvl3pPr marL="144000" indent="-144000" algn="l" defTabSz="4176431" rtl="0" eaLnBrk="1" latinLnBrk="0" hangingPunct="1">
              <a:lnSpc>
                <a:spcPts val="3200"/>
              </a:lnSpc>
              <a:spcBef>
                <a:spcPts val="0"/>
              </a:spcBef>
              <a:spcAft>
                <a:spcPts val="3200"/>
              </a:spcAft>
              <a:buFont typeface="Arial" pitchFamily="34" charset="0"/>
              <a:buNone/>
              <a:defRPr/>
            </a:lvl3pPr>
          </a:lstStyle>
          <a:p>
            <a:pPr marL="144000" lvl="2" indent="-144000" algn="l" defTabSz="4176431" rtl="0" eaLnBrk="1" latinLnBrk="0" hangingPunct="1">
              <a:lnSpc>
                <a:spcPts val="3200"/>
              </a:lnSpc>
              <a:spcBef>
                <a:spcPts val="0"/>
              </a:spcBef>
              <a:spcAft>
                <a:spcPts val="3200"/>
              </a:spcAft>
              <a:buFont typeface="Arial" pitchFamily="34" charset="0"/>
              <a:buNone/>
            </a:pPr>
            <a:r>
              <a:rPr lang="de-DE" sz="2500" kern="1200" baseline="0" dirty="0" smtClean="0">
                <a:solidFill>
                  <a:srgbClr val="000000"/>
                </a:solidFill>
                <a:latin typeface="Arial"/>
              </a:rPr>
              <a:t>randabfallend)</a:t>
            </a:r>
          </a:p>
          <a:p>
            <a:pPr rtl="0"/>
            <a:r>
              <a:rPr lang="de-DE" sz="2500" kern="1200" baseline="0" dirty="0" smtClean="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smtClean="0"/>
              <a:t>Druck</a:t>
            </a:r>
          </a:p>
          <a:p>
            <a:pPr rtl="0"/>
            <a:r>
              <a:rPr lang="de-DE" sz="2500" kern="1200" baseline="0" dirty="0" smtClean="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smtClean="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smtClean="0">
                <a:solidFill>
                  <a:srgbClr val="000000"/>
                </a:solidFill>
                <a:latin typeface="Arial"/>
              </a:rPr>
              <a:t>Weitere Informationen zum Corporate Design der TUM finden Sie unter www.tum.de/cd</a:t>
            </a:r>
          </a:p>
          <a:p>
            <a:pPr lvl="1"/>
            <a:r>
              <a:rPr lang="de-DE" dirty="0" smtClean="0"/>
              <a:t>Blindtext</a:t>
            </a:r>
          </a:p>
          <a:p>
            <a:pPr rtl="0"/>
            <a:r>
              <a:rPr lang="de-DE" sz="2500" kern="1200" baseline="0" dirty="0" err="1" smtClean="0">
                <a:solidFill>
                  <a:srgbClr val="000000"/>
                </a:solidFill>
                <a:latin typeface="Arial"/>
              </a:rPr>
              <a:t>Padolumquatur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Num</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officiist</a:t>
            </a:r>
            <a:r>
              <a:rPr lang="de-DE" sz="2500" kern="1200" baseline="0" dirty="0" smtClean="0">
                <a:solidFill>
                  <a:srgbClr val="000000"/>
                </a:solidFill>
                <a:latin typeface="Arial"/>
              </a:rPr>
              <a:t>, </a:t>
            </a:r>
            <a:r>
              <a:rPr lang="de-DE" sz="2500" kern="1200" baseline="0" dirty="0" err="1" smtClean="0">
                <a:solidFill>
                  <a:srgbClr val="000000"/>
                </a:solidFill>
                <a:latin typeface="Arial"/>
              </a:rPr>
              <a:t>cullaccumquodquia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res</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oditavolumutestibus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voluptas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lit</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quam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eavoluptis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Utautelitatur</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experepelibus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officiusreinciamvoluptatureictestvererenienda</a:t>
            </a:r>
            <a:r>
              <a:rPr lang="de-DE" sz="2500" kern="1200" baseline="0" dirty="0" smtClean="0">
                <a:solidFill>
                  <a:srgbClr val="000000"/>
                </a:solidFill>
                <a:latin typeface="Arial"/>
              </a:rPr>
              <a:t> pro </a:t>
            </a:r>
            <a:r>
              <a:rPr lang="de-DE" sz="2500" kern="1200" baseline="0" dirty="0" err="1" smtClean="0">
                <a:solidFill>
                  <a:srgbClr val="000000"/>
                </a:solidFill>
                <a:latin typeface="Arial"/>
              </a:rPr>
              <a:t>eumquiomnimullandeeaquitoritionsedquevolorioremharum</a:t>
            </a:r>
            <a:r>
              <a:rPr lang="de-DE" sz="2500" kern="1200" baseline="0" dirty="0" smtClean="0">
                <a:solidFill>
                  <a:srgbClr val="000000"/>
                </a:solidFill>
                <a:latin typeface="Arial"/>
              </a:rPr>
              <a:t> am </a:t>
            </a:r>
            <a:r>
              <a:rPr lang="de-DE" sz="2500" kern="1200" baseline="0" dirty="0" err="1" smtClean="0">
                <a:solidFill>
                  <a:srgbClr val="000000"/>
                </a:solidFill>
                <a:latin typeface="Arial"/>
              </a:rPr>
              <a:t>sitiossitiilitmollorumaseatiassimlamcus</a:t>
            </a:r>
            <a:r>
              <a:rPr lang="de-DE" sz="2500" kern="1200" baseline="0" dirty="0" smtClean="0">
                <a:solidFill>
                  <a:srgbClr val="000000"/>
                </a:solidFill>
                <a:latin typeface="Arial"/>
              </a:rPr>
              <a:t> mint </a:t>
            </a:r>
            <a:r>
              <a:rPr lang="de-DE" sz="2500" kern="1200" baseline="0" dirty="0" err="1" smtClean="0">
                <a:solidFill>
                  <a:srgbClr val="000000"/>
                </a:solidFill>
                <a:latin typeface="Arial"/>
              </a:rPr>
              <a:t>omnisplitaspedquisvolestiquamusaverionsequesenim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exceaverchil</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omnimquunt</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expedquidoloresedquamfugiamusreperemeumvelipsamaudiapicilibusam</a:t>
            </a:r>
            <a:r>
              <a:rPr lang="de-DE" sz="2500" kern="1200" baseline="0" dirty="0" smtClean="0">
                <a:solidFill>
                  <a:srgbClr val="000000"/>
                </a:solidFill>
                <a:latin typeface="Arial"/>
              </a:rPr>
              <a:t>, </a:t>
            </a:r>
            <a:r>
              <a:rPr lang="de-DE" sz="2500" kern="1200" baseline="0" dirty="0" err="1" smtClean="0">
                <a:solidFill>
                  <a:srgbClr val="000000"/>
                </a:solidFill>
                <a:latin typeface="Arial"/>
              </a:rPr>
              <a:t>eostionsedidoluptiurrestestiavolentpradendaiur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Quiaverspelluptur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a:t>
            </a:r>
            <a:r>
              <a:rPr lang="de-DE" sz="2500" kern="1200" baseline="0" dirty="0" err="1" smtClean="0">
                <a:solidFill>
                  <a:srgbClr val="000000"/>
                </a:solidFill>
                <a:latin typeface="Arial"/>
              </a:rPr>
              <a:t>utemporrovitatisquidigendusvoluptaecae</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Itatem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conectismolorecuptaturmagnat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Xerro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elesciam</a:t>
            </a:r>
            <a:r>
              <a:rPr lang="de-DE" sz="2500" kern="1200" baseline="0" dirty="0" smtClean="0">
                <a:solidFill>
                  <a:srgbClr val="000000"/>
                </a:solidFill>
                <a:latin typeface="Arial"/>
              </a:rPr>
              <a: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videlessiaccusutomnientqueconremlaccumernationcusexplictur</a:t>
            </a:r>
            <a:r>
              <a:rPr lang="de-DE" sz="2500" kern="1200" baseline="0" dirty="0" smtClean="0">
                <a:solidFill>
                  <a:srgbClr val="000000"/>
                </a:solidFill>
                <a:latin typeface="Arial"/>
              </a:rPr>
              <a:t>? </a:t>
            </a:r>
            <a:r>
              <a:rPr lang="de-DE" sz="2500" kern="1200" baseline="0" dirty="0" err="1" smtClean="0">
                <a:solidFill>
                  <a:srgbClr val="000000"/>
                </a:solidFill>
                <a:latin typeface="Arial"/>
              </a:rPr>
              <a:t>Aboriautmolutetur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quiamusre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eteaquisvenisquibus</a:t>
            </a:r>
            <a:r>
              <a:rPr lang="de-DE" sz="2500" kern="1200" baseline="0" dirty="0" smtClean="0">
                <a:solidFill>
                  <a:srgbClr val="000000"/>
                </a:solidFill>
                <a:latin typeface="Arial"/>
              </a:rPr>
              <a:t> in es et </a:t>
            </a:r>
            <a:r>
              <a:rPr lang="de-DE" sz="2500" kern="1200" baseline="0" dirty="0" err="1" smtClean="0">
                <a:solidFill>
                  <a:srgbClr val="000000"/>
                </a:solidFill>
                <a:latin typeface="Arial"/>
              </a:rPr>
              <a:t>aligent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Niatharchilliscullateeumaututaboreperiaautdoluptamfaccabo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Otaminiminventurranoneneteumaccum</a:t>
            </a:r>
            <a:r>
              <a:rPr lang="de-DE" sz="2500" kern="1200" baseline="0" dirty="0" smtClean="0">
                <a:solidFill>
                  <a:srgbClr val="000000"/>
                </a:solidFill>
                <a:latin typeface="Arial"/>
              </a:rPr>
              <a:t>, </a:t>
            </a:r>
            <a:r>
              <a:rPr lang="de-DE" sz="2500" kern="1200" baseline="0" dirty="0" err="1" smtClean="0">
                <a:solidFill>
                  <a:srgbClr val="000000"/>
                </a:solidFill>
                <a:latin typeface="Arial"/>
              </a:rPr>
              <a:t>nimetofficimi</a:t>
            </a:r>
            <a:r>
              <a:rPr lang="de-DE" sz="2500" kern="1200" baseline="0" dirty="0" smtClean="0">
                <a:solidFill>
                  <a:srgbClr val="000000"/>
                </a:solidFill>
                <a:latin typeface="Arial"/>
              </a:rPr>
              <a:t>, </a:t>
            </a:r>
            <a:r>
              <a:rPr lang="de-DE" sz="2500" kern="1200" baseline="0" dirty="0" err="1" smtClean="0">
                <a:solidFill>
                  <a:srgbClr val="000000"/>
                </a:solidFill>
                <a:latin typeface="Arial"/>
              </a:rPr>
              <a:t>consequediteumfuga</a:t>
            </a:r>
            <a:r>
              <a:rPr lang="de-DE" sz="2500" kern="1200" baseline="0" dirty="0" smtClean="0">
                <a:solidFill>
                  <a:srgbClr val="000000"/>
                </a:solidFill>
                <a:latin typeface="Arial"/>
              </a:rPr>
              <a:t>. Nam, </a:t>
            </a:r>
            <a:r>
              <a:rPr lang="de-DE" sz="2500" kern="1200" baseline="0" dirty="0" err="1" smtClean="0">
                <a:solidFill>
                  <a:srgbClr val="000000"/>
                </a:solidFill>
                <a:latin typeface="Arial"/>
              </a:rPr>
              <a:t>quibusmoloraectiusillaborautlaborruminveliquiasequiasquidoluptaspedismoluptiasadiaautrepedquisacestaudaepernatumiusvolutaut</a:t>
            </a:r>
            <a:r>
              <a:rPr lang="de-DE" sz="2500" kern="1200" baseline="0" dirty="0" smtClean="0">
                <a:solidFill>
                  <a:srgbClr val="000000"/>
                </a:solidFill>
                <a:latin typeface="Arial"/>
              </a:rPr>
              <a:t> ad </a:t>
            </a:r>
            <a:r>
              <a:rPr lang="de-DE" sz="2500" kern="1200" baseline="0" dirty="0" err="1" smtClean="0">
                <a:solidFill>
                  <a:srgbClr val="000000"/>
                </a:solidFill>
                <a:latin typeface="Arial"/>
              </a:rPr>
              <a:t>est</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voloverovidunturitatetadiorehendiblaboraciur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Quisresciuntemnusimendendaeverumque</a:t>
            </a:r>
            <a:r>
              <a:rPr lang="de-DE" sz="2500" kern="1200" baseline="0" dirty="0" smtClean="0">
                <a:solidFill>
                  <a:srgbClr val="000000"/>
                </a:solidFill>
                <a:latin typeface="Arial"/>
              </a:rPr>
              <a:t> dem. </a:t>
            </a:r>
            <a:r>
              <a:rPr lang="de-DE" sz="2500" kern="1200" baseline="0" dirty="0" err="1" smtClean="0">
                <a:solidFill>
                  <a:srgbClr val="000000"/>
                </a:solidFill>
                <a:latin typeface="Arial"/>
              </a:rPr>
              <a:t>Roquenonsequatiorroel</a:t>
            </a:r>
            <a:r>
              <a:rPr lang="de-DE" sz="2500" kern="1200" baseline="0" dirty="0" smtClean="0">
                <a:solidFill>
                  <a:srgbClr val="000000"/>
                </a:solidFill>
                <a:latin typeface="Arial"/>
              </a:rPr>
              <a:t> in </a:t>
            </a:r>
            <a:r>
              <a:rPr lang="de-DE" sz="2500" kern="1200" baseline="0" dirty="0" err="1" smtClean="0">
                <a:solidFill>
                  <a:srgbClr val="000000"/>
                </a:solidFill>
                <a:latin typeface="Arial"/>
              </a:rPr>
              <a:t>nihiliquisvolorporroisistiusdaectotemrecae</a:t>
            </a:r>
            <a:r>
              <a:rPr lang="de-DE" sz="2500" kern="1200" baseline="0" dirty="0" smtClean="0">
                <a:solidFill>
                  <a:srgbClr val="000000"/>
                </a:solidFill>
                <a:latin typeface="Arial"/>
              </a:rPr>
              <a:t> mi, si </a:t>
            </a:r>
            <a:r>
              <a:rPr lang="de-DE" sz="2500" kern="1200" baseline="0" dirty="0" err="1" smtClean="0">
                <a:solidFill>
                  <a:srgbClr val="000000"/>
                </a:solidFill>
                <a:latin typeface="Arial"/>
              </a:rPr>
              <a:t>voluptat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Cae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autematquerepedquasincipitio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Ariscipsamusvolorectionseperumvolorunt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Consequoetur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erioratur</a:t>
            </a:r>
            <a:r>
              <a:rPr lang="de-DE" sz="2500" kern="1200" baseline="0" dirty="0" smtClean="0">
                <a:solidFill>
                  <a:srgbClr val="000000"/>
                </a:solidFill>
                <a:latin typeface="Arial"/>
              </a:rPr>
              <a:t>?</a:t>
            </a:r>
          </a:p>
          <a:p>
            <a:pPr lvl="1"/>
            <a:endParaRPr lang="de-DE" sz="2500" kern="1200" baseline="0" dirty="0" smtClean="0">
              <a:solidFill>
                <a:srgbClr val="000000"/>
              </a:solidFill>
              <a:latin typeface="Arial"/>
            </a:endParaRPr>
          </a:p>
        </p:txBody>
      </p:sp>
      <p:sp>
        <p:nvSpPr>
          <p:cNvPr id="23" name="Textplatzhalter 21"/>
          <p:cNvSpPr>
            <a:spLocks noGrp="1"/>
          </p:cNvSpPr>
          <p:nvPr>
            <p:ph type="body" sz="quarter" idx="21" hasCustomPrompt="1"/>
          </p:nvPr>
        </p:nvSpPr>
        <p:spPr>
          <a:xfrm>
            <a:off x="1638205" y="37539726"/>
            <a:ext cx="6264000" cy="2366978"/>
          </a:xfrm>
          <a:prstGeom prst="rect">
            <a:avLst/>
          </a:prstGeom>
        </p:spPr>
        <p:txBody>
          <a:bodyPr lIns="0" tIns="0" rIns="0" bIns="0"/>
          <a:lstStyle>
            <a:lvl1pPr marL="0" indent="0" algn="l" defTabSz="4176431" rtl="0" eaLnBrk="1" latinLnBrk="0" hangingPunct="1">
              <a:lnSpc>
                <a:spcPts val="3200"/>
              </a:lnSpc>
              <a:spcBef>
                <a:spcPts val="0"/>
              </a:spcBef>
              <a:spcAft>
                <a:spcPts val="3200"/>
              </a:spcAft>
              <a:buFont typeface="Arial" pitchFamily="34" charset="0"/>
              <a:buNone/>
              <a:defRPr lang="de-DE" sz="2500" kern="1200" baseline="0" dirty="0" smtClean="0">
                <a:solidFill>
                  <a:srgbClr val="000000"/>
                </a:solidFill>
                <a:latin typeface="Arial"/>
                <a:ea typeface="+mn-ea"/>
                <a:cs typeface="+mn-cs"/>
              </a:defRPr>
            </a:lvl1pPr>
            <a:lvl2pPr marL="1304925" indent="-1304925">
              <a:buFontTx/>
              <a:buNone/>
              <a:defRPr b="1"/>
            </a:lvl2pPr>
            <a:lvl3pPr marL="144000" marR="0" indent="-144000" algn="l" defTabSz="4176431" rtl="0" eaLnBrk="1" fontAlgn="auto" latinLnBrk="0" hangingPunct="1">
              <a:lnSpc>
                <a:spcPts val="3200"/>
              </a:lnSpc>
              <a:spcBef>
                <a:spcPts val="0"/>
              </a:spcBef>
              <a:spcAft>
                <a:spcPts val="3200"/>
              </a:spcAft>
              <a:buClrTx/>
              <a:buSzTx/>
              <a:buFont typeface="Arial" pitchFamily="34" charset="0"/>
              <a:buChar char="•"/>
              <a:tabLst/>
              <a:defRPr/>
            </a:lvl3pPr>
          </a:lstStyle>
          <a:p>
            <a:pPr marL="144000" marR="0" lvl="2" indent="-144000" algn="l" defTabSz="4176431" rtl="0" eaLnBrk="1" fontAlgn="auto" latinLnBrk="0" hangingPunct="1">
              <a:lnSpc>
                <a:spcPts val="3200"/>
              </a:lnSpc>
              <a:spcBef>
                <a:spcPts val="0"/>
              </a:spcBef>
              <a:spcAft>
                <a:spcPts val="3200"/>
              </a:spcAft>
              <a:buClrTx/>
              <a:buSzTx/>
              <a:buFont typeface="Arial" pitchFamily="34" charset="0"/>
              <a:buChar char="•"/>
              <a:tabLst/>
              <a:defRPr/>
            </a:pPr>
            <a:r>
              <a:rPr kumimoji="0" lang="de-DE" sz="2500" b="0" i="0" u="none" strike="noStrike" kern="1200" cap="none" spc="0" normalizeH="0" baseline="0" noProof="0" dirty="0" smtClean="0">
                <a:ln>
                  <a:noFill/>
                </a:ln>
                <a:solidFill>
                  <a:srgbClr val="000000"/>
                </a:solidFill>
                <a:effectLst/>
                <a:uLnTx/>
                <a:uFillTx/>
                <a:latin typeface="Arial"/>
                <a:ea typeface="+mn-ea"/>
                <a:cs typeface="Arial" pitchFamily="34" charset="0"/>
              </a:rPr>
              <a:t>Bild ist seitenfüllend innerhalb des Textspiegels (mit weißem Rand)</a:t>
            </a:r>
          </a:p>
          <a:p>
            <a:pPr marL="144000" marR="0" lvl="2" indent="-144000" algn="l" defTabSz="4176431" rtl="0" eaLnBrk="1" fontAlgn="auto" latinLnBrk="0" hangingPunct="1">
              <a:lnSpc>
                <a:spcPts val="3200"/>
              </a:lnSpc>
              <a:spcBef>
                <a:spcPts val="0"/>
              </a:spcBef>
              <a:spcAft>
                <a:spcPts val="3200"/>
              </a:spcAft>
              <a:buClrTx/>
              <a:buSzTx/>
              <a:buFont typeface="Arial" pitchFamily="34" charset="0"/>
              <a:buChar char="•"/>
              <a:tabLst/>
              <a:defRPr/>
            </a:pPr>
            <a:r>
              <a:rPr kumimoji="0" lang="de-DE" sz="2500" b="0" i="0" u="none" strike="noStrike" kern="1200" cap="none" spc="0" normalizeH="0" baseline="0" noProof="0" dirty="0" smtClean="0">
                <a:ln>
                  <a:noFill/>
                </a:ln>
                <a:solidFill>
                  <a:srgbClr val="000000"/>
                </a:solidFill>
                <a:effectLst/>
                <a:uLnTx/>
                <a:uFillTx/>
                <a:latin typeface="Arial"/>
                <a:ea typeface="+mn-ea"/>
                <a:cs typeface="Arial" pitchFamily="34" charset="0"/>
              </a:rPr>
              <a:t>Bild ist seitenfüllend, an mindestens 3 Seiten, bis zum Papierrand (sog. </a:t>
            </a:r>
          </a:p>
          <a:p>
            <a:pPr lvl="1"/>
            <a:endParaRPr lang="de-DE" sz="2500" kern="1200" baseline="0" dirty="0" smtClean="0">
              <a:solidFill>
                <a:srgbClr val="000000"/>
              </a:solidFill>
              <a:latin typeface="Arial"/>
            </a:endParaRPr>
          </a:p>
        </p:txBody>
      </p:sp>
      <p:sp>
        <p:nvSpPr>
          <p:cNvPr id="22" name="Textplatzhalter 21"/>
          <p:cNvSpPr>
            <a:spLocks noGrp="1"/>
          </p:cNvSpPr>
          <p:nvPr>
            <p:ph type="body" sz="quarter" idx="20" hasCustomPrompt="1"/>
          </p:nvPr>
        </p:nvSpPr>
        <p:spPr>
          <a:xfrm>
            <a:off x="1638205" y="9136800"/>
            <a:ext cx="6264000" cy="22431381"/>
          </a:xfrm>
          <a:prstGeom prst="rect">
            <a:avLst/>
          </a:prstGeom>
        </p:spPr>
        <p:txBody>
          <a:bodyPr lIns="0" tIns="0" rIns="0" bIns="0"/>
          <a:lstStyle>
            <a:lvl1pPr marL="0" indent="0" algn="l" defTabSz="4176431" rtl="0" eaLnBrk="1" latinLnBrk="0" hangingPunct="1">
              <a:lnSpc>
                <a:spcPts val="3200"/>
              </a:lnSpc>
              <a:spcBef>
                <a:spcPts val="0"/>
              </a:spcBef>
              <a:spcAft>
                <a:spcPts val="3200"/>
              </a:spcAft>
              <a:buFont typeface="Arial" pitchFamily="34" charset="0"/>
              <a:buNone/>
              <a:defRPr lang="de-DE" sz="2500" kern="1200" baseline="0" dirty="0" smtClean="0">
                <a:solidFill>
                  <a:srgbClr val="000000"/>
                </a:solidFill>
                <a:latin typeface="Arial"/>
                <a:ea typeface="+mn-ea"/>
                <a:cs typeface="+mn-cs"/>
              </a:defRPr>
            </a:lvl1pPr>
            <a:lvl2pPr marL="1304925" indent="-1304925">
              <a:buFontTx/>
              <a:buNone/>
              <a:defRPr b="1"/>
            </a:lvl2pPr>
            <a:lvl3pPr marL="0" indent="0" algn="l" defTabSz="4176431" rtl="0" eaLnBrk="1" latinLnBrk="0" hangingPunct="1">
              <a:lnSpc>
                <a:spcPts val="3200"/>
              </a:lnSpc>
              <a:spcBef>
                <a:spcPts val="0"/>
              </a:spcBef>
              <a:spcAft>
                <a:spcPts val="3200"/>
              </a:spcAft>
              <a:buFont typeface="Arial" pitchFamily="34" charset="0"/>
              <a:buChar char="•"/>
              <a:defRPr/>
            </a:lvl3pPr>
          </a:lstStyle>
          <a:p>
            <a:pPr lvl="1"/>
            <a:r>
              <a:rPr lang="de-DE" sz="2500" kern="1200" baseline="0" dirty="0" smtClean="0">
                <a:solidFill>
                  <a:srgbClr val="000000"/>
                </a:solidFill>
                <a:latin typeface="Arial"/>
              </a:rPr>
              <a:t>Fließtext 25 </a:t>
            </a:r>
            <a:r>
              <a:rPr lang="de-DE" sz="2500" kern="1200" baseline="0" dirty="0" err="1" smtClean="0">
                <a:solidFill>
                  <a:srgbClr val="000000"/>
                </a:solidFill>
                <a:latin typeface="Arial"/>
              </a:rPr>
              <a:t>pt</a:t>
            </a:r>
            <a:endParaRPr lang="de-DE" dirty="0" smtClean="0"/>
          </a:p>
          <a:p>
            <a:pPr rtl="0"/>
            <a:r>
              <a:rPr lang="de-DE" sz="2500" kern="1200" baseline="0" dirty="0" smtClean="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smtClean="0">
                <a:solidFill>
                  <a:srgbClr val="000000"/>
                </a:solidFill>
                <a:latin typeface="Arial"/>
              </a:rPr>
              <a:t>Bitte geben Sie Ihren individuellen Text an den vorgesehenen Stellen ein und nutzen Sie die installierten Formatvorlagen für den jeweiligen Textabschnitt. </a:t>
            </a:r>
          </a:p>
          <a:p>
            <a:pPr lvl="1"/>
            <a:r>
              <a:rPr lang="de-DE" dirty="0" smtClean="0"/>
              <a:t>Kopfzeile und Absender</a:t>
            </a:r>
          </a:p>
          <a:p>
            <a:pPr rtl="0"/>
            <a:r>
              <a:rPr lang="de-DE" sz="2500" kern="1200" baseline="0" dirty="0" smtClean="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und blauem Textzusatz (linker Rand) </a:t>
            </a:r>
          </a:p>
          <a:p>
            <a:pPr lvl="1"/>
            <a:r>
              <a:rPr lang="de-DE" dirty="0" err="1" smtClean="0"/>
              <a:t>Textsatz</a:t>
            </a:r>
            <a:endParaRPr lang="de-DE" dirty="0" smtClean="0"/>
          </a:p>
          <a:p>
            <a:pPr rtl="0"/>
            <a:r>
              <a:rPr lang="de-DE" sz="2500" kern="1200" baseline="0" dirty="0" smtClean="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smtClean="0">
                <a:solidFill>
                  <a:srgbClr val="000000"/>
                </a:solidFill>
                <a:latin typeface="Arial"/>
              </a:rPr>
              <a:t>vierspaltiger</a:t>
            </a:r>
            <a:r>
              <a:rPr lang="de-DE" sz="2500" kern="1200" baseline="0" dirty="0" smtClean="0">
                <a:solidFill>
                  <a:srgbClr val="000000"/>
                </a:solidFill>
                <a:latin typeface="Arial"/>
              </a:rPr>
              <a:t> Text empfohlen, linksbündig oder Blocksatz. Für Plakate mit wenig Text, können Sie auf die größeren Schriftgrößen zurückgreifen.</a:t>
            </a:r>
          </a:p>
          <a:p>
            <a:pPr lvl="1"/>
            <a:r>
              <a:rPr lang="de-DE" dirty="0" smtClean="0"/>
              <a:t>Bilder</a:t>
            </a:r>
          </a:p>
          <a:p>
            <a:pPr rtl="0"/>
            <a:r>
              <a:rPr lang="de-DE" sz="2500" kern="1200" baseline="0" dirty="0" smtClean="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geht über alle Textspalten</a:t>
            </a:r>
          </a:p>
        </p:txBody>
      </p:sp>
      <p:sp>
        <p:nvSpPr>
          <p:cNvPr id="5" name="Fußzeilenplatzhalter 4"/>
          <p:cNvSpPr>
            <a:spLocks noGrp="1"/>
          </p:cNvSpPr>
          <p:nvPr>
            <p:ph type="ftr" sz="quarter" idx="11"/>
          </p:nvPr>
        </p:nvSpPr>
        <p:spPr/>
        <p:txBody>
          <a:bodyPr/>
          <a:lstStyle/>
          <a:p>
            <a:r>
              <a:rPr lang="de-DE" dirty="0" smtClean="0"/>
              <a:t>Technische Universität München  </a:t>
            </a:r>
          </a:p>
          <a:p>
            <a:r>
              <a:rPr lang="de-DE" dirty="0" smtClean="0"/>
              <a:t>Fakultät für Mustertechnik  </a:t>
            </a:r>
          </a:p>
          <a:p>
            <a:r>
              <a:rPr lang="de-DE" dirty="0" smtClean="0"/>
              <a:t>Lehrstuhl für Musterverfahren</a:t>
            </a:r>
          </a:p>
        </p:txBody>
      </p:sp>
      <p:sp>
        <p:nvSpPr>
          <p:cNvPr id="18"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smtClean="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0"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smtClean="0"/>
              <a:t>Überschrift 2</a:t>
            </a:r>
            <a:endParaRPr lang="de-DE" dirty="0"/>
          </a:p>
        </p:txBody>
      </p:sp>
      <p:sp>
        <p:nvSpPr>
          <p:cNvPr id="13" name="Bildplatzhalter 12"/>
          <p:cNvSpPr>
            <a:spLocks noGrp="1"/>
          </p:cNvSpPr>
          <p:nvPr>
            <p:ph type="pic" sz="quarter" idx="16"/>
          </p:nvPr>
        </p:nvSpPr>
        <p:spPr>
          <a:xfrm>
            <a:off x="1674491" y="31691334"/>
            <a:ext cx="6253200" cy="5036400"/>
          </a:xfrm>
          <a:prstGeom prst="rect">
            <a:avLst/>
          </a:prstGeom>
        </p:spPr>
        <p:txBody>
          <a:bodyPr bIns="46800" anchor="t" anchorCtr="0"/>
          <a:lstStyle/>
          <a:p>
            <a:r>
              <a:rPr lang="de-DE" dirty="0" smtClean="0"/>
              <a:t>Bild durch Klicken auf Symbol hinzufügen</a:t>
            </a:r>
            <a:endParaRPr lang="de-DE" dirty="0"/>
          </a:p>
        </p:txBody>
      </p:sp>
      <p:sp>
        <p:nvSpPr>
          <p:cNvPr id="19" name="Textplatzhalter 18"/>
          <p:cNvSpPr>
            <a:spLocks noGrp="1"/>
          </p:cNvSpPr>
          <p:nvPr>
            <p:ph type="body" sz="quarter" idx="17" hasCustomPrompt="1"/>
          </p:nvPr>
        </p:nvSpPr>
        <p:spPr>
          <a:xfrm>
            <a:off x="1674491" y="36691994"/>
            <a:ext cx="62532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
        <p:nvSpPr>
          <p:cNvPr id="20" name="Bildplatzhalter 12"/>
          <p:cNvSpPr>
            <a:spLocks noGrp="1"/>
          </p:cNvSpPr>
          <p:nvPr>
            <p:ph type="pic" sz="quarter" idx="18"/>
          </p:nvPr>
        </p:nvSpPr>
        <p:spPr>
          <a:xfrm>
            <a:off x="22352283" y="9090895"/>
            <a:ext cx="6253200" cy="11538000"/>
          </a:xfrm>
          <a:prstGeom prst="rect">
            <a:avLst/>
          </a:prstGeom>
        </p:spPr>
        <p:txBody>
          <a:bodyPr bIns="46800" anchor="t" anchorCtr="0"/>
          <a:lstStyle/>
          <a:p>
            <a:r>
              <a:rPr lang="de-DE" dirty="0" smtClean="0"/>
              <a:t>Bild durch Klicken auf Symbol hinzufügen</a:t>
            </a:r>
            <a:endParaRPr lang="de-DE" dirty="0"/>
          </a:p>
        </p:txBody>
      </p:sp>
      <p:sp>
        <p:nvSpPr>
          <p:cNvPr id="21" name="Textplatzhalter 18"/>
          <p:cNvSpPr>
            <a:spLocks noGrp="1"/>
          </p:cNvSpPr>
          <p:nvPr>
            <p:ph type="body" sz="quarter" idx="19" hasCustomPrompt="1"/>
          </p:nvPr>
        </p:nvSpPr>
        <p:spPr>
          <a:xfrm>
            <a:off x="22340788" y="20612174"/>
            <a:ext cx="62532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
        <p:nvSpPr>
          <p:cNvPr id="15"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a:lvl1pPr>
          </a:lstStyle>
          <a:p>
            <a:r>
              <a:rPr lang="de-DE" dirty="0" smtClean="0"/>
              <a:t>Überschrift 1</a:t>
            </a:r>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dirty="0" smtClean="0"/>
              <a:t>Technische Universität München  </a:t>
            </a:r>
          </a:p>
          <a:p>
            <a:r>
              <a:rPr lang="de-DE" dirty="0" smtClean="0"/>
              <a:t>Fakultät für Mustertechnik  </a:t>
            </a:r>
          </a:p>
          <a:p>
            <a:r>
              <a:rPr lang="de-DE" dirty="0" smtClean="0"/>
              <a:t>Lehrstuhl für Musterverfahren</a:t>
            </a:r>
          </a:p>
        </p:txBody>
      </p:sp>
      <p:sp>
        <p:nvSpPr>
          <p:cNvPr id="4" name="Foliennummernplatzhalter 3"/>
          <p:cNvSpPr>
            <a:spLocks noGrp="1"/>
          </p:cNvSpPr>
          <p:nvPr>
            <p:ph type="sldNum" sz="quarter" idx="11"/>
          </p:nvPr>
        </p:nvSpPr>
        <p:spPr>
          <a:xfrm>
            <a:off x="26640000" y="40414374"/>
            <a:ext cx="1960694" cy="720080"/>
          </a:xfrm>
          <a:prstGeom prst="rect">
            <a:avLst/>
          </a:prstGeom>
        </p:spPr>
        <p:txBody>
          <a:bodyPr/>
          <a:lstStyle/>
          <a:p>
            <a:fld id="{3F369674-7F9B-475F-BD19-444BB701AF24}" type="slidenum">
              <a:rPr lang="de-DE" smtClean="0"/>
              <a:pPr/>
              <a:t>‹Nr.›</a:t>
            </a:fld>
            <a:endParaRPr lang="de-DE" dirty="0"/>
          </a:p>
        </p:txBody>
      </p:sp>
      <p:sp>
        <p:nvSpPr>
          <p:cNvPr id="7"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smtClean="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8"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smtClean="0"/>
              <a:t>Überschrift 2</a:t>
            </a:r>
            <a:endParaRPr lang="de-DE" dirty="0"/>
          </a:p>
        </p:txBody>
      </p:sp>
      <p:sp>
        <p:nvSpPr>
          <p:cNvPr id="10" name="Untertitel 2"/>
          <p:cNvSpPr>
            <a:spLocks noGrp="1"/>
          </p:cNvSpPr>
          <p:nvPr>
            <p:ph type="subTitle" idx="1" hasCustomPrompt="1"/>
          </p:nvPr>
        </p:nvSpPr>
        <p:spPr>
          <a:xfrm>
            <a:off x="1655999" y="9136800"/>
            <a:ext cx="26928000" cy="30708000"/>
          </a:xfrm>
          <a:prstGeom prst="rect">
            <a:avLst/>
          </a:prstGeom>
        </p:spPr>
        <p:txBody>
          <a:bodyPr lIns="0" tIns="0" rIns="0" bIns="0" numCol="3" spcCol="648000"/>
          <a:lstStyle>
            <a:lvl1pPr marL="0" indent="0" algn="l" rtl="0">
              <a:lnSpc>
                <a:spcPts val="3200"/>
              </a:lnSpc>
              <a:spcBef>
                <a:spcPts val="0"/>
              </a:spcBef>
              <a:spcAft>
                <a:spcPts val="3200"/>
              </a:spcAft>
              <a:buFont typeface="Arial" pitchFamily="34" charset="0"/>
              <a:buNone/>
              <a:defRPr b="0" baseline="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smtClean="0">
                <a:solidFill>
                  <a:srgbClr val="000000"/>
                </a:solidFill>
                <a:latin typeface="Arial"/>
              </a:rPr>
              <a:t>Fließtext 25 </a:t>
            </a:r>
            <a:r>
              <a:rPr lang="de-DE" sz="2500" kern="1200" baseline="0" dirty="0" err="1" smtClean="0">
                <a:solidFill>
                  <a:srgbClr val="000000"/>
                </a:solidFill>
                <a:latin typeface="Arial"/>
              </a:rPr>
              <a:t>pt</a:t>
            </a:r>
            <a:endParaRPr lang="de-DE" dirty="0" smtClean="0"/>
          </a:p>
          <a:p>
            <a:pPr rtl="0"/>
            <a:r>
              <a:rPr lang="de-DE" sz="2500" kern="1200" baseline="0" dirty="0" smtClean="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smtClean="0">
                <a:solidFill>
                  <a:srgbClr val="000000"/>
                </a:solidFill>
                <a:latin typeface="Arial"/>
              </a:rPr>
              <a:t>Bitte geben Sie Ihren individuellen Text an den vorgesehenen Stellen ein und nutzen Sie die installierten Formatvorlagen für den jeweiligen Textabschnitt. </a:t>
            </a:r>
          </a:p>
          <a:p>
            <a:pPr lvl="1"/>
            <a:r>
              <a:rPr lang="de-DE" dirty="0" smtClean="0"/>
              <a:t>Kopfzeile und Absender</a:t>
            </a:r>
          </a:p>
          <a:p>
            <a:pPr rtl="0"/>
            <a:r>
              <a:rPr lang="de-DE" sz="2500" kern="1200" baseline="0" dirty="0" smtClean="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Logo der TUM (rechter Rand) mit Fakultätslogo und blauem Textzusatz (linker Rand) </a:t>
            </a:r>
          </a:p>
          <a:p>
            <a:pPr lvl="1"/>
            <a:r>
              <a:rPr lang="de-DE" dirty="0" err="1" smtClean="0"/>
              <a:t>Textsatz</a:t>
            </a:r>
            <a:endParaRPr lang="de-DE" dirty="0" smtClean="0"/>
          </a:p>
          <a:p>
            <a:pPr rtl="0"/>
            <a:r>
              <a:rPr lang="de-DE" sz="2500" kern="1200" baseline="0" dirty="0" smtClean="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smtClean="0">
                <a:solidFill>
                  <a:srgbClr val="000000"/>
                </a:solidFill>
                <a:latin typeface="Arial"/>
              </a:rPr>
              <a:t>vierspaltiger</a:t>
            </a:r>
            <a:r>
              <a:rPr lang="de-DE" sz="2500" kern="1200" baseline="0" dirty="0" smtClean="0">
                <a:solidFill>
                  <a:srgbClr val="000000"/>
                </a:solidFill>
                <a:latin typeface="Arial"/>
              </a:rPr>
              <a:t> Text empfohlen, linksbündig oder Blocksatz. Für Plakate mit wenig Text, können Sie auf die größeren Schriftgrößen zurückgreifen.</a:t>
            </a:r>
          </a:p>
          <a:p>
            <a:pPr lvl="1"/>
            <a:r>
              <a:rPr lang="de-DE" dirty="0" smtClean="0"/>
              <a:t>Bilder</a:t>
            </a:r>
          </a:p>
          <a:p>
            <a:pPr rtl="0"/>
            <a:r>
              <a:rPr lang="de-DE" sz="2500" kern="1200" baseline="0" dirty="0" smtClean="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smtClean="0">
                <a:solidFill>
                  <a:srgbClr val="000000"/>
                </a:solidFill>
                <a:latin typeface="Arial"/>
              </a:rPr>
              <a:t>Bild ist seitenfüllend, an mindestens 3 Seiten, bis zum Papierrand (sog. randabfallend)</a:t>
            </a:r>
          </a:p>
          <a:p>
            <a:pPr rtl="0"/>
            <a:r>
              <a:rPr lang="de-DE" sz="2500" kern="1200" baseline="0" dirty="0" smtClean="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smtClean="0"/>
              <a:t>Druck</a:t>
            </a:r>
          </a:p>
          <a:p>
            <a:pPr rtl="0"/>
            <a:r>
              <a:rPr lang="de-DE" sz="2500" kern="1200" baseline="0" dirty="0" smtClean="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smtClean="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smtClean="0">
                <a:solidFill>
                  <a:srgbClr val="000000"/>
                </a:solidFill>
                <a:latin typeface="Arial"/>
              </a:rPr>
              <a:t>Weitere Informationen zum Corporate Design der TUM finden Sie unter www.tum.de/cd</a:t>
            </a:r>
          </a:p>
          <a:p>
            <a:pPr lvl="1"/>
            <a:r>
              <a:rPr lang="de-DE" dirty="0" smtClean="0"/>
              <a:t>Blindtext</a:t>
            </a:r>
          </a:p>
          <a:p>
            <a:pPr rtl="0"/>
            <a:r>
              <a:rPr lang="de-DE" sz="2500" kern="1200" baseline="0" dirty="0" err="1" smtClean="0">
                <a:solidFill>
                  <a:srgbClr val="000000"/>
                </a:solidFill>
                <a:latin typeface="Arial"/>
              </a:rPr>
              <a:t>Padolumquatur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Num</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officiist</a:t>
            </a:r>
            <a:r>
              <a:rPr lang="de-DE" sz="2500" kern="1200" baseline="0" dirty="0" smtClean="0">
                <a:solidFill>
                  <a:srgbClr val="000000"/>
                </a:solidFill>
                <a:latin typeface="Arial"/>
              </a:rPr>
              <a:t>, </a:t>
            </a:r>
            <a:r>
              <a:rPr lang="de-DE" sz="2500" kern="1200" baseline="0" dirty="0" err="1" smtClean="0">
                <a:solidFill>
                  <a:srgbClr val="000000"/>
                </a:solidFill>
                <a:latin typeface="Arial"/>
              </a:rPr>
              <a:t>cullaccumquodquia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res</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oditavolumutestibus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voluptas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lit</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quam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eavoluptis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Utautelitatur</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experepelibus</a:t>
            </a:r>
            <a:r>
              <a:rPr lang="de-DE" sz="2500" kern="1200" baseline="0" dirty="0" smtClean="0">
                <a:solidFill>
                  <a:srgbClr val="000000"/>
                </a:solidFill>
                <a:latin typeface="Arial"/>
              </a:rPr>
              <a:t>, </a:t>
            </a:r>
            <a:r>
              <a:rPr lang="de-DE" sz="2500" kern="1200" baseline="0" dirty="0" err="1" smtClean="0">
                <a:solidFill>
                  <a:srgbClr val="000000"/>
                </a:solidFill>
                <a:latin typeface="Arial"/>
              </a:rPr>
              <a:t>officiusreinciamvoluptatureictestvererenienda</a:t>
            </a:r>
            <a:r>
              <a:rPr lang="de-DE" sz="2500" kern="1200" baseline="0" dirty="0" smtClean="0">
                <a:solidFill>
                  <a:srgbClr val="000000"/>
                </a:solidFill>
                <a:latin typeface="Arial"/>
              </a:rPr>
              <a:t> pro </a:t>
            </a:r>
            <a:r>
              <a:rPr lang="de-DE" sz="2500" kern="1200" baseline="0" dirty="0" err="1" smtClean="0">
                <a:solidFill>
                  <a:srgbClr val="000000"/>
                </a:solidFill>
                <a:latin typeface="Arial"/>
              </a:rPr>
              <a:t>eumquiomnimullandeeaquitoritionsedquevolorioremharum</a:t>
            </a:r>
            <a:r>
              <a:rPr lang="de-DE" sz="2500" kern="1200" baseline="0" dirty="0" smtClean="0">
                <a:solidFill>
                  <a:srgbClr val="000000"/>
                </a:solidFill>
                <a:latin typeface="Arial"/>
              </a:rPr>
              <a:t> am </a:t>
            </a:r>
            <a:r>
              <a:rPr lang="de-DE" sz="2500" kern="1200" baseline="0" dirty="0" err="1" smtClean="0">
                <a:solidFill>
                  <a:srgbClr val="000000"/>
                </a:solidFill>
                <a:latin typeface="Arial"/>
              </a:rPr>
              <a:t>sitiossitiilitmollorumaseatiassimlamcus</a:t>
            </a:r>
            <a:r>
              <a:rPr lang="de-DE" sz="2500" kern="1200" baseline="0" dirty="0" smtClean="0">
                <a:solidFill>
                  <a:srgbClr val="000000"/>
                </a:solidFill>
                <a:latin typeface="Arial"/>
              </a:rPr>
              <a:t> mint </a:t>
            </a:r>
            <a:r>
              <a:rPr lang="de-DE" sz="2500" kern="1200" baseline="0" dirty="0" err="1" smtClean="0">
                <a:solidFill>
                  <a:srgbClr val="000000"/>
                </a:solidFill>
                <a:latin typeface="Arial"/>
              </a:rPr>
              <a:t>omnisplitaspedquisvolestiquamusaverionsequesenim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exceaverchil</a:t>
            </a:r>
            <a:r>
              <a:rPr lang="de-DE" sz="2500" kern="1200" baseline="0" dirty="0" smtClean="0">
                <a:solidFill>
                  <a:srgbClr val="000000"/>
                </a:solidFill>
                <a:latin typeface="Arial"/>
              </a:rPr>
              <a:t> ex et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omnimquunt</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expedquidoloresedquamfugiamusreperemeumvelipsamaudiapicilibusam</a:t>
            </a:r>
            <a:r>
              <a:rPr lang="de-DE" sz="2500" kern="1200" baseline="0" dirty="0" smtClean="0">
                <a:solidFill>
                  <a:srgbClr val="000000"/>
                </a:solidFill>
                <a:latin typeface="Arial"/>
              </a:rPr>
              <a:t>, </a:t>
            </a:r>
            <a:r>
              <a:rPr lang="de-DE" sz="2500" kern="1200" baseline="0" dirty="0" err="1" smtClean="0">
                <a:solidFill>
                  <a:srgbClr val="000000"/>
                </a:solidFill>
                <a:latin typeface="Arial"/>
              </a:rPr>
              <a:t>eostionsedidoluptiurrestestiavolentpradendaiur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Quiaverspelluptur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a:t>
            </a:r>
            <a:r>
              <a:rPr lang="de-DE" sz="2500" kern="1200" baseline="0" dirty="0" err="1" smtClean="0">
                <a:solidFill>
                  <a:srgbClr val="000000"/>
                </a:solidFill>
                <a:latin typeface="Arial"/>
              </a:rPr>
              <a:t>utemporrovitatisquidigendusvoluptaecae</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Itatem</a:t>
            </a:r>
            <a:r>
              <a:rPr lang="de-DE" sz="2500" kern="1200" baseline="0" dirty="0" smtClean="0">
                <a:solidFill>
                  <a:srgbClr val="000000"/>
                </a:solidFill>
                <a:latin typeface="Arial"/>
              </a:rPr>
              <a:t> quo </a:t>
            </a:r>
            <a:r>
              <a:rPr lang="de-DE" sz="2500" kern="1200" baseline="0" dirty="0" err="1" smtClean="0">
                <a:solidFill>
                  <a:srgbClr val="000000"/>
                </a:solidFill>
                <a:latin typeface="Arial"/>
              </a:rPr>
              <a:t>conectismolorecuptaturmagnat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Xerro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elesciam</a:t>
            </a:r>
            <a:r>
              <a:rPr lang="de-DE" sz="2500" kern="1200" baseline="0" dirty="0" smtClean="0">
                <a:solidFill>
                  <a:srgbClr val="000000"/>
                </a:solidFill>
                <a:latin typeface="Arial"/>
              </a:rPr>
              <a:t>, </a:t>
            </a:r>
            <a:r>
              <a:rPr lang="de-DE" sz="2500" kern="1200" baseline="0" dirty="0" err="1" smtClean="0">
                <a:solidFill>
                  <a:srgbClr val="000000"/>
                </a:solidFill>
                <a:latin typeface="Arial"/>
              </a:rPr>
              <a:t>etur</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videlessiaccusutomnientqueconremlaccumernationcusexplictur</a:t>
            </a:r>
            <a:r>
              <a:rPr lang="de-DE" sz="2500" kern="1200" baseline="0" dirty="0" smtClean="0">
                <a:solidFill>
                  <a:srgbClr val="000000"/>
                </a:solidFill>
                <a:latin typeface="Arial"/>
              </a:rPr>
              <a:t>? </a:t>
            </a:r>
            <a:r>
              <a:rPr lang="de-DE" sz="2500" kern="1200" baseline="0" dirty="0" err="1" smtClean="0">
                <a:solidFill>
                  <a:srgbClr val="000000"/>
                </a:solidFill>
                <a:latin typeface="Arial"/>
              </a:rPr>
              <a:t>Aboriautmolutetur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quiamusre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eteaquisvenisquibus</a:t>
            </a:r>
            <a:r>
              <a:rPr lang="de-DE" sz="2500" kern="1200" baseline="0" dirty="0" smtClean="0">
                <a:solidFill>
                  <a:srgbClr val="000000"/>
                </a:solidFill>
                <a:latin typeface="Arial"/>
              </a:rPr>
              <a:t> in es et </a:t>
            </a:r>
            <a:r>
              <a:rPr lang="de-DE" sz="2500" kern="1200" baseline="0" dirty="0" err="1" smtClean="0">
                <a:solidFill>
                  <a:srgbClr val="000000"/>
                </a:solidFill>
                <a:latin typeface="Arial"/>
              </a:rPr>
              <a:t>aligent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Niatharchilliscullateeumaututaboreperiaautdoluptamfaccabo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Otaminiminventurranoneneteumaccum</a:t>
            </a:r>
            <a:r>
              <a:rPr lang="de-DE" sz="2500" kern="1200" baseline="0" dirty="0" smtClean="0">
                <a:solidFill>
                  <a:srgbClr val="000000"/>
                </a:solidFill>
                <a:latin typeface="Arial"/>
              </a:rPr>
              <a:t>, </a:t>
            </a:r>
            <a:r>
              <a:rPr lang="de-DE" sz="2500" kern="1200" baseline="0" dirty="0" err="1" smtClean="0">
                <a:solidFill>
                  <a:srgbClr val="000000"/>
                </a:solidFill>
                <a:latin typeface="Arial"/>
              </a:rPr>
              <a:t>nimetofficimi</a:t>
            </a:r>
            <a:r>
              <a:rPr lang="de-DE" sz="2500" kern="1200" baseline="0" dirty="0" smtClean="0">
                <a:solidFill>
                  <a:srgbClr val="000000"/>
                </a:solidFill>
                <a:latin typeface="Arial"/>
              </a:rPr>
              <a:t>, </a:t>
            </a:r>
            <a:r>
              <a:rPr lang="de-DE" sz="2500" kern="1200" baseline="0" dirty="0" err="1" smtClean="0">
                <a:solidFill>
                  <a:srgbClr val="000000"/>
                </a:solidFill>
                <a:latin typeface="Arial"/>
              </a:rPr>
              <a:t>consequediteumfuga</a:t>
            </a:r>
            <a:r>
              <a:rPr lang="de-DE" sz="2500" kern="1200" baseline="0" dirty="0" smtClean="0">
                <a:solidFill>
                  <a:srgbClr val="000000"/>
                </a:solidFill>
                <a:latin typeface="Arial"/>
              </a:rPr>
              <a:t>. Nam, </a:t>
            </a:r>
            <a:r>
              <a:rPr lang="de-DE" sz="2500" kern="1200" baseline="0" dirty="0" err="1" smtClean="0">
                <a:solidFill>
                  <a:srgbClr val="000000"/>
                </a:solidFill>
                <a:latin typeface="Arial"/>
              </a:rPr>
              <a:t>quibusmoloraectiusillaborautlaborruminveliquiasequiasquidoluptaspedismoluptiasadiaautrepedquisacestaudaepernatumiusvolutaut</a:t>
            </a:r>
            <a:r>
              <a:rPr lang="de-DE" sz="2500" kern="1200" baseline="0" dirty="0" smtClean="0">
                <a:solidFill>
                  <a:srgbClr val="000000"/>
                </a:solidFill>
                <a:latin typeface="Arial"/>
              </a:rPr>
              <a:t> ad </a:t>
            </a:r>
            <a:r>
              <a:rPr lang="de-DE" sz="2500" kern="1200" baseline="0" dirty="0" err="1" smtClean="0">
                <a:solidFill>
                  <a:srgbClr val="000000"/>
                </a:solidFill>
                <a:latin typeface="Arial"/>
              </a:rPr>
              <a:t>est</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voloverovidunturitatetadiorehendiblaboraciur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Quisresciuntemnusimendendaeverumque</a:t>
            </a:r>
            <a:r>
              <a:rPr lang="de-DE" sz="2500" kern="1200" baseline="0" dirty="0" smtClean="0">
                <a:solidFill>
                  <a:srgbClr val="000000"/>
                </a:solidFill>
                <a:latin typeface="Arial"/>
              </a:rPr>
              <a:t> dem. </a:t>
            </a:r>
            <a:r>
              <a:rPr lang="de-DE" sz="2500" kern="1200" baseline="0" dirty="0" err="1" smtClean="0">
                <a:solidFill>
                  <a:srgbClr val="000000"/>
                </a:solidFill>
                <a:latin typeface="Arial"/>
              </a:rPr>
              <a:t>Roquenonsequatiorroel</a:t>
            </a:r>
            <a:r>
              <a:rPr lang="de-DE" sz="2500" kern="1200" baseline="0" dirty="0" smtClean="0">
                <a:solidFill>
                  <a:srgbClr val="000000"/>
                </a:solidFill>
                <a:latin typeface="Arial"/>
              </a:rPr>
              <a:t> in </a:t>
            </a:r>
            <a:r>
              <a:rPr lang="de-DE" sz="2500" kern="1200" baseline="0" dirty="0" err="1" smtClean="0">
                <a:solidFill>
                  <a:srgbClr val="000000"/>
                </a:solidFill>
                <a:latin typeface="Arial"/>
              </a:rPr>
              <a:t>nihiliquisvolorporroisistiusdaectotemrecae</a:t>
            </a:r>
            <a:r>
              <a:rPr lang="de-DE" sz="2500" kern="1200" baseline="0" dirty="0" smtClean="0">
                <a:solidFill>
                  <a:srgbClr val="000000"/>
                </a:solidFill>
                <a:latin typeface="Arial"/>
              </a:rPr>
              <a:t> mi, si </a:t>
            </a:r>
            <a:r>
              <a:rPr lang="de-DE" sz="2500" kern="1200" baseline="0" dirty="0" err="1" smtClean="0">
                <a:solidFill>
                  <a:srgbClr val="000000"/>
                </a:solidFill>
                <a:latin typeface="Arial"/>
              </a:rPr>
              <a:t>voluptat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Cae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autematquerepedquasincipitio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Ariscipsamusvolorectionseperumvolorunt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Consequoetur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erioratur</a:t>
            </a:r>
            <a:r>
              <a:rPr lang="de-DE" sz="2500" kern="1200" baseline="0" dirty="0" smtClean="0">
                <a:solidFill>
                  <a:srgbClr val="000000"/>
                </a:solidFill>
                <a:latin typeface="Arial"/>
              </a:rPr>
              <a:t>?</a:t>
            </a:r>
          </a:p>
          <a:p>
            <a:pPr rtl="0"/>
            <a:r>
              <a:rPr lang="de-DE" sz="2500" kern="1200" baseline="0" dirty="0" smtClean="0">
                <a:solidFill>
                  <a:srgbClr val="000000"/>
                </a:solidFill>
                <a:latin typeface="Arial"/>
              </a:rPr>
              <a:t>As </a:t>
            </a:r>
            <a:r>
              <a:rPr lang="de-DE" sz="2500" kern="1200" baseline="0" dirty="0" err="1" smtClean="0">
                <a:solidFill>
                  <a:srgbClr val="000000"/>
                </a:solidFill>
                <a:latin typeface="Arial"/>
              </a:rPr>
              <a:t>ipsuntetusestexerumilipsandioel</a:t>
            </a:r>
            <a:r>
              <a:rPr lang="de-DE" sz="2500" kern="1200" baseline="0" dirty="0" smtClean="0">
                <a:solidFill>
                  <a:srgbClr val="000000"/>
                </a:solidFill>
                <a:latin typeface="Arial"/>
              </a:rPr>
              <a:t> et </a:t>
            </a:r>
            <a:r>
              <a:rPr lang="de-DE" sz="2500" kern="1200" baseline="0" dirty="0" err="1" smtClean="0">
                <a:solidFill>
                  <a:srgbClr val="000000"/>
                </a:solidFill>
                <a:latin typeface="Arial"/>
              </a:rPr>
              <a:t>lam</a:t>
            </a:r>
            <a:r>
              <a:rPr lang="de-DE" sz="2500" kern="1200" baseline="0" dirty="0" smtClean="0">
                <a:solidFill>
                  <a:srgbClr val="000000"/>
                </a:solidFill>
                <a:latin typeface="Arial"/>
              </a:rPr>
              <a:t>, </a:t>
            </a:r>
            <a:r>
              <a:rPr lang="de-DE" sz="2500" kern="1200" baseline="0" dirty="0" err="1" smtClean="0">
                <a:solidFill>
                  <a:srgbClr val="000000"/>
                </a:solidFill>
                <a:latin typeface="Arial"/>
              </a:rPr>
              <a:t>sumnimepratetofficitisdolesessiquunturreeosaepederiaperateste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mosanditenit</a:t>
            </a:r>
            <a:r>
              <a:rPr lang="de-DE" sz="2500" kern="1200" baseline="0" dirty="0" smtClean="0">
                <a:solidFill>
                  <a:srgbClr val="000000"/>
                </a:solidFill>
                <a:latin typeface="Arial"/>
              </a:rPr>
              <a:t>, </a:t>
            </a:r>
            <a:r>
              <a:rPr lang="de-DE" sz="2500" kern="1200" baseline="0" dirty="0" err="1" smtClean="0">
                <a:solidFill>
                  <a:srgbClr val="000000"/>
                </a:solidFill>
                <a:latin typeface="Arial"/>
              </a:rPr>
              <a:t>sandanisidellaminctasdolupta</a:t>
            </a:r>
            <a:r>
              <a:rPr lang="de-DE" sz="2500" kern="1200" baseline="0" dirty="0" smtClean="0">
                <a:solidFill>
                  <a:srgbClr val="000000"/>
                </a:solidFill>
                <a:latin typeface="Arial"/>
              </a:rPr>
              <a:t> et </a:t>
            </a:r>
            <a:r>
              <a:rPr lang="de-DE" sz="2500" kern="1200" baseline="0" dirty="0" err="1" smtClean="0">
                <a:solidFill>
                  <a:srgbClr val="000000"/>
                </a:solidFill>
                <a:latin typeface="Arial"/>
              </a:rPr>
              <a:t>veliquideleventreperumquesumrerspelicte</a:t>
            </a:r>
            <a:r>
              <a:rPr lang="de-DE" sz="2500" kern="1200" baseline="0" dirty="0" smtClean="0">
                <a:solidFill>
                  <a:srgbClr val="000000"/>
                </a:solidFill>
                <a:latin typeface="Arial"/>
              </a:rPr>
              <a:t> nos et </a:t>
            </a:r>
            <a:r>
              <a:rPr lang="de-DE" sz="2500" kern="1200" baseline="0" dirty="0" err="1" smtClean="0">
                <a:solidFill>
                  <a:srgbClr val="000000"/>
                </a:solidFill>
                <a:latin typeface="Arial"/>
              </a:rPr>
              <a:t>faceraturaboremqueliquisquerest</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omnissederuptasquiduciliquaturatiavolorerro</a:t>
            </a:r>
            <a:r>
              <a:rPr lang="de-DE" sz="2500" kern="1200" baseline="0" dirty="0" smtClean="0">
                <a:solidFill>
                  <a:srgbClr val="000000"/>
                </a:solidFill>
                <a:latin typeface="Arial"/>
              </a:rPr>
              <a:t> es </a:t>
            </a:r>
            <a:r>
              <a:rPr lang="de-DE" sz="2500" kern="1200" baseline="0" dirty="0" err="1" smtClean="0">
                <a:solidFill>
                  <a:srgbClr val="000000"/>
                </a:solidFill>
                <a:latin typeface="Arial"/>
              </a:rPr>
              <a:t>magnimoluptaquibust</a:t>
            </a:r>
            <a:r>
              <a:rPr lang="de-DE" sz="2500" kern="1200" baseline="0" dirty="0" smtClean="0">
                <a:solidFill>
                  <a:srgbClr val="000000"/>
                </a:solidFill>
                <a:latin typeface="Arial"/>
              </a:rPr>
              <a:t>, </a:t>
            </a:r>
            <a:r>
              <a:rPr lang="de-DE" sz="2500" kern="1200" baseline="0" dirty="0" err="1" smtClean="0">
                <a:solidFill>
                  <a:srgbClr val="000000"/>
                </a:solidFill>
                <a:latin typeface="Arial"/>
              </a:rPr>
              <a:t>aceromaximusexperoconcumqueporidolorrodolutpreprae</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Voluptireiuntiavoluptaestinumdolorumquametomnisquiutas</a:t>
            </a:r>
            <a:r>
              <a:rPr lang="de-DE" sz="2500" kern="1200" baseline="0" dirty="0" smtClean="0">
                <a:solidFill>
                  <a:srgbClr val="000000"/>
                </a:solidFill>
                <a:latin typeface="Arial"/>
              </a:rPr>
              <a:t> a </a:t>
            </a:r>
            <a:r>
              <a:rPr lang="de-DE" sz="2500" kern="1200" baseline="0" dirty="0" err="1" smtClean="0">
                <a:solidFill>
                  <a:srgbClr val="000000"/>
                </a:solidFill>
                <a:latin typeface="Arial"/>
              </a:rPr>
              <a:t>doluptaeautvelinveressusquaspeliqueque</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doluptasintresessunt</a:t>
            </a:r>
            <a:r>
              <a:rPr lang="de-DE" sz="2500" kern="1200" baseline="0" dirty="0" smtClean="0">
                <a:solidFill>
                  <a:srgbClr val="000000"/>
                </a:solidFill>
                <a:latin typeface="Arial"/>
              </a:rPr>
              <a:t> am </a:t>
            </a:r>
            <a:r>
              <a:rPr lang="de-DE" sz="2500" kern="1200" baseline="0" dirty="0" err="1" smtClean="0">
                <a:solidFill>
                  <a:srgbClr val="000000"/>
                </a:solidFill>
                <a:latin typeface="Arial"/>
              </a:rPr>
              <a:t>venimetur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Quistotamrepere</a:t>
            </a:r>
            <a:r>
              <a:rPr lang="de-DE" sz="2500" kern="1200" baseline="0" dirty="0" smtClean="0">
                <a:solidFill>
                  <a:srgbClr val="000000"/>
                </a:solidFill>
                <a:latin typeface="Arial"/>
              </a:rPr>
              <a:t> cum </a:t>
            </a:r>
            <a:r>
              <a:rPr lang="de-DE" sz="2500" kern="1200" baseline="0" dirty="0" err="1" smtClean="0">
                <a:solidFill>
                  <a:srgbClr val="000000"/>
                </a:solidFill>
                <a:latin typeface="Arial"/>
              </a:rPr>
              <a:t>autodiodqueporemaasidisre</a:t>
            </a:r>
            <a:r>
              <a:rPr lang="de-DE" sz="2500" kern="1200" baseline="0" dirty="0" smtClean="0">
                <a:solidFill>
                  <a:srgbClr val="000000"/>
                </a:solidFill>
                <a:latin typeface="Arial"/>
              </a:rPr>
              <a:t>, </a:t>
            </a:r>
            <a:r>
              <a:rPr lang="de-DE" sz="2500" kern="1200" baseline="0" dirty="0" err="1" smtClean="0">
                <a:solidFill>
                  <a:srgbClr val="000000"/>
                </a:solidFill>
                <a:latin typeface="Arial"/>
              </a:rPr>
              <a:t>optavolupietur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toritaccullaboriostibustoomnisquosabo</a:t>
            </a:r>
            <a:r>
              <a:rPr lang="de-DE" sz="2500" kern="1200" baseline="0" dirty="0" smtClean="0">
                <a:solidFill>
                  <a:srgbClr val="000000"/>
                </a:solidFill>
                <a:latin typeface="Arial"/>
              </a:rPr>
              <a:t>. </a:t>
            </a:r>
            <a:r>
              <a:rPr lang="de-DE" sz="2500" kern="1200" baseline="0" dirty="0" err="1" smtClean="0">
                <a:solidFill>
                  <a:srgbClr val="000000"/>
                </a:solidFill>
                <a:latin typeface="Arial"/>
              </a:rPr>
              <a:t>Giam</a:t>
            </a:r>
            <a:r>
              <a:rPr lang="de-DE" sz="2500" kern="1200" baseline="0" dirty="0" smtClean="0">
                <a:solidFill>
                  <a:srgbClr val="000000"/>
                </a:solidFill>
                <a:latin typeface="Arial"/>
              </a:rPr>
              <a:t>, </a:t>
            </a:r>
            <a:r>
              <a:rPr lang="de-DE" sz="2500" kern="1200" baseline="0" dirty="0" err="1" smtClean="0">
                <a:solidFill>
                  <a:srgbClr val="000000"/>
                </a:solidFill>
                <a:latin typeface="Arial"/>
              </a:rPr>
              <a:t>tetuntfuga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Utquassimenianest</a:t>
            </a:r>
            <a:r>
              <a:rPr lang="de-DE" sz="2500" kern="1200" baseline="0" dirty="0" smtClean="0">
                <a:solidFill>
                  <a:srgbClr val="000000"/>
                </a:solidFill>
                <a:latin typeface="Arial"/>
              </a:rPr>
              <a:t>, </a:t>
            </a:r>
            <a:r>
              <a:rPr lang="de-DE" sz="2500" kern="1200" baseline="0" dirty="0" err="1" smtClean="0">
                <a:solidFill>
                  <a:srgbClr val="000000"/>
                </a:solidFill>
                <a:latin typeface="Arial"/>
              </a:rPr>
              <a:t>explacipis</a:t>
            </a:r>
            <a:r>
              <a:rPr lang="de-DE" sz="2500" kern="1200" baseline="0" dirty="0" smtClean="0">
                <a:solidFill>
                  <a:srgbClr val="000000"/>
                </a:solidFill>
                <a:latin typeface="Arial"/>
              </a:rPr>
              <a:t> si </a:t>
            </a:r>
            <a:r>
              <a:rPr lang="de-DE" sz="2500" kern="1200" baseline="0" dirty="0" err="1" smtClean="0">
                <a:solidFill>
                  <a:srgbClr val="000000"/>
                </a:solidFill>
                <a:latin typeface="Arial"/>
              </a:rPr>
              <a:t>autplatur</a:t>
            </a:r>
            <a:r>
              <a:rPr lang="de-DE" sz="2500" kern="1200" baseline="0" dirty="0" smtClean="0">
                <a:solidFill>
                  <a:srgbClr val="000000"/>
                </a:solidFill>
                <a:latin typeface="Arial"/>
              </a:rPr>
              <a:t>? Mi, </a:t>
            </a:r>
            <a:r>
              <a:rPr lang="de-DE" sz="2500" kern="1200" baseline="0" dirty="0" err="1" smtClean="0">
                <a:solidFill>
                  <a:srgbClr val="000000"/>
                </a:solidFill>
                <a:latin typeface="Arial"/>
              </a:rPr>
              <a:t>conparisasvitateeatiisest</a:t>
            </a:r>
            <a:r>
              <a:rPr lang="de-DE" sz="2500" kern="1200" baseline="0" dirty="0" smtClean="0">
                <a:solidFill>
                  <a:srgbClr val="000000"/>
                </a:solidFill>
                <a:latin typeface="Arial"/>
              </a:rPr>
              <a:t>, </a:t>
            </a:r>
            <a:r>
              <a:rPr lang="de-DE" sz="2500" kern="1200" baseline="0" dirty="0" err="1" smtClean="0">
                <a:solidFill>
                  <a:srgbClr val="000000"/>
                </a:solidFill>
                <a:latin typeface="Arial"/>
              </a:rPr>
              <a:t>nisquianihicabo</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Nequos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exeostenulparuptatur</a:t>
            </a:r>
            <a:r>
              <a:rPr lang="de-DE" sz="2500" kern="1200" baseline="0" dirty="0" smtClean="0">
                <a:solidFill>
                  <a:srgbClr val="000000"/>
                </a:solidFill>
                <a:latin typeface="Arial"/>
              </a:rPr>
              <a:t>? Qui </a:t>
            </a:r>
            <a:r>
              <a:rPr lang="de-DE" sz="2500" kern="1200" baseline="0" dirty="0" err="1" smtClean="0">
                <a:solidFill>
                  <a:srgbClr val="000000"/>
                </a:solidFill>
                <a:latin typeface="Arial"/>
              </a:rPr>
              <a:t>optiursoluptiumeestiorepudavoles</a:t>
            </a:r>
            <a:r>
              <a:rPr lang="de-DE" sz="2500" kern="1200" baseline="0" dirty="0" smtClean="0">
                <a:solidFill>
                  <a:srgbClr val="000000"/>
                </a:solidFill>
                <a:latin typeface="Arial"/>
              </a:rPr>
              <a:t> se </a:t>
            </a:r>
            <a:r>
              <a:rPr lang="de-DE" sz="2500" kern="1200" baseline="0" dirty="0" err="1" smtClean="0">
                <a:solidFill>
                  <a:srgbClr val="000000"/>
                </a:solidFill>
                <a:latin typeface="Arial"/>
              </a:rPr>
              <a:t>volesquiaspeprovidullenda</a:t>
            </a:r>
            <a:r>
              <a:rPr lang="de-DE" sz="2500" kern="1200" baseline="0" dirty="0" smtClean="0">
                <a:solidFill>
                  <a:srgbClr val="000000"/>
                </a:solidFill>
                <a:latin typeface="Arial"/>
              </a:rPr>
              <a:t> si </a:t>
            </a:r>
            <a:r>
              <a:rPr lang="de-DE" sz="2500" kern="1200" baseline="0" dirty="0" err="1" smtClean="0">
                <a:solidFill>
                  <a:srgbClr val="000000"/>
                </a:solidFill>
                <a:latin typeface="Arial"/>
              </a:rPr>
              <a:t>neceatepediteicientvoluptasadisectemdoluptatevolest</a:t>
            </a:r>
            <a:r>
              <a:rPr lang="de-DE" sz="2500" kern="1200" baseline="0" dirty="0" smtClean="0">
                <a:solidFill>
                  <a:srgbClr val="000000"/>
                </a:solidFill>
                <a:latin typeface="Arial"/>
              </a:rPr>
              <a:t>, </a:t>
            </a:r>
            <a:r>
              <a:rPr lang="de-DE" sz="2500" kern="1200" baseline="0" dirty="0" err="1" smtClean="0">
                <a:solidFill>
                  <a:srgbClr val="000000"/>
                </a:solidFill>
                <a:latin typeface="Arial"/>
              </a:rPr>
              <a:t>voloraeatam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raatetviducidiseaquae</a:t>
            </a:r>
            <a:r>
              <a:rPr lang="de-DE" sz="2500" kern="1200" baseline="0" dirty="0" smtClean="0">
                <a:solidFill>
                  <a:srgbClr val="000000"/>
                </a:solidFill>
                <a:latin typeface="Arial"/>
              </a:rPr>
              <a:t>. </a:t>
            </a:r>
            <a:r>
              <a:rPr lang="de-DE" sz="2500" kern="1200" baseline="0" dirty="0" err="1" smtClean="0">
                <a:solidFill>
                  <a:srgbClr val="000000"/>
                </a:solidFill>
                <a:latin typeface="Arial"/>
              </a:rPr>
              <a:t>Emdelesdoluptusestotatur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Igendellaprepedetur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sumfugiasperaerumre</a:t>
            </a:r>
            <a:r>
              <a:rPr lang="de-DE" sz="2500" kern="1200" baseline="0" dirty="0" smtClean="0">
                <a:solidFill>
                  <a:srgbClr val="000000"/>
                </a:solidFill>
                <a:latin typeface="Arial"/>
              </a:rPr>
              <a:t>, </a:t>
            </a:r>
            <a:r>
              <a:rPr lang="de-DE" sz="2500" kern="1200" baseline="0" dirty="0" err="1" smtClean="0">
                <a:solidFill>
                  <a:srgbClr val="000000"/>
                </a:solidFill>
                <a:latin typeface="Arial"/>
              </a:rPr>
              <a:t>sitautaspemoluptatiatiatevoluptur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endParaRPr lang="de-DE" sz="2500" kern="1200" baseline="0" dirty="0" smtClean="0">
              <a:solidFill>
                <a:srgbClr val="000000"/>
              </a:solidFill>
              <a:latin typeface="Arial"/>
            </a:endParaRPr>
          </a:p>
          <a:p>
            <a:pPr rtl="0"/>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eaquevoluptaillignissimquiassunderitquenonsequis</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quoscoremfaceataaseaturaut</a:t>
            </a:r>
            <a:r>
              <a:rPr lang="de-DE" sz="2500" kern="1200" baseline="0" dirty="0" smtClean="0">
                <a:solidFill>
                  <a:srgbClr val="000000"/>
                </a:solidFill>
                <a:latin typeface="Arial"/>
              </a:rPr>
              <a:t> et la et </a:t>
            </a:r>
            <a:r>
              <a:rPr lang="de-DE" sz="2500" kern="1200" baseline="0" dirty="0" err="1" smtClean="0">
                <a:solidFill>
                  <a:srgbClr val="000000"/>
                </a:solidFill>
                <a:latin typeface="Arial"/>
              </a:rPr>
              <a:t>fuga</a:t>
            </a:r>
            <a:r>
              <a:rPr lang="de-DE" sz="2500" kern="1200" baseline="0" dirty="0" smtClean="0">
                <a:solidFill>
                  <a:srgbClr val="000000"/>
                </a:solidFill>
                <a:latin typeface="Arial"/>
              </a:rPr>
              <a:t>. </a:t>
            </a:r>
            <a:r>
              <a:rPr lang="de-DE" sz="2500" kern="1200" baseline="0" dirty="0" err="1" smtClean="0">
                <a:solidFill>
                  <a:srgbClr val="000000"/>
                </a:solidFill>
                <a:latin typeface="Arial"/>
              </a:rPr>
              <a:t>Nequiavoloratusciasmosipidellasimust</a:t>
            </a:r>
            <a:r>
              <a:rPr lang="de-DE" sz="2500" kern="1200" baseline="0" dirty="0" smtClean="0">
                <a:solidFill>
                  <a:srgbClr val="000000"/>
                </a:solidFill>
                <a:latin typeface="Arial"/>
              </a:rPr>
              <a:t>, </a:t>
            </a:r>
            <a:r>
              <a:rPr lang="de-DE" sz="2500" kern="1200" baseline="0" dirty="0" err="1" smtClean="0">
                <a:solidFill>
                  <a:srgbClr val="000000"/>
                </a:solidFill>
                <a:latin typeface="Arial"/>
              </a:rPr>
              <a:t>erferumquam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dolum</a:t>
            </a:r>
            <a:r>
              <a:rPr lang="de-DE" sz="2500" kern="1200" baseline="0" dirty="0" smtClean="0">
                <a:solidFill>
                  <a:srgbClr val="000000"/>
                </a:solidFill>
                <a:latin typeface="Arial"/>
              </a:rPr>
              <a:t> in </a:t>
            </a:r>
            <a:r>
              <a:rPr lang="de-DE" sz="2500" kern="1200" baseline="0" dirty="0" err="1" smtClean="0">
                <a:solidFill>
                  <a:srgbClr val="000000"/>
                </a:solidFill>
                <a:latin typeface="Arial"/>
              </a:rPr>
              <a:t>esequepesed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doluptaenimusdandebitasrehentioquiasperoelmagnimporrorumsitvoloratur</a:t>
            </a:r>
            <a:r>
              <a:rPr lang="de-DE" sz="2500" kern="1200" baseline="0" dirty="0" smtClean="0">
                <a:solidFill>
                  <a:srgbClr val="000000"/>
                </a:solidFill>
                <a:latin typeface="Arial"/>
              </a:rPr>
              <a:t>, </a:t>
            </a:r>
            <a:r>
              <a:rPr lang="de-DE" sz="2500" kern="1200" baseline="0" dirty="0" err="1" smtClean="0">
                <a:solidFill>
                  <a:srgbClr val="000000"/>
                </a:solidFill>
                <a:latin typeface="Arial"/>
              </a:rPr>
              <a:t>sundameatlitatinexperiasitautofficiuntquametlaccabo</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re</a:t>
            </a:r>
            <a:r>
              <a:rPr lang="de-DE" sz="2500" kern="1200" baseline="0" dirty="0" smtClean="0">
                <a:solidFill>
                  <a:srgbClr val="000000"/>
                </a:solidFill>
                <a:latin typeface="Arial"/>
              </a:rPr>
              <a:t>, </a:t>
            </a:r>
            <a:r>
              <a:rPr lang="de-DE" sz="2500" kern="1200" baseline="0" dirty="0" err="1" smtClean="0">
                <a:solidFill>
                  <a:srgbClr val="000000"/>
                </a:solidFill>
                <a:latin typeface="Arial"/>
              </a:rPr>
              <a:t>oditatistemvoloremratemporestivolesciur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voluptisasmoditiaconserumquaenulluptaquatasitatevoluptatem</a:t>
            </a:r>
            <a:r>
              <a:rPr lang="de-DE" sz="2500" kern="1200" baseline="0" dirty="0" smtClean="0">
                <a:solidFill>
                  <a:srgbClr val="000000"/>
                </a:solidFill>
                <a:latin typeface="Arial"/>
              </a:rPr>
              <a:t> et </a:t>
            </a:r>
            <a:r>
              <a:rPr lang="de-DE" sz="2500" kern="1200" baseline="0" dirty="0" err="1" smtClean="0">
                <a:solidFill>
                  <a:srgbClr val="000000"/>
                </a:solidFill>
                <a:latin typeface="Arial"/>
              </a:rPr>
              <a:t>moluptaturmoluptatelid</a:t>
            </a:r>
            <a:r>
              <a:rPr lang="de-DE" sz="2500" kern="1200" baseline="0" dirty="0" smtClean="0">
                <a:solidFill>
                  <a:srgbClr val="000000"/>
                </a:solidFill>
                <a:latin typeface="Arial"/>
              </a:rPr>
              <a:t> quas </a:t>
            </a:r>
            <a:r>
              <a:rPr lang="de-DE" sz="2500" kern="1200" baseline="0" dirty="0" err="1" smtClean="0">
                <a:solidFill>
                  <a:srgbClr val="000000"/>
                </a:solidFill>
                <a:latin typeface="Arial"/>
              </a:rPr>
              <a:t>auditis</a:t>
            </a:r>
            <a:r>
              <a:rPr lang="de-DE" sz="2500" kern="1200" baseline="0" dirty="0" smtClean="0">
                <a:solidFill>
                  <a:srgbClr val="000000"/>
                </a:solidFill>
                <a:latin typeface="Arial"/>
              </a:rPr>
              <a:t> min </a:t>
            </a:r>
            <a:r>
              <a:rPr lang="de-DE" sz="2500" kern="1200" baseline="0" dirty="0" err="1" smtClean="0">
                <a:solidFill>
                  <a:srgbClr val="000000"/>
                </a:solidFill>
                <a:latin typeface="Arial"/>
              </a:rPr>
              <a:t>pediasitibustemquiadolorehenduntescientincidentuseiundeodis</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experiorest</a:t>
            </a:r>
            <a:r>
              <a:rPr lang="de-DE" sz="2500" kern="1200" baseline="0" dirty="0" smtClean="0">
                <a:solidFill>
                  <a:srgbClr val="000000"/>
                </a:solidFill>
                <a:latin typeface="Arial"/>
              </a:rPr>
              <a:t>, nos </a:t>
            </a:r>
            <a:r>
              <a:rPr lang="de-DE" sz="2500" kern="1200" baseline="0" dirty="0" err="1" smtClean="0">
                <a:solidFill>
                  <a:srgbClr val="000000"/>
                </a:solidFill>
                <a:latin typeface="Arial"/>
              </a:rPr>
              <a:t>sollisreroremolescit</a:t>
            </a:r>
            <a:r>
              <a:rPr lang="de-DE" sz="2500" kern="1200" baseline="0" dirty="0" smtClean="0">
                <a:solidFill>
                  <a:srgbClr val="000000"/>
                </a:solidFill>
                <a:latin typeface="Arial"/>
              </a:rPr>
              <a:t> es </a:t>
            </a:r>
            <a:r>
              <a:rPr lang="de-DE" sz="2500" kern="1200" baseline="0" dirty="0" err="1" smtClean="0">
                <a:solidFill>
                  <a:srgbClr val="000000"/>
                </a:solidFill>
                <a:latin typeface="Arial"/>
              </a:rPr>
              <a:t>renissandemquiamus</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occumanditiiseossint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exernatursimi</a:t>
            </a:r>
            <a:r>
              <a:rPr lang="de-DE" sz="2500" kern="1200" baseline="0" dirty="0" smtClean="0">
                <a:solidFill>
                  <a:srgbClr val="000000"/>
                </a:solidFill>
                <a:latin typeface="Arial"/>
              </a:rPr>
              <a:t>, </a:t>
            </a:r>
            <a:r>
              <a:rPr lang="de-DE" sz="2500" kern="1200" baseline="0" dirty="0" err="1" smtClean="0">
                <a:solidFill>
                  <a:srgbClr val="000000"/>
                </a:solidFill>
                <a:latin typeface="Arial"/>
              </a:rPr>
              <a:t>susmoloreptasolesipictemcore</a:t>
            </a:r>
            <a:r>
              <a:rPr lang="de-DE" sz="2500" kern="1200" baseline="0" dirty="0" smtClean="0">
                <a:solidFill>
                  <a:srgbClr val="000000"/>
                </a:solidFill>
                <a:latin typeface="Arial"/>
              </a:rPr>
              <a:t>, </a:t>
            </a:r>
            <a:r>
              <a:rPr lang="de-DE" sz="2500" kern="1200" baseline="0" dirty="0" err="1" smtClean="0">
                <a:solidFill>
                  <a:srgbClr val="000000"/>
                </a:solidFill>
                <a:latin typeface="Arial"/>
              </a:rPr>
              <a:t>nonsequamium</a:t>
            </a:r>
            <a:r>
              <a:rPr lang="de-DE" sz="2500" kern="1200" baseline="0" dirty="0" smtClean="0">
                <a:solidFill>
                  <a:srgbClr val="000000"/>
                </a:solidFill>
                <a:latin typeface="Arial"/>
              </a:rPr>
              <a:t>, </a:t>
            </a:r>
            <a:r>
              <a:rPr lang="de-DE" sz="2500" kern="1200" baseline="0" dirty="0" err="1" smtClean="0">
                <a:solidFill>
                  <a:srgbClr val="000000"/>
                </a:solidFill>
                <a:latin typeface="Arial"/>
              </a:rPr>
              <a:t>quaestrumreremquamnisitvoluptaecorremperibusant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faceprecusdamharumerocumelam</a:t>
            </a:r>
            <a:r>
              <a:rPr lang="de-DE" sz="2500" kern="1200" baseline="0" dirty="0" smtClean="0">
                <a:solidFill>
                  <a:srgbClr val="000000"/>
                </a:solidFill>
                <a:latin typeface="Arial"/>
              </a:rPr>
              <a:t>, </a:t>
            </a:r>
            <a:r>
              <a:rPr lang="de-DE" sz="2500" kern="1200" baseline="0" dirty="0" err="1" smtClean="0">
                <a:solidFill>
                  <a:srgbClr val="000000"/>
                </a:solidFill>
                <a:latin typeface="Arial"/>
              </a:rPr>
              <a:t>torsintur</a:t>
            </a:r>
            <a:r>
              <a:rPr lang="de-DE" sz="2500" kern="1200" baseline="0" dirty="0" smtClean="0">
                <a:solidFill>
                  <a:srgbClr val="000000"/>
                </a:solidFill>
                <a:latin typeface="Arial"/>
              </a:rPr>
              <a:t>?</a:t>
            </a:r>
          </a:p>
          <a:p>
            <a:pPr rtl="0"/>
            <a:r>
              <a:rPr lang="de-DE" sz="2500" kern="1200" baseline="0" dirty="0" err="1" smtClean="0">
                <a:solidFill>
                  <a:srgbClr val="000000"/>
                </a:solidFill>
                <a:latin typeface="Arial"/>
              </a:rPr>
              <a:t>Lestiasi</a:t>
            </a:r>
            <a:r>
              <a:rPr lang="de-DE" sz="2500" kern="1200" baseline="0" dirty="0" smtClean="0">
                <a:solidFill>
                  <a:srgbClr val="000000"/>
                </a:solidFill>
                <a:latin typeface="Arial"/>
              </a:rPr>
              <a:t> ab </a:t>
            </a:r>
            <a:r>
              <a:rPr lang="de-DE" sz="2500" kern="1200" baseline="0" dirty="0" err="1" smtClean="0">
                <a:solidFill>
                  <a:srgbClr val="000000"/>
                </a:solidFill>
                <a:latin typeface="Arial"/>
              </a:rPr>
              <a:t>ime</a:t>
            </a:r>
            <a:r>
              <a:rPr lang="de-DE" sz="2500" kern="1200" baseline="0" dirty="0" smtClean="0">
                <a:solidFill>
                  <a:srgbClr val="000000"/>
                </a:solidFill>
                <a:latin typeface="Arial"/>
              </a:rPr>
              <a:t> et </a:t>
            </a:r>
            <a:r>
              <a:rPr lang="de-DE" sz="2500" kern="1200" baseline="0" dirty="0" err="1" smtClean="0">
                <a:solidFill>
                  <a:srgbClr val="000000"/>
                </a:solidFill>
                <a:latin typeface="Arial"/>
              </a:rPr>
              <a:t>prasusil</a:t>
            </a:r>
            <a:r>
              <a:rPr lang="de-DE" sz="2500" kern="1200" baseline="0" dirty="0" smtClean="0">
                <a:solidFill>
                  <a:srgbClr val="000000"/>
                </a:solidFill>
                <a:latin typeface="Arial"/>
              </a:rPr>
              <a:t> es sam </a:t>
            </a:r>
            <a:r>
              <a:rPr lang="de-DE" sz="2500" kern="1200" baseline="0" dirty="0" err="1" smtClean="0">
                <a:solidFill>
                  <a:srgbClr val="000000"/>
                </a:solidFill>
                <a:latin typeface="Arial"/>
              </a:rPr>
              <a:t>ratem</a:t>
            </a:r>
            <a:r>
              <a:rPr lang="de-DE" sz="2500" kern="1200" baseline="0" dirty="0" smtClean="0">
                <a:solidFill>
                  <a:srgbClr val="000000"/>
                </a:solidFill>
                <a:latin typeface="Arial"/>
              </a:rPr>
              <a:t> et </a:t>
            </a:r>
            <a:br>
              <a:rPr lang="de-DE" sz="2500" kern="1200" baseline="0" dirty="0" smtClean="0">
                <a:solidFill>
                  <a:srgbClr val="000000"/>
                </a:solidFill>
                <a:latin typeface="Arial"/>
              </a:rPr>
            </a:br>
            <a:r>
              <a:rPr lang="de-DE" sz="2500" kern="1200" baseline="0" dirty="0" err="1" smtClean="0">
                <a:solidFill>
                  <a:srgbClr val="000000"/>
                </a:solidFill>
                <a:latin typeface="Arial"/>
              </a:rPr>
              <a:t>Equirepellabiumet</a:t>
            </a:r>
            <a:r>
              <a:rPr lang="de-DE" sz="2500" kern="1200" baseline="0" dirty="0" smtClean="0">
                <a:solidFill>
                  <a:srgbClr val="000000"/>
                </a:solidFill>
                <a:latin typeface="Arial"/>
              </a:rPr>
              <a:t>, </a:t>
            </a:r>
            <a:r>
              <a:rPr lang="de-DE" sz="2500" kern="1200" baseline="0" dirty="0" err="1" smtClean="0">
                <a:solidFill>
                  <a:srgbClr val="000000"/>
                </a:solidFill>
                <a:latin typeface="Arial"/>
              </a:rPr>
              <a:t>nusapitoptatatusrepuditanonetlitiusaborasrequissimuseiumevernamsincturionneseporeptisrehenditat.Quevolorecuptaeiniminimepraeperunturibusandio</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quaevoloreperit</a:t>
            </a:r>
            <a:r>
              <a:rPr lang="de-DE" sz="2500" kern="1200" baseline="0" dirty="0" smtClean="0">
                <a:solidFill>
                  <a:srgbClr val="000000"/>
                </a:solidFill>
                <a:latin typeface="Arial"/>
              </a:rPr>
              <a:t>, </a:t>
            </a:r>
            <a:r>
              <a:rPr lang="de-DE" sz="2500" kern="1200" baseline="0" dirty="0" err="1" smtClean="0">
                <a:solidFill>
                  <a:srgbClr val="000000"/>
                </a:solidFill>
                <a:latin typeface="Arial"/>
              </a:rPr>
              <a:t>odquidolutemautquiam</a:t>
            </a:r>
            <a:r>
              <a:rPr lang="de-DE" sz="2500" kern="1200" baseline="0" dirty="0" smtClean="0">
                <a:solidFill>
                  <a:srgbClr val="000000"/>
                </a:solidFill>
                <a:latin typeface="Arial"/>
              </a:rPr>
              <a:t>, </a:t>
            </a:r>
            <a:r>
              <a:rPr lang="de-DE" sz="2500" kern="1200" baseline="0" dirty="0" err="1" smtClean="0">
                <a:solidFill>
                  <a:srgbClr val="000000"/>
                </a:solidFill>
                <a:latin typeface="Arial"/>
              </a:rPr>
              <a:t>omnimpenumipsanusdolorma</a:t>
            </a:r>
            <a:r>
              <a:rPr lang="de-DE" sz="2500" kern="1200" baseline="0" dirty="0" smtClean="0">
                <a:solidFill>
                  <a:srgbClr val="000000"/>
                </a:solidFill>
                <a:latin typeface="Arial"/>
              </a:rPr>
              <a:t> non </a:t>
            </a:r>
            <a:r>
              <a:rPr lang="de-DE" sz="2500" kern="1200" baseline="0" dirty="0" err="1" smtClean="0">
                <a:solidFill>
                  <a:srgbClr val="000000"/>
                </a:solidFill>
                <a:latin typeface="Arial"/>
              </a:rPr>
              <a:t>corrumexeriorrepedigentiaectaiumautarumrere</a:t>
            </a:r>
            <a:r>
              <a:rPr lang="de-DE" sz="2500" kern="1200" baseline="0" dirty="0" smtClean="0">
                <a:solidFill>
                  <a:srgbClr val="000000"/>
                </a:solidFill>
                <a:latin typeface="Arial"/>
              </a:rPr>
              <a:t>, </a:t>
            </a:r>
            <a:r>
              <a:rPr lang="de-DE" sz="2500" kern="1200" baseline="0" dirty="0" err="1" smtClean="0">
                <a:solidFill>
                  <a:srgbClr val="000000"/>
                </a:solidFill>
                <a:latin typeface="Arial"/>
              </a:rPr>
              <a:t>occusutemvolutquidelitasaut</a:t>
            </a:r>
            <a:r>
              <a:rPr lang="de-DE" sz="2500" kern="1200" baseline="0" dirty="0" smtClean="0">
                <a:solidFill>
                  <a:srgbClr val="000000"/>
                </a:solidFill>
                <a:latin typeface="Arial"/>
              </a:rPr>
              <a:t> et </a:t>
            </a:r>
            <a:r>
              <a:rPr lang="de-DE" sz="2500" kern="1200" baseline="0" dirty="0" err="1" smtClean="0">
                <a:solidFill>
                  <a:srgbClr val="000000"/>
                </a:solidFill>
                <a:latin typeface="Arial"/>
              </a:rPr>
              <a:t>alisutquuntiumautacculpavolentiusmagnatremideliquiamaceaquid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etvolorromoditaspid</a:t>
            </a:r>
            <a:r>
              <a:rPr lang="de-DE" sz="2500" kern="1200" baseline="0" dirty="0" smtClean="0">
                <a:solidFill>
                  <a:srgbClr val="000000"/>
                </a:solidFill>
                <a:latin typeface="Arial"/>
              </a:rPr>
              <a:t> et, </a:t>
            </a:r>
            <a:r>
              <a:rPr lang="de-DE" sz="2500" kern="1200" baseline="0" dirty="0" err="1" smtClean="0">
                <a:solidFill>
                  <a:srgbClr val="000000"/>
                </a:solidFill>
                <a:latin typeface="Arial"/>
              </a:rPr>
              <a:t>quoditasintacerumexperitio</a:t>
            </a:r>
            <a:r>
              <a:rPr lang="de-DE" sz="2500" kern="1200" baseline="0" dirty="0" smtClean="0">
                <a:solidFill>
                  <a:srgbClr val="000000"/>
                </a:solidFill>
                <a:latin typeface="Arial"/>
              </a:rPr>
              <a:t>. </a:t>
            </a:r>
            <a:r>
              <a:rPr lang="de-DE" sz="2500" kern="1200" baseline="0" dirty="0" err="1" smtClean="0">
                <a:solidFill>
                  <a:srgbClr val="000000"/>
                </a:solidFill>
                <a:latin typeface="Arial"/>
              </a:rPr>
              <a:t>Itatursuntutemque</a:t>
            </a:r>
            <a:r>
              <a:rPr lang="de-DE" sz="2500" kern="1200" baseline="0" dirty="0" smtClean="0">
                <a:solidFill>
                  <a:srgbClr val="000000"/>
                </a:solidFill>
                <a:latin typeface="Arial"/>
              </a:rPr>
              <a:t> ex </a:t>
            </a:r>
            <a:r>
              <a:rPr lang="de-DE" sz="2500" kern="1200" baseline="0" dirty="0" err="1" smtClean="0">
                <a:solidFill>
                  <a:srgbClr val="000000"/>
                </a:solidFill>
                <a:latin typeface="Arial"/>
              </a:rPr>
              <a:t>eaquevolupta</a:t>
            </a:r>
            <a:endParaRPr lang="de-DE" dirty="0" smtClean="0"/>
          </a:p>
        </p:txBody>
      </p:sp>
      <p:sp>
        <p:nvSpPr>
          <p:cNvPr id="13" name="Bildplatzhalter 12"/>
          <p:cNvSpPr>
            <a:spLocks noGrp="1"/>
          </p:cNvSpPr>
          <p:nvPr>
            <p:ph type="pic" sz="quarter" idx="18"/>
          </p:nvPr>
        </p:nvSpPr>
        <p:spPr>
          <a:xfrm>
            <a:off x="20036531" y="9090895"/>
            <a:ext cx="8550000" cy="11538000"/>
          </a:xfrm>
          <a:prstGeom prst="rect">
            <a:avLst/>
          </a:prstGeom>
        </p:spPr>
        <p:txBody>
          <a:bodyPr bIns="46800" anchor="t" anchorCtr="0"/>
          <a:lstStyle/>
          <a:p>
            <a:r>
              <a:rPr lang="de-DE" dirty="0" smtClean="0"/>
              <a:t>Bild durch Klicken auf Symbol hinzufügen</a:t>
            </a:r>
            <a:endParaRPr lang="de-DE" dirty="0"/>
          </a:p>
        </p:txBody>
      </p:sp>
      <p:sp>
        <p:nvSpPr>
          <p:cNvPr id="14" name="Textplatzhalter 18"/>
          <p:cNvSpPr>
            <a:spLocks noGrp="1"/>
          </p:cNvSpPr>
          <p:nvPr>
            <p:ph type="body" sz="quarter" idx="19" hasCustomPrompt="1"/>
          </p:nvPr>
        </p:nvSpPr>
        <p:spPr>
          <a:xfrm>
            <a:off x="20036531" y="20612174"/>
            <a:ext cx="8550000" cy="360040"/>
          </a:xfrm>
          <a:prstGeom prst="rect">
            <a:avLst/>
          </a:prstGeom>
        </p:spPr>
        <p:txBody>
          <a:bodyPr lIns="0" tIns="0" rIns="0" bIns="0" anchor="b" anchorCtr="0"/>
          <a:lstStyle>
            <a:lvl1pPr>
              <a:buNone/>
              <a:defRPr sz="1400"/>
            </a:lvl1pPr>
          </a:lstStyle>
          <a:p>
            <a:pPr lvl="0"/>
            <a:r>
              <a:rPr lang="de-DE" dirty="0" smtClean="0"/>
              <a:t>Bildunterschrift, Autor </a:t>
            </a:r>
            <a:r>
              <a:rPr lang="de-DE" dirty="0" err="1" smtClean="0"/>
              <a:t>etc</a:t>
            </a:r>
            <a:endParaRPr lang="de-DE" dirty="0"/>
          </a:p>
        </p:txBody>
      </p:sp>
      <p:sp>
        <p:nvSpPr>
          <p:cNvPr id="15"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a:lvl1pPr>
          </a:lstStyle>
          <a:p>
            <a:r>
              <a:rPr lang="de-DE" dirty="0" smtClean="0"/>
              <a:t>Überschrift 1</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1.xml"/><Relationship Id="rId7"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ußzeilenplatzhalter 4"/>
          <p:cNvSpPr>
            <a:spLocks noGrp="1"/>
          </p:cNvSpPr>
          <p:nvPr>
            <p:ph type="ftr" sz="quarter" idx="3"/>
          </p:nvPr>
        </p:nvSpPr>
        <p:spPr>
          <a:xfrm>
            <a:off x="1655999" y="40414375"/>
            <a:ext cx="26928000" cy="720000"/>
          </a:xfrm>
          <a:prstGeom prst="rect">
            <a:avLst/>
          </a:prstGeom>
        </p:spPr>
        <p:txBody>
          <a:bodyPr vert="horz" lIns="0" tIns="0" rIns="0" bIns="0" numCol="5" spcCol="648000" rtlCol="0" anchor="b" anchorCtr="0"/>
          <a:lstStyle>
            <a:lvl1pPr algn="l">
              <a:defRPr sz="1400" b="0">
                <a:solidFill>
                  <a:schemeClr val="tx1"/>
                </a:solidFill>
                <a:latin typeface="Arial" pitchFamily="34" charset="0"/>
                <a:cs typeface="Arial" pitchFamily="34" charset="0"/>
              </a:defRPr>
            </a:lvl1pPr>
          </a:lstStyle>
          <a:p>
            <a:r>
              <a:rPr lang="de-DE" dirty="0" smtClean="0"/>
              <a:t>Technische Universität München  </a:t>
            </a:r>
          </a:p>
          <a:p>
            <a:r>
              <a:rPr lang="de-DE" dirty="0" smtClean="0"/>
              <a:t>Fakultät für Mustertechnik  </a:t>
            </a:r>
          </a:p>
          <a:p>
            <a:r>
              <a:rPr lang="de-DE" dirty="0" smtClean="0"/>
              <a:t>Lehrstuhl für Musterverfahren</a:t>
            </a:r>
          </a:p>
        </p:txBody>
      </p:sp>
      <p:pic>
        <p:nvPicPr>
          <p:cNvPr id="8" name="Grafik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489346" y="1656000"/>
            <a:ext cx="3141594" cy="1656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72" r:id="rId2"/>
    <p:sldLayoutId id="2147483650" r:id="rId3"/>
    <p:sldLayoutId id="2147483651" r:id="rId4"/>
    <p:sldLayoutId id="2147483652" r:id="rId5"/>
    <p:sldLayoutId id="2147483668" r:id="rId6"/>
  </p:sldLayoutIdLst>
  <p:hf sldNum="0" hdr="0" dt="0"/>
  <p:txStyles>
    <p:titleStyle>
      <a:lvl1pPr algn="l" defTabSz="4176431" rtl="0" eaLnBrk="1" latinLnBrk="0" hangingPunct="1">
        <a:spcBef>
          <a:spcPct val="0"/>
        </a:spcBef>
        <a:buNone/>
        <a:defRPr lang="de-DE" sz="9400" kern="1200" baseline="0" smtClean="0">
          <a:solidFill>
            <a:schemeClr val="tx1"/>
          </a:solidFill>
          <a:latin typeface="Arial" pitchFamily="34" charset="0"/>
          <a:ea typeface="+mj-ea"/>
          <a:cs typeface="Arial" pitchFamily="34" charset="0"/>
        </a:defRPr>
      </a:lvl1pPr>
    </p:titleStyle>
    <p:bodyStyle>
      <a:lvl1pPr marL="1566161" indent="-1566161"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1pPr>
      <a:lvl2pPr marL="3393350" indent="-1305135"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2pPr>
      <a:lvl3pPr marL="5220538"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3pPr>
      <a:lvl4pPr marL="7308753"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4pPr>
      <a:lvl5pPr marL="9396969"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ußzeilenplatzhalter 4"/>
          <p:cNvSpPr>
            <a:spLocks noGrp="1"/>
          </p:cNvSpPr>
          <p:nvPr>
            <p:ph type="ftr" sz="quarter" idx="3"/>
          </p:nvPr>
        </p:nvSpPr>
        <p:spPr>
          <a:xfrm>
            <a:off x="1655999" y="40414375"/>
            <a:ext cx="26928000" cy="720000"/>
          </a:xfrm>
          <a:prstGeom prst="rect">
            <a:avLst/>
          </a:prstGeom>
        </p:spPr>
        <p:txBody>
          <a:bodyPr vert="horz" lIns="0" tIns="0" rIns="0" bIns="0" numCol="5" spcCol="648000" rtlCol="0" anchor="b" anchorCtr="0"/>
          <a:lstStyle>
            <a:lvl1pPr algn="l">
              <a:defRPr sz="1400" b="0">
                <a:solidFill>
                  <a:schemeClr val="tx1"/>
                </a:solidFill>
                <a:latin typeface="Arial" pitchFamily="34" charset="0"/>
                <a:cs typeface="Arial" pitchFamily="34" charset="0"/>
              </a:defRPr>
            </a:lvl1pPr>
          </a:lstStyle>
          <a:p>
            <a:r>
              <a:rPr lang="de-DE" dirty="0" smtClean="0"/>
              <a:t>Technische Universität München  </a:t>
            </a:r>
          </a:p>
          <a:p>
            <a:r>
              <a:rPr lang="de-DE" dirty="0" smtClean="0"/>
              <a:t>Fakultät für Mustertechnik  </a:t>
            </a:r>
          </a:p>
          <a:p>
            <a:r>
              <a:rPr lang="de-DE" dirty="0" smtClean="0"/>
              <a:t>Lehrstuhl für Musterverfahren</a:t>
            </a:r>
          </a:p>
        </p:txBody>
      </p:sp>
      <p:sp>
        <p:nvSpPr>
          <p:cNvPr id="4" name="Titelplatzhalter 1"/>
          <p:cNvSpPr txBox="1">
            <a:spLocks/>
          </p:cNvSpPr>
          <p:nvPr/>
        </p:nvSpPr>
        <p:spPr>
          <a:xfrm>
            <a:off x="1656000" y="1656001"/>
            <a:ext cx="22158000" cy="1656000"/>
          </a:xfrm>
          <a:prstGeom prst="rect">
            <a:avLst/>
          </a:prstGeom>
        </p:spPr>
        <p:txBody>
          <a:bodyPr vert="horz" lIns="0" tIns="0" rIns="0" bIns="0" rtlCol="0" anchor="ctr" anchorCtr="0">
            <a:noAutofit/>
          </a:bodyPr>
          <a:lstStyle/>
          <a:p>
            <a:pPr marL="0" marR="0" lvl="0" indent="0" algn="l" defTabSz="4176431" rtl="0" eaLnBrk="1" fontAlgn="auto" latinLnBrk="0" hangingPunct="1">
              <a:lnSpc>
                <a:spcPts val="5000"/>
              </a:lnSpc>
              <a:spcBef>
                <a:spcPct val="0"/>
              </a:spcBef>
              <a:spcAft>
                <a:spcPts val="0"/>
              </a:spcAft>
              <a:buClrTx/>
              <a:buSzTx/>
              <a:buFontTx/>
              <a:buNone/>
              <a:tabLst/>
              <a:defRPr/>
            </a:pPr>
            <a:r>
              <a:rPr kumimoji="0" lang="de-DE" sz="4200" b="0" i="0" u="none" strike="noStrike" kern="1200" cap="none" spc="0" normalizeH="0" baseline="0" noProof="0" dirty="0" smtClean="0">
                <a:ln>
                  <a:noFill/>
                </a:ln>
                <a:solidFill>
                  <a:schemeClr val="bg2"/>
                </a:solidFill>
                <a:effectLst/>
                <a:uLnTx/>
                <a:uFillTx/>
                <a:latin typeface="Arial"/>
                <a:ea typeface="+mj-ea"/>
                <a:cs typeface="Arial" pitchFamily="34" charset="0"/>
              </a:rPr>
              <a:t>Lehrstuhl für Musterverfahren</a:t>
            </a:r>
            <a:br>
              <a:rPr kumimoji="0" lang="de-DE" sz="4200" b="0" i="0" u="none" strike="noStrike" kern="1200" cap="none" spc="0" normalizeH="0" baseline="0" noProof="0" dirty="0" smtClean="0">
                <a:ln>
                  <a:noFill/>
                </a:ln>
                <a:solidFill>
                  <a:schemeClr val="bg2"/>
                </a:solidFill>
                <a:effectLst/>
                <a:uLnTx/>
                <a:uFillTx/>
                <a:latin typeface="Arial"/>
                <a:ea typeface="+mj-ea"/>
                <a:cs typeface="Arial" pitchFamily="34" charset="0"/>
              </a:rPr>
            </a:br>
            <a:r>
              <a:rPr kumimoji="0" lang="de-DE" sz="4200" b="0" i="0" u="none" strike="noStrike" kern="1200" cap="none" spc="0" normalizeH="0" baseline="0" noProof="0" dirty="0" smtClean="0">
                <a:ln>
                  <a:noFill/>
                </a:ln>
                <a:solidFill>
                  <a:schemeClr val="bg2"/>
                </a:solidFill>
                <a:effectLst/>
                <a:uLnTx/>
                <a:uFillTx/>
                <a:latin typeface="Arial"/>
                <a:ea typeface="+mj-ea"/>
                <a:cs typeface="Arial" pitchFamily="34" charset="0"/>
              </a:rPr>
              <a:t>Fakultät für Mustertechnik</a:t>
            </a:r>
            <a:br>
              <a:rPr kumimoji="0" lang="de-DE" sz="4200" b="0" i="0" u="none" strike="noStrike" kern="1200" cap="none" spc="0" normalizeH="0" baseline="0" noProof="0" dirty="0" smtClean="0">
                <a:ln>
                  <a:noFill/>
                </a:ln>
                <a:solidFill>
                  <a:schemeClr val="bg2"/>
                </a:solidFill>
                <a:effectLst/>
                <a:uLnTx/>
                <a:uFillTx/>
                <a:latin typeface="Arial"/>
                <a:ea typeface="+mj-ea"/>
                <a:cs typeface="Arial" pitchFamily="34" charset="0"/>
              </a:rPr>
            </a:br>
            <a:r>
              <a:rPr kumimoji="0" lang="de-DE" sz="4200" b="0" i="0" u="none" strike="noStrike" kern="1200" cap="none" spc="0" normalizeH="0" baseline="0" noProof="0" dirty="0" smtClean="0">
                <a:ln>
                  <a:noFill/>
                </a:ln>
                <a:solidFill>
                  <a:schemeClr val="bg2"/>
                </a:solidFill>
                <a:effectLst/>
                <a:uLnTx/>
                <a:uFillTx/>
                <a:latin typeface="Arial"/>
                <a:ea typeface="+mj-ea"/>
                <a:cs typeface="Arial" pitchFamily="34" charset="0"/>
              </a:rPr>
              <a:t>Technische Universität München</a:t>
            </a:r>
            <a:endParaRPr kumimoji="0" lang="de-DE" sz="2500" b="0" i="0" u="none" strike="noStrike" kern="1200" cap="none" spc="0" normalizeH="0" baseline="0" noProof="0" dirty="0">
              <a:ln>
                <a:noFill/>
              </a:ln>
              <a:solidFill>
                <a:schemeClr val="bg2"/>
              </a:solidFill>
              <a:effectLst/>
              <a:uLnTx/>
              <a:uFillTx/>
              <a:latin typeface="Arial" pitchFamily="34" charset="0"/>
              <a:ea typeface="+mj-ea"/>
              <a:cs typeface="Arial" pitchFamily="34" charset="0"/>
            </a:endParaRPr>
          </a:p>
        </p:txBody>
      </p:sp>
      <p:pic>
        <p:nvPicPr>
          <p:cNvPr id="6" name="Grafik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489346" y="1656000"/>
            <a:ext cx="3141594" cy="1656000"/>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Lst>
  <p:hf sldNum="0" hdr="0" dt="0"/>
  <p:txStyles>
    <p:titleStyle>
      <a:lvl1pPr algn="l" defTabSz="4176431" rtl="0" eaLnBrk="1" latinLnBrk="0" hangingPunct="1">
        <a:spcBef>
          <a:spcPct val="0"/>
        </a:spcBef>
        <a:buNone/>
        <a:defRPr lang="de-DE" sz="9400" kern="1200" baseline="0" smtClean="0">
          <a:solidFill>
            <a:schemeClr val="tx1"/>
          </a:solidFill>
          <a:latin typeface="Arial" pitchFamily="34" charset="0"/>
          <a:ea typeface="+mj-ea"/>
          <a:cs typeface="Arial" pitchFamily="34" charset="0"/>
        </a:defRPr>
      </a:lvl1pPr>
    </p:titleStyle>
    <p:bodyStyle>
      <a:lvl1pPr marL="1566161" indent="-1566161"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1pPr>
      <a:lvl2pPr marL="3393350" indent="-1305135"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2pPr>
      <a:lvl3pPr marL="5220538"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3pPr>
      <a:lvl4pPr marL="7308753"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4pPr>
      <a:lvl5pPr marL="9396969"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elplatzhalter 1"/>
          <p:cNvSpPr txBox="1">
            <a:spLocks/>
          </p:cNvSpPr>
          <p:nvPr/>
        </p:nvSpPr>
        <p:spPr>
          <a:xfrm>
            <a:off x="1656000" y="1656001"/>
            <a:ext cx="22158000" cy="1656000"/>
          </a:xfrm>
          <a:prstGeom prst="rect">
            <a:avLst/>
          </a:prstGeom>
        </p:spPr>
        <p:txBody>
          <a:bodyPr vert="horz" lIns="0" tIns="0" rIns="0" bIns="0" rtlCol="0" anchor="ctr" anchorCtr="0">
            <a:noAutofit/>
          </a:bodyPr>
          <a:lstStyle/>
          <a:p>
            <a:pPr marL="0" marR="0" lvl="0" indent="0" algn="l" defTabSz="4176431" rtl="0" eaLnBrk="1" fontAlgn="auto" latinLnBrk="0" hangingPunct="1">
              <a:lnSpc>
                <a:spcPts val="5000"/>
              </a:lnSpc>
              <a:spcBef>
                <a:spcPct val="0"/>
              </a:spcBef>
              <a:spcAft>
                <a:spcPts val="0"/>
              </a:spcAft>
              <a:buClrTx/>
              <a:buSzTx/>
              <a:buFontTx/>
              <a:buNone/>
              <a:tabLst/>
              <a:defRPr/>
            </a:pPr>
            <a:r>
              <a:rPr kumimoji="0" lang="de-DE" sz="4200" b="0" i="0" u="none" strike="noStrike" kern="1200" cap="none" spc="0" normalizeH="0" baseline="0" noProof="0" dirty="0" smtClean="0">
                <a:ln>
                  <a:noFill/>
                </a:ln>
                <a:solidFill>
                  <a:schemeClr val="bg2"/>
                </a:solidFill>
                <a:effectLst/>
                <a:uLnTx/>
                <a:uFillTx/>
                <a:latin typeface="Arial"/>
                <a:ea typeface="+mj-ea"/>
                <a:cs typeface="Arial" pitchFamily="34" charset="0"/>
              </a:rPr>
              <a:t>Lehrstuhl für Musterverfahren</a:t>
            </a:r>
            <a:br>
              <a:rPr kumimoji="0" lang="de-DE" sz="4200" b="0" i="0" u="none" strike="noStrike" kern="1200" cap="none" spc="0" normalizeH="0" baseline="0" noProof="0" dirty="0" smtClean="0">
                <a:ln>
                  <a:noFill/>
                </a:ln>
                <a:solidFill>
                  <a:schemeClr val="bg2"/>
                </a:solidFill>
                <a:effectLst/>
                <a:uLnTx/>
                <a:uFillTx/>
                <a:latin typeface="Arial"/>
                <a:ea typeface="+mj-ea"/>
                <a:cs typeface="Arial" pitchFamily="34" charset="0"/>
              </a:rPr>
            </a:br>
            <a:r>
              <a:rPr kumimoji="0" lang="de-DE" sz="4200" b="0" i="0" u="none" strike="noStrike" kern="1200" cap="none" spc="0" normalizeH="0" baseline="0" noProof="0" dirty="0" smtClean="0">
                <a:ln>
                  <a:noFill/>
                </a:ln>
                <a:solidFill>
                  <a:schemeClr val="bg2"/>
                </a:solidFill>
                <a:effectLst/>
                <a:uLnTx/>
                <a:uFillTx/>
                <a:latin typeface="Arial"/>
                <a:ea typeface="+mj-ea"/>
                <a:cs typeface="Arial" pitchFamily="34" charset="0"/>
              </a:rPr>
              <a:t>Fakultät für Mustertechnik</a:t>
            </a:r>
            <a:br>
              <a:rPr kumimoji="0" lang="de-DE" sz="4200" b="0" i="0" u="none" strike="noStrike" kern="1200" cap="none" spc="0" normalizeH="0" baseline="0" noProof="0" dirty="0" smtClean="0">
                <a:ln>
                  <a:noFill/>
                </a:ln>
                <a:solidFill>
                  <a:schemeClr val="bg2"/>
                </a:solidFill>
                <a:effectLst/>
                <a:uLnTx/>
                <a:uFillTx/>
                <a:latin typeface="Arial"/>
                <a:ea typeface="+mj-ea"/>
                <a:cs typeface="Arial" pitchFamily="34" charset="0"/>
              </a:rPr>
            </a:br>
            <a:r>
              <a:rPr kumimoji="0" lang="de-DE" sz="4200" b="0" i="0" u="none" strike="noStrike" kern="1200" cap="none" spc="0" normalizeH="0" baseline="0" noProof="0" dirty="0" smtClean="0">
                <a:ln>
                  <a:noFill/>
                </a:ln>
                <a:solidFill>
                  <a:schemeClr val="bg2"/>
                </a:solidFill>
                <a:effectLst/>
                <a:uLnTx/>
                <a:uFillTx/>
                <a:latin typeface="Arial"/>
                <a:ea typeface="+mj-ea"/>
                <a:cs typeface="Arial" pitchFamily="34" charset="0"/>
              </a:rPr>
              <a:t>Technische Universität München</a:t>
            </a:r>
            <a:endParaRPr kumimoji="0" lang="de-DE" sz="2500" b="0" i="0" u="none" strike="noStrike" kern="1200" cap="none" spc="0" normalizeH="0" baseline="0" noProof="0" dirty="0">
              <a:ln>
                <a:noFill/>
              </a:ln>
              <a:solidFill>
                <a:schemeClr val="bg2"/>
              </a:solidFill>
              <a:effectLst/>
              <a:uLnTx/>
              <a:uFillTx/>
              <a:latin typeface="Arial" pitchFamily="34" charset="0"/>
              <a:ea typeface="+mj-ea"/>
              <a:cs typeface="Arial" pitchFamily="34" charset="0"/>
            </a:endParaRPr>
          </a:p>
        </p:txBody>
      </p:sp>
      <p:pic>
        <p:nvPicPr>
          <p:cNvPr id="6" name="Grafik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489346" y="1656000"/>
            <a:ext cx="3141594" cy="1656000"/>
          </a:xfrm>
          <a:prstGeom prst="rect">
            <a:avLst/>
          </a:prstGeom>
        </p:spPr>
      </p:pic>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Lst>
  <p:hf sldNum="0" hdr="0" dt="0"/>
  <p:txStyles>
    <p:titleStyle>
      <a:lvl1pPr algn="l" defTabSz="4176431" rtl="0" eaLnBrk="1" latinLnBrk="0" hangingPunct="1">
        <a:spcBef>
          <a:spcPct val="0"/>
        </a:spcBef>
        <a:buNone/>
        <a:defRPr lang="de-DE" sz="9400" kern="1200" baseline="0" smtClean="0">
          <a:solidFill>
            <a:schemeClr val="tx1"/>
          </a:solidFill>
          <a:latin typeface="Arial" pitchFamily="34" charset="0"/>
          <a:ea typeface="+mj-ea"/>
          <a:cs typeface="Arial" pitchFamily="34" charset="0"/>
        </a:defRPr>
      </a:lvl1pPr>
    </p:titleStyle>
    <p:bodyStyle>
      <a:lvl1pPr marL="1566161" indent="-1566161"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1pPr>
      <a:lvl2pPr marL="3393350" indent="-1305135"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2pPr>
      <a:lvl3pPr marL="5220538"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3pPr>
      <a:lvl4pPr marL="7308753"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4pPr>
      <a:lvl5pPr marL="9396969"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ußzeilenplatzhalter 4"/>
          <p:cNvSpPr>
            <a:spLocks noGrp="1"/>
          </p:cNvSpPr>
          <p:nvPr>
            <p:ph type="ftr" sz="quarter" idx="3"/>
          </p:nvPr>
        </p:nvSpPr>
        <p:spPr>
          <a:xfrm>
            <a:off x="1655999" y="40414375"/>
            <a:ext cx="26928000" cy="720000"/>
          </a:xfrm>
          <a:prstGeom prst="rect">
            <a:avLst/>
          </a:prstGeom>
        </p:spPr>
        <p:txBody>
          <a:bodyPr vert="horz" lIns="0" tIns="0" rIns="0" bIns="0" numCol="5" spcCol="648000" rtlCol="0" anchor="b" anchorCtr="0"/>
          <a:lstStyle>
            <a:lvl1pPr algn="l">
              <a:defRPr sz="1400" b="0">
                <a:solidFill>
                  <a:schemeClr val="tx1"/>
                </a:solidFill>
                <a:latin typeface="Arial" pitchFamily="34" charset="0"/>
                <a:cs typeface="Arial" pitchFamily="34" charset="0"/>
              </a:defRPr>
            </a:lvl1pPr>
          </a:lstStyle>
          <a:p>
            <a:r>
              <a:rPr lang="de-DE" dirty="0" smtClean="0"/>
              <a:t>Technische Universität München  </a:t>
            </a:r>
          </a:p>
          <a:p>
            <a:r>
              <a:rPr lang="de-DE" dirty="0" smtClean="0"/>
              <a:t>Fakultät für Mustertechnik  </a:t>
            </a:r>
          </a:p>
          <a:p>
            <a:r>
              <a:rPr lang="de-DE" dirty="0" smtClean="0"/>
              <a:t>Lehrstuhl für Musterverfahren</a:t>
            </a:r>
          </a:p>
        </p:txBody>
      </p:sp>
      <p:sp>
        <p:nvSpPr>
          <p:cNvPr id="6" name="Titelplatzhalter 1"/>
          <p:cNvSpPr txBox="1">
            <a:spLocks/>
          </p:cNvSpPr>
          <p:nvPr/>
        </p:nvSpPr>
        <p:spPr>
          <a:xfrm>
            <a:off x="1709643" y="1656001"/>
            <a:ext cx="22194357" cy="1656000"/>
          </a:xfrm>
          <a:prstGeom prst="rect">
            <a:avLst/>
          </a:prstGeom>
        </p:spPr>
        <p:txBody>
          <a:bodyPr vert="horz" lIns="0" tIns="0" rIns="0" bIns="0" rtlCol="0" anchor="ctr" anchorCtr="0">
            <a:noAutofit/>
          </a:bodyPr>
          <a:lstStyle/>
          <a:p>
            <a:pPr marL="0" marR="0" lvl="0" indent="0" algn="l" defTabSz="4176431" rtl="0" eaLnBrk="1" fontAlgn="auto" latinLnBrk="0" hangingPunct="1">
              <a:lnSpc>
                <a:spcPts val="5000"/>
              </a:lnSpc>
              <a:spcBef>
                <a:spcPct val="0"/>
              </a:spcBef>
              <a:spcAft>
                <a:spcPts val="0"/>
              </a:spcAft>
              <a:buClrTx/>
              <a:buSzTx/>
              <a:buFontTx/>
              <a:buNone/>
              <a:tabLst/>
              <a:defRPr/>
            </a:pPr>
            <a:endParaRPr kumimoji="0" lang="de-DE" sz="4200" b="0" i="0" u="none" strike="noStrike" kern="1200" cap="none" spc="0" normalizeH="0" baseline="0" noProof="0" dirty="0" smtClean="0">
              <a:ln>
                <a:noFill/>
              </a:ln>
              <a:solidFill>
                <a:schemeClr val="bg2"/>
              </a:solidFill>
              <a:effectLst/>
              <a:uLnTx/>
              <a:uFillTx/>
              <a:latin typeface="Arial"/>
              <a:ea typeface="+mj-ea"/>
              <a:cs typeface="Arial" pitchFamily="34" charset="0"/>
            </a:endParaRPr>
          </a:p>
          <a:p>
            <a:pPr marL="0" marR="0" lvl="0" indent="0" algn="l" defTabSz="4176431" rtl="0" eaLnBrk="1" fontAlgn="auto" latinLnBrk="0" hangingPunct="1">
              <a:lnSpc>
                <a:spcPts val="5000"/>
              </a:lnSpc>
              <a:spcBef>
                <a:spcPct val="0"/>
              </a:spcBef>
              <a:spcAft>
                <a:spcPts val="0"/>
              </a:spcAft>
              <a:buClrTx/>
              <a:buSzTx/>
              <a:buFontTx/>
              <a:buNone/>
              <a:tabLst/>
              <a:defRPr/>
            </a:pPr>
            <a:r>
              <a:rPr kumimoji="0" lang="de-DE" sz="4200" b="0" i="0" u="none" strike="noStrike" kern="1200" cap="none" spc="0" normalizeH="0" baseline="0" noProof="0" dirty="0" smtClean="0">
                <a:ln>
                  <a:noFill/>
                </a:ln>
                <a:solidFill>
                  <a:schemeClr val="bg2"/>
                </a:solidFill>
                <a:effectLst/>
                <a:uLnTx/>
                <a:uFillTx/>
                <a:latin typeface="Arial"/>
                <a:ea typeface="+mj-ea"/>
                <a:cs typeface="Arial" pitchFamily="34" charset="0"/>
              </a:rPr>
              <a:t/>
            </a:r>
            <a:br>
              <a:rPr kumimoji="0" lang="de-DE" sz="4200" b="0" i="0" u="none" strike="noStrike" kern="1200" cap="none" spc="0" normalizeH="0" baseline="0" noProof="0" dirty="0" smtClean="0">
                <a:ln>
                  <a:noFill/>
                </a:ln>
                <a:solidFill>
                  <a:schemeClr val="bg2"/>
                </a:solidFill>
                <a:effectLst/>
                <a:uLnTx/>
                <a:uFillTx/>
                <a:latin typeface="Arial"/>
                <a:ea typeface="+mj-ea"/>
                <a:cs typeface="Arial" pitchFamily="34" charset="0"/>
              </a:rPr>
            </a:br>
            <a:r>
              <a:rPr kumimoji="0" lang="de-DE" sz="4200" b="0" i="0" u="none" strike="noStrike" kern="1200" cap="none" spc="0" normalizeH="0" baseline="0" noProof="0" dirty="0" smtClean="0">
                <a:ln>
                  <a:noFill/>
                </a:ln>
                <a:solidFill>
                  <a:schemeClr val="bg2"/>
                </a:solidFill>
                <a:effectLst/>
                <a:uLnTx/>
                <a:uFillTx/>
                <a:latin typeface="Arial"/>
                <a:ea typeface="+mj-ea"/>
                <a:cs typeface="Arial" pitchFamily="34" charset="0"/>
              </a:rPr>
              <a:t>Technische Universität München</a:t>
            </a:r>
            <a:endParaRPr kumimoji="0" lang="de-DE" sz="2500" b="0" i="0" u="none" strike="noStrike" kern="1200" cap="none" spc="0" normalizeH="0" baseline="0" noProof="0" dirty="0">
              <a:ln>
                <a:noFill/>
              </a:ln>
              <a:solidFill>
                <a:schemeClr val="bg2"/>
              </a:solidFill>
              <a:effectLst/>
              <a:uLnTx/>
              <a:uFillTx/>
              <a:latin typeface="Arial" pitchFamily="34" charset="0"/>
              <a:ea typeface="+mj-ea"/>
              <a:cs typeface="Arial" pitchFamily="34" charset="0"/>
            </a:endParaRPr>
          </a:p>
        </p:txBody>
      </p:sp>
      <p:pic>
        <p:nvPicPr>
          <p:cNvPr id="7" name="Grafik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489346" y="1656000"/>
            <a:ext cx="3141594" cy="1656000"/>
          </a:xfrm>
          <a:prstGeom prst="rect">
            <a:avLst/>
          </a:prstGeom>
        </p:spPr>
      </p:pic>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Lst>
  <p:hf sldNum="0" hdr="0" dt="0"/>
  <p:txStyles>
    <p:titleStyle>
      <a:lvl1pPr algn="l" defTabSz="4176431" rtl="0" eaLnBrk="1" latinLnBrk="0" hangingPunct="1">
        <a:spcBef>
          <a:spcPct val="0"/>
        </a:spcBef>
        <a:buNone/>
        <a:defRPr lang="de-DE" sz="9400" kern="1200" baseline="0" smtClean="0">
          <a:solidFill>
            <a:schemeClr val="tx1"/>
          </a:solidFill>
          <a:latin typeface="Arial" pitchFamily="34" charset="0"/>
          <a:ea typeface="+mj-ea"/>
          <a:cs typeface="Arial" pitchFamily="34" charset="0"/>
        </a:defRPr>
      </a:lvl1pPr>
    </p:titleStyle>
    <p:bodyStyle>
      <a:lvl1pPr marL="1566161" indent="-1566161"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1pPr>
      <a:lvl2pPr marL="3393350" indent="-1305135"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2pPr>
      <a:lvl3pPr marL="5220538"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3pPr>
      <a:lvl4pPr marL="7308753"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4pPr>
      <a:lvl5pPr marL="9396969"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 name="Abgerundetes Rechteck 40"/>
              <p:cNvSpPr/>
              <p:nvPr/>
            </p:nvSpPr>
            <p:spPr>
              <a:xfrm>
                <a:off x="2929257" y="22173391"/>
                <a:ext cx="3640646" cy="7295767"/>
              </a:xfrm>
              <a:prstGeom prst="roundRect">
                <a:avLst/>
              </a:prstGeom>
              <a:solidFill>
                <a:srgbClr val="005EAC">
                  <a:alpha val="55000"/>
                </a:srgbClr>
              </a:solidFill>
              <a:ln w="38100">
                <a:solidFill>
                  <a:srgbClr val="0065BD"/>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de-DE" sz="2500" b="1" dirty="0" smtClean="0">
                    <a:latin typeface="Arial" panose="020B0604020202020204" pitchFamily="34" charset="0"/>
                    <a:cs typeface="Arial" panose="020B0604020202020204" pitchFamily="34" charset="0"/>
                  </a:rPr>
                  <a:t>Differenzverstärker</a:t>
                </a:r>
              </a:p>
              <a:p>
                <a:endParaRPr lang="de-DE" sz="2500" b="1" dirty="0">
                  <a:latin typeface="Arial" panose="020B0604020202020204" pitchFamily="34" charset="0"/>
                  <a:cs typeface="Arial" panose="020B0604020202020204" pitchFamily="34" charset="0"/>
                </a:endParaRPr>
              </a:p>
              <a:p>
                <a:endParaRPr lang="de-DE" sz="2500" b="1" dirty="0" smtClean="0">
                  <a:latin typeface="Arial" panose="020B0604020202020204" pitchFamily="34" charset="0"/>
                  <a:cs typeface="Arial" panose="020B0604020202020204" pitchFamily="34" charset="0"/>
                </a:endParaRPr>
              </a:p>
              <a:p>
                <a:endParaRPr lang="de-DE" sz="2500" b="1" dirty="0">
                  <a:latin typeface="Arial" panose="020B0604020202020204" pitchFamily="34" charset="0"/>
                  <a:cs typeface="Arial" panose="020B0604020202020204" pitchFamily="34" charset="0"/>
                </a:endParaRPr>
              </a:p>
              <a:p>
                <a:endParaRPr lang="de-DE" sz="2500" b="1" dirty="0" smtClean="0">
                  <a:latin typeface="Arial" panose="020B0604020202020204" pitchFamily="34" charset="0"/>
                  <a:cs typeface="Arial" panose="020B0604020202020204" pitchFamily="34" charset="0"/>
                </a:endParaRPr>
              </a:p>
              <a:p>
                <a:endParaRPr lang="de-DE" sz="2500" b="1" dirty="0">
                  <a:latin typeface="Arial" panose="020B0604020202020204" pitchFamily="34" charset="0"/>
                  <a:cs typeface="Arial" panose="020B0604020202020204" pitchFamily="34" charset="0"/>
                </a:endParaRPr>
              </a:p>
              <a:p>
                <a:endParaRPr lang="de-DE" sz="2500" b="1" dirty="0" smtClean="0">
                  <a:latin typeface="Arial" panose="020B0604020202020204" pitchFamily="34" charset="0"/>
                  <a:cs typeface="Arial" panose="020B0604020202020204" pitchFamily="34" charset="0"/>
                </a:endParaRPr>
              </a:p>
              <a:p>
                <a:endParaRPr lang="de-DE" sz="2500" b="1" dirty="0">
                  <a:latin typeface="Arial" panose="020B0604020202020204" pitchFamily="34" charset="0"/>
                  <a:cs typeface="Arial" panose="020B0604020202020204" pitchFamily="34" charset="0"/>
                </a:endParaRPr>
              </a:p>
              <a:p>
                <a:endParaRPr lang="de-DE" sz="2500" b="1"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Messsignal auf FSR des ADC anpassen</a:t>
                </a:r>
              </a:p>
              <a:p>
                <a:pPr marL="342900" indent="-3429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Gleichtaktsignal unterdrücken, um Informationsgehalt zu maximieren</a:t>
                </a:r>
              </a:p>
              <a:p>
                <a:pPr marL="342900" indent="-3429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Hohe Bandbreite: </a:t>
                </a:r>
                <a14:m>
                  <m:oMath xmlns:m="http://schemas.openxmlformats.org/officeDocument/2006/math">
                    <m:sSub>
                      <m:sSubPr>
                        <m:ctrlPr>
                          <a:rPr lang="de-DE" sz="2500" b="0" i="1" smtClean="0">
                            <a:latin typeface="Cambria Math" panose="02040503050406030204" pitchFamily="18" charset="0"/>
                          </a:rPr>
                        </m:ctrlPr>
                      </m:sSubPr>
                      <m:e>
                        <m:r>
                          <a:rPr lang="de-DE" sz="2500" b="0" i="1" smtClean="0">
                            <a:latin typeface="Cambria Math" panose="02040503050406030204" pitchFamily="18" charset="0"/>
                          </a:rPr>
                          <m:t>𝑓</m:t>
                        </m:r>
                      </m:e>
                      <m:sub>
                        <m:r>
                          <a:rPr lang="de-DE" sz="2500" b="0" i="1" smtClean="0">
                            <a:latin typeface="Cambria Math" panose="02040503050406030204" pitchFamily="18" charset="0"/>
                          </a:rPr>
                          <m:t>𝑔</m:t>
                        </m:r>
                      </m:sub>
                    </m:sSub>
                    <m:r>
                      <a:rPr lang="de-DE" sz="2500" b="0" i="1" smtClean="0">
                        <a:latin typeface="Cambria Math" panose="02040503050406030204" pitchFamily="18" charset="0"/>
                      </a:rPr>
                      <m:t>≥10 </m:t>
                    </m:r>
                    <m:r>
                      <a:rPr lang="de-DE" sz="2500" b="0" i="1" smtClean="0">
                        <a:latin typeface="Cambria Math" panose="02040503050406030204" pitchFamily="18" charset="0"/>
                      </a:rPr>
                      <m:t>𝑘𝐻𝑧</m:t>
                    </m:r>
                  </m:oMath>
                </a14:m>
                <a:endParaRPr lang="de-DE" sz="2500" dirty="0">
                  <a:latin typeface="Arial" panose="020B0604020202020204" pitchFamily="34" charset="0"/>
                  <a:cs typeface="Arial" panose="020B0604020202020204" pitchFamily="34" charset="0"/>
                </a:endParaRPr>
              </a:p>
            </p:txBody>
          </p:sp>
        </mc:Choice>
        <mc:Fallback xmlns="">
          <p:sp>
            <p:nvSpPr>
              <p:cNvPr id="41" name="Abgerundetes Rechteck 40"/>
              <p:cNvSpPr>
                <a:spLocks noRot="1" noChangeAspect="1" noMove="1" noResize="1" noEditPoints="1" noAdjustHandles="1" noChangeArrowheads="1" noChangeShapeType="1" noTextEdit="1"/>
              </p:cNvSpPr>
              <p:nvPr/>
            </p:nvSpPr>
            <p:spPr>
              <a:xfrm>
                <a:off x="2929257" y="22173391"/>
                <a:ext cx="3640646" cy="7295767"/>
              </a:xfrm>
              <a:prstGeom prst="roundRect">
                <a:avLst/>
              </a:prstGeom>
              <a:blipFill>
                <a:blip r:embed="rId3"/>
                <a:stretch>
                  <a:fillRect/>
                </a:stretch>
              </a:blipFill>
              <a:ln w="38100">
                <a:solidFill>
                  <a:srgbClr val="0065BD"/>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2" name="Abgerundetes Rechteck 41"/>
              <p:cNvSpPr/>
              <p:nvPr/>
            </p:nvSpPr>
            <p:spPr>
              <a:xfrm>
                <a:off x="6990621" y="22210896"/>
                <a:ext cx="3640646" cy="7258261"/>
              </a:xfrm>
              <a:prstGeom prst="roundRect">
                <a:avLst/>
              </a:prstGeom>
              <a:solidFill>
                <a:srgbClr val="005EAC">
                  <a:alpha val="55000"/>
                </a:srgbClr>
              </a:solidFill>
              <a:ln w="38100">
                <a:solidFill>
                  <a:srgbClr val="0065BD"/>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de-DE" sz="2500" b="1" dirty="0" smtClean="0">
                    <a:latin typeface="Arial" panose="020B0604020202020204" pitchFamily="34" charset="0"/>
                    <a:cs typeface="Arial" panose="020B0604020202020204" pitchFamily="34" charset="0"/>
                  </a:rPr>
                  <a:t>Tiefpassfilter</a:t>
                </a:r>
              </a:p>
              <a:p>
                <a:endParaRPr lang="de-DE" sz="2500" b="1" dirty="0" smtClean="0">
                  <a:latin typeface="Arial" panose="020B0604020202020204" pitchFamily="34" charset="0"/>
                  <a:cs typeface="Arial" panose="020B0604020202020204" pitchFamily="34" charset="0"/>
                </a:endParaRPr>
              </a:p>
              <a:p>
                <a:endParaRPr lang="de-DE" sz="2500" b="1" dirty="0">
                  <a:latin typeface="Arial" panose="020B0604020202020204" pitchFamily="34" charset="0"/>
                  <a:cs typeface="Arial" panose="020B0604020202020204" pitchFamily="34" charset="0"/>
                </a:endParaRPr>
              </a:p>
              <a:p>
                <a:endParaRPr lang="de-DE" sz="2500" b="1" dirty="0" smtClean="0">
                  <a:latin typeface="Arial" panose="020B0604020202020204" pitchFamily="34" charset="0"/>
                  <a:cs typeface="Arial" panose="020B0604020202020204" pitchFamily="34" charset="0"/>
                </a:endParaRPr>
              </a:p>
              <a:p>
                <a:endParaRPr lang="de-DE" sz="2500" b="1" dirty="0">
                  <a:latin typeface="Arial" panose="020B0604020202020204" pitchFamily="34" charset="0"/>
                  <a:cs typeface="Arial" panose="020B0604020202020204" pitchFamily="34" charset="0"/>
                </a:endParaRPr>
              </a:p>
              <a:p>
                <a:endParaRPr lang="de-DE" sz="2500" b="1" dirty="0" smtClean="0">
                  <a:latin typeface="Arial" panose="020B0604020202020204" pitchFamily="34" charset="0"/>
                  <a:cs typeface="Arial" panose="020B0604020202020204" pitchFamily="34" charset="0"/>
                </a:endParaRPr>
              </a:p>
              <a:p>
                <a:endParaRPr lang="de-DE" sz="2500" b="1" dirty="0">
                  <a:latin typeface="Arial" panose="020B0604020202020204" pitchFamily="34" charset="0"/>
                  <a:cs typeface="Arial" panose="020B0604020202020204" pitchFamily="34" charset="0"/>
                </a:endParaRPr>
              </a:p>
              <a:p>
                <a:endParaRPr lang="de-DE" sz="2500" b="1" dirty="0" smtClean="0">
                  <a:latin typeface="Arial" panose="020B0604020202020204" pitchFamily="34" charset="0"/>
                  <a:cs typeface="Arial" panose="020B0604020202020204" pitchFamily="34" charset="0"/>
                </a:endParaRPr>
              </a:p>
              <a:p>
                <a:endParaRPr lang="de-DE" sz="2500" b="1"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Anti-Alias Filter</a:t>
                </a:r>
              </a:p>
              <a:p>
                <a:pPr marL="342900" indent="-342900">
                  <a:buFont typeface="Wingdings" panose="05000000000000000000" pitchFamily="2" charset="2"/>
                  <a:buChar char="§"/>
                </a:pPr>
                <a:r>
                  <a:rPr lang="de-DE" sz="2500" dirty="0" err="1" smtClean="0">
                    <a:latin typeface="Arial" panose="020B0604020202020204" pitchFamily="34" charset="0"/>
                    <a:cs typeface="Arial" panose="020B0604020202020204" pitchFamily="34" charset="0"/>
                  </a:rPr>
                  <a:t>Butterworth</a:t>
                </a:r>
                <a:r>
                  <a:rPr lang="de-DE" sz="2500" dirty="0" smtClean="0">
                    <a:latin typeface="Arial" panose="020B0604020202020204" pitchFamily="34" charset="0"/>
                    <a:cs typeface="Arial" panose="020B0604020202020204" pitchFamily="34" charset="0"/>
                  </a:rPr>
                  <a:t>-Tiefpass:</a:t>
                </a:r>
                <a:br>
                  <a:rPr lang="de-DE" sz="2500" dirty="0" smtClean="0">
                    <a:latin typeface="Arial" panose="020B0604020202020204" pitchFamily="34" charset="0"/>
                    <a:cs typeface="Arial" panose="020B0604020202020204" pitchFamily="34" charset="0"/>
                  </a:rPr>
                </a:br>
                <a14:m>
                  <m:oMath xmlns:m="http://schemas.openxmlformats.org/officeDocument/2006/math">
                    <m:r>
                      <a:rPr lang="de-DE" sz="2500" b="0" i="1" smtClean="0">
                        <a:latin typeface="Cambria Math" panose="02040503050406030204" pitchFamily="18" charset="0"/>
                      </a:rPr>
                      <m:t>𝑎</m:t>
                    </m:r>
                    <m:d>
                      <m:dPr>
                        <m:ctrlPr>
                          <a:rPr lang="de-DE" sz="2500" b="0" i="1" smtClean="0">
                            <a:latin typeface="Cambria Math" panose="02040503050406030204" pitchFamily="18" charset="0"/>
                          </a:rPr>
                        </m:ctrlPr>
                      </m:dPr>
                      <m:e>
                        <m:r>
                          <a:rPr lang="de-DE" sz="2500" b="0" i="1" smtClean="0">
                            <a:latin typeface="Cambria Math" panose="02040503050406030204" pitchFamily="18" charset="0"/>
                          </a:rPr>
                          <m:t>1 </m:t>
                        </m:r>
                        <m:r>
                          <a:rPr lang="de-DE" sz="2500" b="0" i="1" smtClean="0">
                            <a:latin typeface="Cambria Math" panose="02040503050406030204" pitchFamily="18" charset="0"/>
                          </a:rPr>
                          <m:t>𝑘𝐻𝑧</m:t>
                        </m:r>
                      </m:e>
                    </m:d>
                    <m:r>
                      <a:rPr lang="de-DE" sz="2500" b="0" i="1" smtClean="0">
                        <a:latin typeface="Cambria Math" panose="02040503050406030204" pitchFamily="18" charset="0"/>
                      </a:rPr>
                      <m:t>=3 </m:t>
                    </m:r>
                    <m:r>
                      <a:rPr lang="de-DE" sz="2500" b="0" i="1" smtClean="0">
                        <a:latin typeface="Cambria Math" panose="02040503050406030204" pitchFamily="18" charset="0"/>
                      </a:rPr>
                      <m:t>𝑑𝐵</m:t>
                    </m:r>
                  </m:oMath>
                </a14:m>
                <a:r>
                  <a:rPr lang="de-DE" sz="2500" dirty="0" smtClean="0">
                    <a:latin typeface="Arial" panose="020B0604020202020204" pitchFamily="34" charset="0"/>
                    <a:cs typeface="Arial" panose="020B0604020202020204" pitchFamily="34" charset="0"/>
                  </a:rPr>
                  <a:t/>
                </a:r>
                <a:br>
                  <a:rPr lang="de-DE" sz="2500" dirty="0" smtClean="0">
                    <a:latin typeface="Arial" panose="020B0604020202020204" pitchFamily="34" charset="0"/>
                    <a:cs typeface="Arial" panose="020B0604020202020204" pitchFamily="34" charset="0"/>
                  </a:rPr>
                </a:br>
                <a14:m>
                  <m:oMath xmlns:m="http://schemas.openxmlformats.org/officeDocument/2006/math">
                    <m:r>
                      <a:rPr lang="de-DE" sz="2500" b="0" i="1" smtClean="0">
                        <a:latin typeface="Cambria Math" panose="02040503050406030204" pitchFamily="18" charset="0"/>
                      </a:rPr>
                      <m:t>𝑎</m:t>
                    </m:r>
                    <m:d>
                      <m:dPr>
                        <m:ctrlPr>
                          <a:rPr lang="de-DE" sz="2500" b="0" i="1" smtClean="0">
                            <a:latin typeface="Cambria Math" panose="02040503050406030204" pitchFamily="18" charset="0"/>
                          </a:rPr>
                        </m:ctrlPr>
                      </m:dPr>
                      <m:e>
                        <m:r>
                          <a:rPr lang="de-DE" sz="2500" b="0" i="1" smtClean="0">
                            <a:latin typeface="Cambria Math" panose="02040503050406030204" pitchFamily="18" charset="0"/>
                          </a:rPr>
                          <m:t>16 </m:t>
                        </m:r>
                        <m:r>
                          <a:rPr lang="de-DE" sz="2500" b="0" i="1" smtClean="0">
                            <a:latin typeface="Cambria Math" panose="02040503050406030204" pitchFamily="18" charset="0"/>
                          </a:rPr>
                          <m:t>𝑘𝐻𝑧</m:t>
                        </m:r>
                      </m:e>
                    </m:d>
                    <m:r>
                      <a:rPr lang="de-DE" sz="2500" b="0" i="1" smtClean="0">
                        <a:latin typeface="Cambria Math" panose="02040503050406030204" pitchFamily="18" charset="0"/>
                      </a:rPr>
                      <m:t>=40 </m:t>
                    </m:r>
                    <m:r>
                      <a:rPr lang="de-DE" sz="2500" b="0" i="1" smtClean="0">
                        <a:latin typeface="Cambria Math" panose="02040503050406030204" pitchFamily="18" charset="0"/>
                      </a:rPr>
                      <m:t>𝑑𝐵</m:t>
                    </m:r>
                  </m:oMath>
                </a14:m>
                <a:endParaRPr lang="de-DE" sz="2500" dirty="0">
                  <a:latin typeface="Arial" panose="020B0604020202020204" pitchFamily="34" charset="0"/>
                  <a:cs typeface="Arial" panose="020B0604020202020204" pitchFamily="34" charset="0"/>
                </a:endParaRPr>
              </a:p>
            </p:txBody>
          </p:sp>
        </mc:Choice>
        <mc:Fallback xmlns="">
          <p:sp>
            <p:nvSpPr>
              <p:cNvPr id="42" name="Abgerundetes Rechteck 41"/>
              <p:cNvSpPr>
                <a:spLocks noRot="1" noChangeAspect="1" noMove="1" noResize="1" noEditPoints="1" noAdjustHandles="1" noChangeArrowheads="1" noChangeShapeType="1" noTextEdit="1"/>
              </p:cNvSpPr>
              <p:nvPr/>
            </p:nvSpPr>
            <p:spPr>
              <a:xfrm>
                <a:off x="6990621" y="22210896"/>
                <a:ext cx="3640646" cy="7258261"/>
              </a:xfrm>
              <a:prstGeom prst="roundRect">
                <a:avLst/>
              </a:prstGeom>
              <a:blipFill>
                <a:blip r:embed="rId4"/>
                <a:stretch>
                  <a:fillRect/>
                </a:stretch>
              </a:blipFill>
              <a:ln w="38100">
                <a:solidFill>
                  <a:srgbClr val="0065BD"/>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3" name="Abgerundetes Rechteck 42"/>
              <p:cNvSpPr/>
              <p:nvPr/>
            </p:nvSpPr>
            <p:spPr>
              <a:xfrm>
                <a:off x="11051985" y="22210897"/>
                <a:ext cx="3640646" cy="7258260"/>
              </a:xfrm>
              <a:prstGeom prst="roundRect">
                <a:avLst/>
              </a:prstGeom>
              <a:solidFill>
                <a:srgbClr val="005EAC">
                  <a:alpha val="55000"/>
                </a:srgbClr>
              </a:solidFill>
              <a:ln w="38100">
                <a:solidFill>
                  <a:srgbClr val="0065BD"/>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de-DE" sz="2500" b="1" dirty="0" smtClean="0">
                    <a:latin typeface="Arial" panose="020B0604020202020204" pitchFamily="34" charset="0"/>
                    <a:cs typeface="Arial" panose="020B0604020202020204" pitchFamily="34" charset="0"/>
                  </a:rPr>
                  <a:t>AD-Wandler</a:t>
                </a:r>
              </a:p>
              <a:p>
                <a:endParaRPr lang="de-DE" sz="2500" b="1" dirty="0" smtClean="0">
                  <a:latin typeface="Arial" panose="020B0604020202020204" pitchFamily="34" charset="0"/>
                  <a:cs typeface="Arial" panose="020B0604020202020204" pitchFamily="34" charset="0"/>
                </a:endParaRPr>
              </a:p>
              <a:p>
                <a:endParaRPr lang="de-DE" sz="2500" b="1" dirty="0">
                  <a:latin typeface="Arial" panose="020B0604020202020204" pitchFamily="34" charset="0"/>
                  <a:cs typeface="Arial" panose="020B0604020202020204" pitchFamily="34" charset="0"/>
                </a:endParaRPr>
              </a:p>
              <a:p>
                <a:endParaRPr lang="de-DE" sz="2500" b="1" dirty="0" smtClean="0">
                  <a:latin typeface="Arial" panose="020B0604020202020204" pitchFamily="34" charset="0"/>
                  <a:cs typeface="Arial" panose="020B0604020202020204" pitchFamily="34" charset="0"/>
                </a:endParaRPr>
              </a:p>
              <a:p>
                <a:endParaRPr lang="de-DE" sz="2500" b="1" dirty="0">
                  <a:latin typeface="Arial" panose="020B0604020202020204" pitchFamily="34" charset="0"/>
                  <a:cs typeface="Arial" panose="020B0604020202020204" pitchFamily="34" charset="0"/>
                </a:endParaRPr>
              </a:p>
              <a:p>
                <a:endParaRPr lang="de-DE" sz="2500" b="1" dirty="0" smtClean="0">
                  <a:latin typeface="Arial" panose="020B0604020202020204" pitchFamily="34" charset="0"/>
                  <a:cs typeface="Arial" panose="020B0604020202020204" pitchFamily="34" charset="0"/>
                </a:endParaRPr>
              </a:p>
              <a:p>
                <a:endParaRPr lang="de-DE" sz="2500" b="1" dirty="0">
                  <a:latin typeface="Arial" panose="020B0604020202020204" pitchFamily="34" charset="0"/>
                  <a:cs typeface="Arial" panose="020B0604020202020204" pitchFamily="34" charset="0"/>
                </a:endParaRPr>
              </a:p>
              <a:p>
                <a:endParaRPr lang="de-DE" sz="2500" b="1" dirty="0" smtClean="0">
                  <a:latin typeface="Arial" panose="020B0604020202020204" pitchFamily="34" charset="0"/>
                  <a:cs typeface="Arial" panose="020B0604020202020204" pitchFamily="34" charset="0"/>
                </a:endParaRPr>
              </a:p>
              <a:p>
                <a:endParaRPr lang="de-DE" sz="2500" b="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14:m>
                  <m:oMath xmlns:m="http://schemas.openxmlformats.org/officeDocument/2006/math">
                    <m:r>
                      <a:rPr lang="de-DE" sz="2500" b="0" i="1" smtClean="0">
                        <a:latin typeface="Cambria Math" panose="02040503050406030204" pitchFamily="18" charset="0"/>
                        <a:cs typeface="Arial" panose="020B0604020202020204" pitchFamily="34" charset="0"/>
                      </a:rPr>
                      <m:t>𝐹𝑆𝑅</m:t>
                    </m:r>
                    <m:r>
                      <a:rPr lang="de-DE" sz="2500" b="0" i="1" smtClean="0">
                        <a:latin typeface="Cambria Math" panose="02040503050406030204" pitchFamily="18" charset="0"/>
                        <a:cs typeface="Arial" panose="020B0604020202020204" pitchFamily="34" charset="0"/>
                      </a:rPr>
                      <m:t>=2.5 </m:t>
                    </m:r>
                    <m:r>
                      <a:rPr lang="de-DE" sz="2500" b="0" i="1" smtClean="0">
                        <a:latin typeface="Cambria Math" panose="02040503050406030204" pitchFamily="18" charset="0"/>
                        <a:cs typeface="Arial" panose="020B0604020202020204" pitchFamily="34" charset="0"/>
                      </a:rPr>
                      <m:t>𝑉</m:t>
                    </m:r>
                  </m:oMath>
                </a14:m>
                <a:endParaRPr lang="de-DE" sz="2500" b="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14:m>
                  <m:oMath xmlns:m="http://schemas.openxmlformats.org/officeDocument/2006/math">
                    <m:r>
                      <a:rPr lang="de-DE" sz="2500" b="0" i="1" smtClean="0">
                        <a:latin typeface="Cambria Math" panose="02040503050406030204" pitchFamily="18" charset="0"/>
                        <a:cs typeface="Arial" panose="020B0604020202020204" pitchFamily="34" charset="0"/>
                      </a:rPr>
                      <m:t>𝐸𝑁𝑂𝐵</m:t>
                    </m:r>
                    <m:r>
                      <a:rPr lang="de-DE" sz="2500" b="0" i="1" smtClean="0">
                        <a:latin typeface="Cambria Math" panose="02040503050406030204" pitchFamily="18" charset="0"/>
                        <a:cs typeface="Arial" panose="020B0604020202020204" pitchFamily="34" charset="0"/>
                      </a:rPr>
                      <m:t>=9 </m:t>
                    </m:r>
                    <m:r>
                      <a:rPr lang="de-DE" sz="2500" b="0" i="1" smtClean="0">
                        <a:latin typeface="Cambria Math" panose="02040503050406030204" pitchFamily="18" charset="0"/>
                        <a:cs typeface="Arial" panose="020B0604020202020204" pitchFamily="34" charset="0"/>
                      </a:rPr>
                      <m:t>𝑏𝑖𝑡</m:t>
                    </m:r>
                  </m:oMath>
                </a14:m>
                <a:endParaRPr lang="de-DE" sz="2500" b="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14:m>
                  <m:oMath xmlns:m="http://schemas.openxmlformats.org/officeDocument/2006/math">
                    <m:sSub>
                      <m:sSubPr>
                        <m:ctrlPr>
                          <a:rPr lang="de-DE" sz="2500" b="0" i="1" smtClean="0">
                            <a:latin typeface="Cambria Math" panose="02040503050406030204" pitchFamily="18" charset="0"/>
                          </a:rPr>
                        </m:ctrlPr>
                      </m:sSubPr>
                      <m:e>
                        <m:r>
                          <a:rPr lang="de-DE" sz="2500" b="0" i="1" smtClean="0">
                            <a:latin typeface="Cambria Math" panose="02040503050406030204" pitchFamily="18" charset="0"/>
                          </a:rPr>
                          <m:t>𝑓</m:t>
                        </m:r>
                      </m:e>
                      <m:sub>
                        <m:r>
                          <a:rPr lang="de-DE" sz="2500" b="0" i="1" smtClean="0">
                            <a:latin typeface="Cambria Math" panose="02040503050406030204" pitchFamily="18" charset="0"/>
                          </a:rPr>
                          <m:t>𝑠</m:t>
                        </m:r>
                      </m:sub>
                    </m:sSub>
                    <m:r>
                      <a:rPr lang="de-DE" sz="2500" b="0" i="1" smtClean="0">
                        <a:latin typeface="Cambria Math" panose="02040503050406030204" pitchFamily="18" charset="0"/>
                      </a:rPr>
                      <m:t>&gt;32 </m:t>
                    </m:r>
                    <m:r>
                      <a:rPr lang="de-DE" sz="2500" b="0" i="1" smtClean="0">
                        <a:latin typeface="Cambria Math" panose="02040503050406030204" pitchFamily="18" charset="0"/>
                      </a:rPr>
                      <m:t>𝑘𝐻𝑧</m:t>
                    </m:r>
                  </m:oMath>
                </a14:m>
                <a:endParaRPr lang="de-DE" sz="2500" dirty="0">
                  <a:latin typeface="Arial" panose="020B0604020202020204" pitchFamily="34" charset="0"/>
                  <a:cs typeface="Arial" panose="020B0604020202020204" pitchFamily="34" charset="0"/>
                </a:endParaRPr>
              </a:p>
            </p:txBody>
          </p:sp>
        </mc:Choice>
        <mc:Fallback xmlns="">
          <p:sp>
            <p:nvSpPr>
              <p:cNvPr id="43" name="Abgerundetes Rechteck 42"/>
              <p:cNvSpPr>
                <a:spLocks noRot="1" noChangeAspect="1" noMove="1" noResize="1" noEditPoints="1" noAdjustHandles="1" noChangeArrowheads="1" noChangeShapeType="1" noTextEdit="1"/>
              </p:cNvSpPr>
              <p:nvPr/>
            </p:nvSpPr>
            <p:spPr>
              <a:xfrm>
                <a:off x="11051985" y="22210897"/>
                <a:ext cx="3640646" cy="7258260"/>
              </a:xfrm>
              <a:prstGeom prst="roundRect">
                <a:avLst/>
              </a:prstGeom>
              <a:blipFill>
                <a:blip r:embed="rId5"/>
                <a:stretch>
                  <a:fillRect/>
                </a:stretch>
              </a:blipFill>
              <a:ln w="38100">
                <a:solidFill>
                  <a:srgbClr val="0065BD"/>
                </a:solidFill>
              </a:ln>
            </p:spPr>
            <p:txBody>
              <a:bodyPr/>
              <a:lstStyle/>
              <a:p>
                <a:r>
                  <a:rPr lang="de-DE">
                    <a:noFill/>
                  </a:rPr>
                  <a:t> </a:t>
                </a:r>
              </a:p>
            </p:txBody>
          </p:sp>
        </mc:Fallback>
      </mc:AlternateContent>
      <p:sp>
        <p:nvSpPr>
          <p:cNvPr id="44" name="Abgerundetes Rechteck 43"/>
          <p:cNvSpPr/>
          <p:nvPr/>
        </p:nvSpPr>
        <p:spPr>
          <a:xfrm>
            <a:off x="15113349" y="22155167"/>
            <a:ext cx="3640646" cy="7313990"/>
          </a:xfrm>
          <a:prstGeom prst="roundRect">
            <a:avLst/>
          </a:prstGeom>
          <a:solidFill>
            <a:srgbClr val="005EAC">
              <a:alpha val="55000"/>
            </a:srgbClr>
          </a:solidFill>
          <a:ln w="38100">
            <a:solidFill>
              <a:srgbClr val="0065BD"/>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de-DE" sz="2500" b="1" dirty="0" smtClean="0">
                <a:latin typeface="Arial" panose="020B0604020202020204" pitchFamily="34" charset="0"/>
                <a:cs typeface="Arial" panose="020B0604020202020204" pitchFamily="34" charset="0"/>
              </a:rPr>
              <a:t>Ringpuffer</a:t>
            </a:r>
          </a:p>
          <a:p>
            <a:endParaRPr lang="de-DE" sz="2500" b="1" dirty="0" smtClean="0">
              <a:latin typeface="Arial" panose="020B0604020202020204" pitchFamily="34" charset="0"/>
              <a:cs typeface="Arial" panose="020B0604020202020204" pitchFamily="34" charset="0"/>
            </a:endParaRPr>
          </a:p>
          <a:p>
            <a:endParaRPr lang="de-DE" sz="2500" b="1" dirty="0">
              <a:latin typeface="Arial" panose="020B0604020202020204" pitchFamily="34" charset="0"/>
              <a:cs typeface="Arial" panose="020B0604020202020204" pitchFamily="34" charset="0"/>
            </a:endParaRPr>
          </a:p>
          <a:p>
            <a:endParaRPr lang="de-DE" sz="2500" b="1" dirty="0" smtClean="0">
              <a:latin typeface="Arial" panose="020B0604020202020204" pitchFamily="34" charset="0"/>
              <a:cs typeface="Arial" panose="020B0604020202020204" pitchFamily="34" charset="0"/>
            </a:endParaRPr>
          </a:p>
          <a:p>
            <a:endParaRPr lang="de-DE" sz="2500" b="1" dirty="0">
              <a:latin typeface="Arial" panose="020B0604020202020204" pitchFamily="34" charset="0"/>
              <a:cs typeface="Arial" panose="020B0604020202020204" pitchFamily="34" charset="0"/>
            </a:endParaRPr>
          </a:p>
          <a:p>
            <a:endParaRPr lang="de-DE" sz="2500" b="1" dirty="0" smtClean="0">
              <a:latin typeface="Arial" panose="020B0604020202020204" pitchFamily="34" charset="0"/>
              <a:cs typeface="Arial" panose="020B0604020202020204" pitchFamily="34" charset="0"/>
            </a:endParaRPr>
          </a:p>
          <a:p>
            <a:endParaRPr lang="de-DE" sz="2500" b="1" dirty="0">
              <a:latin typeface="Arial" panose="020B0604020202020204" pitchFamily="34" charset="0"/>
              <a:cs typeface="Arial" panose="020B0604020202020204" pitchFamily="34" charset="0"/>
            </a:endParaRPr>
          </a:p>
          <a:p>
            <a:endParaRPr lang="de-DE" sz="2500" b="1" dirty="0" smtClean="0">
              <a:latin typeface="Arial" panose="020B0604020202020204" pitchFamily="34" charset="0"/>
              <a:cs typeface="Arial" panose="020B0604020202020204" pitchFamily="34" charset="0"/>
            </a:endParaRPr>
          </a:p>
          <a:p>
            <a:endParaRPr lang="de-DE" sz="2500" b="1"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Speichert 16 Samples pro Kanal</a:t>
            </a:r>
            <a:endParaRPr lang="de-DE" sz="25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5" name="Abgerundetes Rechteck 44"/>
              <p:cNvSpPr/>
              <p:nvPr/>
            </p:nvSpPr>
            <p:spPr>
              <a:xfrm>
                <a:off x="19174713" y="22155165"/>
                <a:ext cx="3640646" cy="7313991"/>
              </a:xfrm>
              <a:prstGeom prst="roundRect">
                <a:avLst/>
              </a:prstGeom>
              <a:solidFill>
                <a:srgbClr val="005EAC">
                  <a:alpha val="55000"/>
                </a:srgbClr>
              </a:solidFill>
              <a:ln w="38100">
                <a:solidFill>
                  <a:srgbClr val="0065BD"/>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de-DE" sz="2500" b="1" dirty="0" err="1" smtClean="0">
                    <a:latin typeface="Arial" panose="020B0604020202020204" pitchFamily="34" charset="0"/>
                    <a:cs typeface="Arial" panose="020B0604020202020204" pitchFamily="34" charset="0"/>
                  </a:rPr>
                  <a:t>Oversampling</a:t>
                </a:r>
                <a:endParaRPr lang="de-DE" sz="2500" b="1" dirty="0" smtClean="0">
                  <a:latin typeface="Arial" panose="020B0604020202020204" pitchFamily="34" charset="0"/>
                  <a:cs typeface="Arial" panose="020B0604020202020204" pitchFamily="34" charset="0"/>
                </a:endParaRPr>
              </a:p>
              <a:p>
                <a:endParaRPr lang="de-DE" sz="2500" b="1" dirty="0" smtClean="0">
                  <a:latin typeface="Arial" panose="020B0604020202020204" pitchFamily="34" charset="0"/>
                  <a:cs typeface="Arial" panose="020B0604020202020204" pitchFamily="34" charset="0"/>
                </a:endParaRPr>
              </a:p>
              <a:p>
                <a:endParaRPr lang="de-DE" sz="2500" b="1" dirty="0">
                  <a:latin typeface="Arial" panose="020B0604020202020204" pitchFamily="34" charset="0"/>
                  <a:cs typeface="Arial" panose="020B0604020202020204" pitchFamily="34" charset="0"/>
                </a:endParaRPr>
              </a:p>
              <a:p>
                <a:endParaRPr lang="de-DE" sz="2500" b="1" dirty="0" smtClean="0">
                  <a:latin typeface="Arial" panose="020B0604020202020204" pitchFamily="34" charset="0"/>
                  <a:cs typeface="Arial" panose="020B0604020202020204" pitchFamily="34" charset="0"/>
                </a:endParaRPr>
              </a:p>
              <a:p>
                <a:endParaRPr lang="de-DE" sz="2500" b="1" dirty="0">
                  <a:latin typeface="Arial" panose="020B0604020202020204" pitchFamily="34" charset="0"/>
                  <a:cs typeface="Arial" panose="020B0604020202020204" pitchFamily="34" charset="0"/>
                </a:endParaRPr>
              </a:p>
              <a:p>
                <a:endParaRPr lang="de-DE" sz="2500" b="1" dirty="0" smtClean="0">
                  <a:latin typeface="Arial" panose="020B0604020202020204" pitchFamily="34" charset="0"/>
                  <a:cs typeface="Arial" panose="020B0604020202020204" pitchFamily="34" charset="0"/>
                </a:endParaRPr>
              </a:p>
              <a:p>
                <a:endParaRPr lang="de-DE" sz="2500" b="1" dirty="0">
                  <a:latin typeface="Arial" panose="020B0604020202020204" pitchFamily="34" charset="0"/>
                  <a:cs typeface="Arial" panose="020B0604020202020204" pitchFamily="34" charset="0"/>
                </a:endParaRPr>
              </a:p>
              <a:p>
                <a:endParaRPr lang="de-DE" sz="2500" b="1" dirty="0" smtClean="0">
                  <a:latin typeface="Arial" panose="020B0604020202020204" pitchFamily="34" charset="0"/>
                  <a:cs typeface="Arial" panose="020B0604020202020204" pitchFamily="34" charset="0"/>
                </a:endParaRPr>
              </a:p>
              <a:p>
                <a:endParaRPr lang="de-DE" sz="2500" b="1"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Mittelwertbildung mit 16 Samples (SINC-Filter)</a:t>
                </a:r>
                <a:r>
                  <a:rPr lang="de-DE" sz="2500" dirty="0">
                    <a:latin typeface="Arial" panose="020B0604020202020204" pitchFamily="34" charset="0"/>
                    <a:cs typeface="Arial" panose="020B0604020202020204" pitchFamily="34" charset="0"/>
                  </a:rPr>
                  <a:t/>
                </a:r>
                <a:br>
                  <a:rPr lang="de-DE" sz="2500" dirty="0">
                    <a:latin typeface="Arial" panose="020B0604020202020204" pitchFamily="34" charset="0"/>
                    <a:cs typeface="Arial" panose="020B0604020202020204" pitchFamily="34" charset="0"/>
                  </a:rPr>
                </a:br>
                <a:r>
                  <a:rPr lang="de-DE" sz="2500" dirty="0" smtClean="0">
                    <a:latin typeface="Arial" panose="020B0604020202020204" pitchFamily="34" charset="0"/>
                    <a:cs typeface="Arial" panose="020B0604020202020204" pitchFamily="34" charset="0"/>
                  </a:rPr>
                  <a:t>→ </a:t>
                </a:r>
                <a14:m>
                  <m:oMath xmlns:m="http://schemas.openxmlformats.org/officeDocument/2006/math">
                    <m:r>
                      <a:rPr lang="de-DE" sz="2500" b="0" i="1" smtClean="0">
                        <a:latin typeface="Cambria Math" panose="02040503050406030204" pitchFamily="18" charset="0"/>
                        <a:cs typeface="Arial" panose="020B0604020202020204" pitchFamily="34" charset="0"/>
                      </a:rPr>
                      <m:t>𝐸𝑁𝑂𝐵</m:t>
                    </m:r>
                    <m:r>
                      <a:rPr lang="de-DE" sz="2500" b="0" i="1" smtClean="0">
                        <a:latin typeface="Cambria Math" panose="02040503050406030204" pitchFamily="18" charset="0"/>
                        <a:cs typeface="Arial" panose="020B0604020202020204" pitchFamily="34" charset="0"/>
                      </a:rPr>
                      <m:t>=11 </m:t>
                    </m:r>
                    <m:r>
                      <a:rPr lang="de-DE" sz="2500" b="0" i="1" smtClean="0">
                        <a:latin typeface="Cambria Math" panose="02040503050406030204" pitchFamily="18" charset="0"/>
                        <a:cs typeface="Arial" panose="020B0604020202020204" pitchFamily="34" charset="0"/>
                      </a:rPr>
                      <m:t>𝑏𝑖𝑡</m:t>
                    </m:r>
                  </m:oMath>
                </a14:m>
                <a:endParaRPr lang="de-DE" sz="2500" dirty="0" smtClean="0">
                  <a:latin typeface="Arial" panose="020B0604020202020204" pitchFamily="34" charset="0"/>
                  <a:cs typeface="Arial" panose="020B0604020202020204" pitchFamily="34" charset="0"/>
                </a:endParaRPr>
              </a:p>
            </p:txBody>
          </p:sp>
        </mc:Choice>
        <mc:Fallback xmlns="">
          <p:sp>
            <p:nvSpPr>
              <p:cNvPr id="45" name="Abgerundetes Rechteck 44"/>
              <p:cNvSpPr>
                <a:spLocks noRot="1" noChangeAspect="1" noMove="1" noResize="1" noEditPoints="1" noAdjustHandles="1" noChangeArrowheads="1" noChangeShapeType="1" noTextEdit="1"/>
              </p:cNvSpPr>
              <p:nvPr/>
            </p:nvSpPr>
            <p:spPr>
              <a:xfrm>
                <a:off x="19174713" y="22155165"/>
                <a:ext cx="3640646" cy="7313991"/>
              </a:xfrm>
              <a:prstGeom prst="roundRect">
                <a:avLst/>
              </a:prstGeom>
              <a:blipFill>
                <a:blip r:embed="rId6"/>
                <a:stretch>
                  <a:fillRect/>
                </a:stretch>
              </a:blipFill>
              <a:ln w="38100">
                <a:solidFill>
                  <a:srgbClr val="0065BD"/>
                </a:solidFill>
              </a:ln>
            </p:spPr>
            <p:txBody>
              <a:bodyPr/>
              <a:lstStyle/>
              <a:p>
                <a:r>
                  <a:rPr lang="de-DE">
                    <a:noFill/>
                  </a:rPr>
                  <a:t> </a:t>
                </a:r>
              </a:p>
            </p:txBody>
          </p:sp>
        </mc:Fallback>
      </mc:AlternateContent>
      <p:sp>
        <p:nvSpPr>
          <p:cNvPr id="46" name="Abgerundetes Rechteck 45"/>
          <p:cNvSpPr/>
          <p:nvPr/>
        </p:nvSpPr>
        <p:spPr>
          <a:xfrm>
            <a:off x="23236079" y="22145576"/>
            <a:ext cx="3640646" cy="7323579"/>
          </a:xfrm>
          <a:prstGeom prst="roundRect">
            <a:avLst/>
          </a:prstGeom>
          <a:solidFill>
            <a:srgbClr val="005EAC">
              <a:alpha val="55000"/>
            </a:srgbClr>
          </a:solidFill>
          <a:ln w="38100">
            <a:solidFill>
              <a:srgbClr val="0065BD"/>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de-DE" sz="2500" b="1" dirty="0" smtClean="0">
                <a:latin typeface="Arial" panose="020B0604020202020204" pitchFamily="34" charset="0"/>
                <a:cs typeface="Arial" panose="020B0604020202020204" pitchFamily="34" charset="0"/>
              </a:rPr>
              <a:t>Skalierung</a:t>
            </a:r>
          </a:p>
          <a:p>
            <a:endParaRPr lang="de-DE" sz="2500" b="1" dirty="0" smtClean="0">
              <a:latin typeface="Arial" panose="020B0604020202020204" pitchFamily="34" charset="0"/>
              <a:cs typeface="Arial" panose="020B0604020202020204" pitchFamily="34" charset="0"/>
            </a:endParaRPr>
          </a:p>
          <a:p>
            <a:endParaRPr lang="de-DE" sz="2500" b="1" dirty="0">
              <a:latin typeface="Arial" panose="020B0604020202020204" pitchFamily="34" charset="0"/>
              <a:cs typeface="Arial" panose="020B0604020202020204" pitchFamily="34" charset="0"/>
            </a:endParaRPr>
          </a:p>
          <a:p>
            <a:endParaRPr lang="de-DE" sz="2500" b="1" dirty="0" smtClean="0">
              <a:latin typeface="Arial" panose="020B0604020202020204" pitchFamily="34" charset="0"/>
              <a:cs typeface="Arial" panose="020B0604020202020204" pitchFamily="34" charset="0"/>
            </a:endParaRPr>
          </a:p>
          <a:p>
            <a:endParaRPr lang="de-DE" sz="2500" b="1" dirty="0">
              <a:latin typeface="Arial" panose="020B0604020202020204" pitchFamily="34" charset="0"/>
              <a:cs typeface="Arial" panose="020B0604020202020204" pitchFamily="34" charset="0"/>
            </a:endParaRPr>
          </a:p>
          <a:p>
            <a:endParaRPr lang="de-DE" sz="2500" b="1" dirty="0" smtClean="0">
              <a:latin typeface="Arial" panose="020B0604020202020204" pitchFamily="34" charset="0"/>
              <a:cs typeface="Arial" panose="020B0604020202020204" pitchFamily="34" charset="0"/>
            </a:endParaRPr>
          </a:p>
          <a:p>
            <a:endParaRPr lang="de-DE" sz="2500" b="1" dirty="0">
              <a:latin typeface="Arial" panose="020B0604020202020204" pitchFamily="34" charset="0"/>
              <a:cs typeface="Arial" panose="020B0604020202020204" pitchFamily="34" charset="0"/>
            </a:endParaRPr>
          </a:p>
          <a:p>
            <a:endParaRPr lang="de-DE" sz="2500" b="1" dirty="0" smtClean="0">
              <a:latin typeface="Arial" panose="020B0604020202020204" pitchFamily="34" charset="0"/>
              <a:cs typeface="Arial" panose="020B0604020202020204" pitchFamily="34" charset="0"/>
            </a:endParaRPr>
          </a:p>
          <a:p>
            <a:endParaRPr lang="de-DE" sz="2500" b="1"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Skalierung des </a:t>
            </a:r>
            <a:r>
              <a:rPr lang="de-DE" sz="2500" dirty="0" smtClean="0">
                <a:latin typeface="Arial" panose="020B0604020202020204" pitchFamily="34" charset="0"/>
                <a:cs typeface="Arial" panose="020B0604020202020204" pitchFamily="34" charset="0"/>
              </a:rPr>
              <a:t>ADC-Codes mit </a:t>
            </a:r>
            <a:r>
              <a:rPr lang="de-DE" sz="2500" dirty="0" smtClean="0">
                <a:latin typeface="Arial" panose="020B0604020202020204" pitchFamily="34" charset="0"/>
                <a:cs typeface="Arial" panose="020B0604020202020204" pitchFamily="34" charset="0"/>
              </a:rPr>
              <a:t>Offset und </a:t>
            </a:r>
            <a:r>
              <a:rPr lang="de-DE" sz="2500" dirty="0" err="1" smtClean="0">
                <a:latin typeface="Arial" panose="020B0604020202020204" pitchFamily="34" charset="0"/>
                <a:cs typeface="Arial" panose="020B0604020202020204" pitchFamily="34" charset="0"/>
              </a:rPr>
              <a:t>Gain</a:t>
            </a:r>
            <a:endParaRPr lang="de-DE" sz="25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Messwert in SI-Einheiten in Dezimal-Fixpunkt-darstellung</a:t>
            </a:r>
            <a:endParaRPr lang="de-DE" sz="2500" dirty="0">
              <a:latin typeface="Arial" panose="020B0604020202020204" pitchFamily="34" charset="0"/>
              <a:cs typeface="Arial" panose="020B0604020202020204" pitchFamily="34" charset="0"/>
            </a:endParaRPr>
          </a:p>
        </p:txBody>
      </p:sp>
      <p:sp>
        <p:nvSpPr>
          <p:cNvPr id="9" name="Fußzeilenplatzhalter 8"/>
          <p:cNvSpPr>
            <a:spLocks noGrp="1"/>
          </p:cNvSpPr>
          <p:nvPr>
            <p:ph type="ftr" sz="quarter" idx="10"/>
          </p:nvPr>
        </p:nvSpPr>
        <p:spPr/>
        <p:txBody>
          <a:bodyPr numCol="2"/>
          <a:lstStyle/>
          <a:p>
            <a:r>
              <a:rPr lang="de-DE" dirty="0" smtClean="0"/>
              <a:t>Technische Universität München  </a:t>
            </a:r>
          </a:p>
          <a:p>
            <a:r>
              <a:rPr lang="de-DE" dirty="0" smtClean="0"/>
              <a:t>Fakultät für Elektrotechnik  </a:t>
            </a:r>
          </a:p>
          <a:p>
            <a:r>
              <a:rPr lang="de-DE" dirty="0" smtClean="0"/>
              <a:t>Lehrstuhl für Elektrische Energiespeichertechnik</a:t>
            </a:r>
          </a:p>
          <a:p>
            <a:pPr algn="r"/>
            <a:r>
              <a:rPr lang="de-DE" dirty="0" smtClean="0"/>
              <a:t>Simon Diehl</a:t>
            </a:r>
          </a:p>
          <a:p>
            <a:pPr algn="r"/>
            <a:r>
              <a:rPr lang="de-DE" dirty="0" smtClean="0"/>
              <a:t>Markus Hölzle</a:t>
            </a:r>
          </a:p>
          <a:p>
            <a:pPr algn="r"/>
            <a:r>
              <a:rPr lang="de-DE" dirty="0" smtClean="0"/>
              <a:t>März 2018</a:t>
            </a:r>
          </a:p>
        </p:txBody>
      </p:sp>
      <p:sp>
        <p:nvSpPr>
          <p:cNvPr id="7" name="Titel 14"/>
          <p:cNvSpPr>
            <a:spLocks noGrp="1"/>
          </p:cNvSpPr>
          <p:nvPr>
            <p:ph type="title"/>
          </p:nvPr>
        </p:nvSpPr>
        <p:spPr>
          <a:xfrm>
            <a:off x="1656001" y="4824000"/>
            <a:ext cx="26956800" cy="1044000"/>
          </a:xfrm>
        </p:spPr>
        <p:txBody>
          <a:bodyPr/>
          <a:lstStyle/>
          <a:p>
            <a:r>
              <a:rPr lang="de-DE" dirty="0" smtClean="0"/>
              <a:t>Ladezustandsbestimmung</a:t>
            </a:r>
            <a:endParaRPr lang="de-DE" dirty="0"/>
          </a:p>
        </p:txBody>
      </p:sp>
      <p:sp>
        <p:nvSpPr>
          <p:cNvPr id="8" name="Textplatzhalter 15"/>
          <p:cNvSpPr>
            <a:spLocks noGrp="1"/>
          </p:cNvSpPr>
          <p:nvPr>
            <p:ph type="body" sz="quarter" idx="14"/>
          </p:nvPr>
        </p:nvSpPr>
        <p:spPr>
          <a:xfrm>
            <a:off x="1656001" y="7704000"/>
            <a:ext cx="26928000" cy="719139"/>
          </a:xfrm>
        </p:spPr>
        <p:txBody>
          <a:bodyPr/>
          <a:lstStyle/>
          <a:p>
            <a:r>
              <a:rPr lang="de-DE" dirty="0" smtClean="0"/>
              <a:t>Implementierung von Hard- und Software</a:t>
            </a:r>
            <a:endParaRPr lang="de-DE" dirty="0"/>
          </a:p>
        </p:txBody>
      </p:sp>
      <p:sp>
        <p:nvSpPr>
          <p:cNvPr id="14" name="Textplatzhalter 21"/>
          <p:cNvSpPr>
            <a:spLocks noGrp="1"/>
          </p:cNvSpPr>
          <p:nvPr>
            <p:ph type="body" sz="quarter" idx="15"/>
          </p:nvPr>
        </p:nvSpPr>
        <p:spPr>
          <a:xfrm>
            <a:off x="1656001" y="6768001"/>
            <a:ext cx="26928000" cy="720000"/>
          </a:xfrm>
        </p:spPr>
        <p:txBody>
          <a:bodyPr/>
          <a:lstStyle/>
          <a:p>
            <a:r>
              <a:rPr lang="de-DE" dirty="0" smtClean="0"/>
              <a:t>mit </a:t>
            </a:r>
            <a:r>
              <a:rPr lang="de-DE" dirty="0" err="1" smtClean="0"/>
              <a:t>Ruhespannungskennline</a:t>
            </a:r>
            <a:r>
              <a:rPr lang="de-DE" dirty="0" smtClean="0"/>
              <a:t> und Ladungsmessung</a:t>
            </a:r>
            <a:endParaRPr lang="de-DE" dirty="0"/>
          </a:p>
        </p:txBody>
      </p:sp>
      <p:sp>
        <p:nvSpPr>
          <p:cNvPr id="2" name="Abgerundetes Rechteck 1"/>
          <p:cNvSpPr/>
          <p:nvPr/>
        </p:nvSpPr>
        <p:spPr>
          <a:xfrm>
            <a:off x="1655999" y="9162902"/>
            <a:ext cx="13195956" cy="3672408"/>
          </a:xfrm>
          <a:prstGeom prst="roundRect">
            <a:avLst>
              <a:gd name="adj" fmla="val 10551"/>
            </a:avLst>
          </a:prstGeom>
          <a:noFill/>
          <a:ln w="76200">
            <a:solidFill>
              <a:srgbClr val="0065B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6" name="Textfeld 5"/>
          <p:cNvSpPr txBox="1"/>
          <p:nvPr/>
        </p:nvSpPr>
        <p:spPr>
          <a:xfrm>
            <a:off x="2250555" y="8639138"/>
            <a:ext cx="1584176" cy="1123384"/>
          </a:xfrm>
          <a:prstGeom prst="rect">
            <a:avLst/>
          </a:prstGeom>
          <a:solidFill>
            <a:schemeClr val="bg1"/>
          </a:solidFill>
          <a:effectLst/>
        </p:spPr>
        <p:txBody>
          <a:bodyPr wrap="square" rtlCol="0">
            <a:spAutoFit/>
          </a:bodyPr>
          <a:lstStyle/>
          <a:p>
            <a:r>
              <a:rPr lang="de-DE" sz="6700" dirty="0" smtClean="0">
                <a:latin typeface="Arial" panose="020B0604020202020204" pitchFamily="34" charset="0"/>
                <a:cs typeface="Arial" panose="020B0604020202020204" pitchFamily="34" charset="0"/>
              </a:rPr>
              <a:t>Ziel</a:t>
            </a:r>
            <a:endParaRPr lang="de-DE" sz="6700" dirty="0">
              <a:latin typeface="Arial" panose="020B0604020202020204" pitchFamily="34" charset="0"/>
              <a:cs typeface="Arial" panose="020B0604020202020204" pitchFamily="34" charset="0"/>
            </a:endParaRPr>
          </a:p>
        </p:txBody>
      </p:sp>
      <p:sp>
        <p:nvSpPr>
          <p:cNvPr id="10" name="Textfeld 9"/>
          <p:cNvSpPr txBox="1"/>
          <p:nvPr/>
        </p:nvSpPr>
        <p:spPr>
          <a:xfrm>
            <a:off x="1818507" y="9954990"/>
            <a:ext cx="11899811" cy="2400657"/>
          </a:xfrm>
          <a:prstGeom prst="rect">
            <a:avLst/>
          </a:prstGeom>
          <a:noFill/>
        </p:spPr>
        <p:txBody>
          <a:bodyPr wrap="square" numCol="1" spcCol="720000" rtlCol="0">
            <a:spAutoFit/>
          </a:bodyPr>
          <a:lstStyle/>
          <a:p>
            <a:pPr marL="342900" indent="-342900" algn="just">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Ziel: Bestimmung der aktuell im Akku enthaltenen Ladung und der verbleibenden Laufzeit des Systems beziehungsweise der Restladezeit</a:t>
            </a:r>
          </a:p>
          <a:p>
            <a:pPr marL="342900" indent="-342900" algn="just">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Motivation: Mit dieser Information, kann der Nutzer besser bewerten, ob die aktuelle Betriebsdauer der Leuchte für den angedachten Einsatz noch ausreicht. Unvorhergesehener Ausfall ist, ein Defekt ausgenommen, kaum noch möglich.</a:t>
            </a:r>
          </a:p>
          <a:p>
            <a:pPr marL="342900" indent="-342900" algn="just">
              <a:buFont typeface="Wingdings" panose="05000000000000000000" pitchFamily="2" charset="2"/>
              <a:buChar char="§"/>
            </a:pPr>
            <a:endParaRPr lang="de-DE" sz="2500" dirty="0">
              <a:latin typeface="Arial" panose="020B0604020202020204" pitchFamily="34" charset="0"/>
              <a:cs typeface="Arial" panose="020B0604020202020204" pitchFamily="34" charset="0"/>
            </a:endParaRPr>
          </a:p>
        </p:txBody>
      </p:sp>
      <p:sp>
        <p:nvSpPr>
          <p:cNvPr id="17" name="Abgerundetes Rechteck 16"/>
          <p:cNvSpPr/>
          <p:nvPr/>
        </p:nvSpPr>
        <p:spPr>
          <a:xfrm>
            <a:off x="15586285" y="9162902"/>
            <a:ext cx="13026516" cy="3672408"/>
          </a:xfrm>
          <a:prstGeom prst="roundRect">
            <a:avLst>
              <a:gd name="adj" fmla="val 10119"/>
            </a:avLst>
          </a:prstGeom>
          <a:noFill/>
          <a:ln w="76200">
            <a:solidFill>
              <a:srgbClr val="0065B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18" name="Textfeld 17"/>
          <p:cNvSpPr txBox="1"/>
          <p:nvPr/>
        </p:nvSpPr>
        <p:spPr>
          <a:xfrm>
            <a:off x="16148099" y="8639138"/>
            <a:ext cx="2822486" cy="1123384"/>
          </a:xfrm>
          <a:prstGeom prst="rect">
            <a:avLst/>
          </a:prstGeom>
          <a:solidFill>
            <a:schemeClr val="bg1"/>
          </a:solidFill>
          <a:effectLst/>
        </p:spPr>
        <p:txBody>
          <a:bodyPr wrap="square" rtlCol="0">
            <a:spAutoFit/>
          </a:bodyPr>
          <a:lstStyle/>
          <a:p>
            <a:r>
              <a:rPr lang="de-DE" sz="6700" dirty="0" smtClean="0">
                <a:latin typeface="Arial" panose="020B0604020202020204" pitchFamily="34" charset="0"/>
                <a:cs typeface="Arial" panose="020B0604020202020204" pitchFamily="34" charset="0"/>
              </a:rPr>
              <a:t>Prinzip</a:t>
            </a:r>
            <a:endParaRPr lang="de-DE" sz="6700" dirty="0">
              <a:latin typeface="Arial" panose="020B0604020202020204" pitchFamily="34" charset="0"/>
              <a:cs typeface="Arial" panose="020B0604020202020204" pitchFamily="34" charset="0"/>
            </a:endParaRPr>
          </a:p>
        </p:txBody>
      </p:sp>
      <p:sp>
        <p:nvSpPr>
          <p:cNvPr id="19" name="Textfeld 18"/>
          <p:cNvSpPr txBox="1"/>
          <p:nvPr/>
        </p:nvSpPr>
        <p:spPr>
          <a:xfrm>
            <a:off x="15788059" y="9954990"/>
            <a:ext cx="12529392" cy="2400657"/>
          </a:xfrm>
          <a:prstGeom prst="rect">
            <a:avLst/>
          </a:prstGeom>
          <a:noFill/>
        </p:spPr>
        <p:txBody>
          <a:bodyPr wrap="square" numCol="1" spcCol="720000" rtlCol="0">
            <a:spAutoFit/>
          </a:bodyPr>
          <a:lstStyle/>
          <a:p>
            <a:pPr marL="457200" indent="-457200" algn="just">
              <a:buFont typeface="+mj-lt"/>
              <a:buAutoNum type="arabicPeriod"/>
            </a:pPr>
            <a:r>
              <a:rPr lang="de-DE" sz="2500" dirty="0" smtClean="0">
                <a:latin typeface="Arial" panose="020B0604020202020204" pitchFamily="34" charset="0"/>
                <a:cs typeface="Arial" panose="020B0604020202020204" pitchFamily="34" charset="0"/>
              </a:rPr>
              <a:t>Bestimmung des initialen </a:t>
            </a:r>
            <a:r>
              <a:rPr lang="de-DE" sz="2500" dirty="0" smtClean="0">
                <a:latin typeface="Arial" panose="020B0604020202020204" pitchFamily="34" charset="0"/>
                <a:cs typeface="Arial" panose="020B0604020202020204" pitchFamily="34" charset="0"/>
              </a:rPr>
              <a:t>Ladezustands </a:t>
            </a:r>
            <a:r>
              <a:rPr lang="de-DE" sz="2500" dirty="0" smtClean="0">
                <a:latin typeface="Arial" panose="020B0604020202020204" pitchFamily="34" charset="0"/>
                <a:cs typeface="Arial" panose="020B0604020202020204" pitchFamily="34" charset="0"/>
              </a:rPr>
              <a:t>beim Start des Geräts mittels der Klemmenspannung aus der vorher bekannten Ruhespannungskennlinie</a:t>
            </a:r>
          </a:p>
          <a:p>
            <a:pPr marL="457200" indent="-457200" algn="just">
              <a:buFont typeface="+mj-lt"/>
              <a:buAutoNum type="arabicPeriod"/>
            </a:pPr>
            <a:r>
              <a:rPr lang="de-DE" sz="2500" dirty="0" smtClean="0">
                <a:latin typeface="Arial" panose="020B0604020202020204" pitchFamily="34" charset="0"/>
                <a:cs typeface="Arial" panose="020B0604020202020204" pitchFamily="34" charset="0"/>
              </a:rPr>
              <a:t>Messung der geflossenen Ladung (Laden oder Entladen), um den Ladezustand während des Betriebs zu beobachten. Bedingt durch den Stromfluss im Betrieb und die damit einhergehenden Überspannungen im Akku ist eine Bestimmung mittels Ruhespannungskennlinie hier nicht mehr möglich.</a:t>
            </a:r>
          </a:p>
        </p:txBody>
      </p:sp>
      <p:sp>
        <p:nvSpPr>
          <p:cNvPr id="12" name="Abgerundetes Rechteck 11"/>
          <p:cNvSpPr/>
          <p:nvPr/>
        </p:nvSpPr>
        <p:spPr>
          <a:xfrm>
            <a:off x="1655999" y="13665352"/>
            <a:ext cx="13195956" cy="6264696"/>
          </a:xfrm>
          <a:prstGeom prst="roundRect">
            <a:avLst>
              <a:gd name="adj" fmla="val 6280"/>
            </a:avLst>
          </a:prstGeom>
          <a:noFill/>
          <a:ln w="76200">
            <a:solidFill>
              <a:srgbClr val="0065B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13" name="Abgerundetes Rechteck 12"/>
          <p:cNvSpPr/>
          <p:nvPr/>
        </p:nvSpPr>
        <p:spPr>
          <a:xfrm>
            <a:off x="15586285" y="13665351"/>
            <a:ext cx="13100452" cy="6264697"/>
          </a:xfrm>
          <a:prstGeom prst="roundRect">
            <a:avLst>
              <a:gd name="adj" fmla="val 6161"/>
            </a:avLst>
          </a:prstGeom>
          <a:noFill/>
          <a:ln w="76200">
            <a:solidFill>
              <a:srgbClr val="0065B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15" name="Textfeld 14"/>
          <p:cNvSpPr txBox="1"/>
          <p:nvPr/>
        </p:nvSpPr>
        <p:spPr>
          <a:xfrm>
            <a:off x="2250555" y="13123342"/>
            <a:ext cx="7992888" cy="1123384"/>
          </a:xfrm>
          <a:prstGeom prst="rect">
            <a:avLst/>
          </a:prstGeom>
          <a:solidFill>
            <a:schemeClr val="bg1"/>
          </a:solidFill>
          <a:effectLst/>
        </p:spPr>
        <p:txBody>
          <a:bodyPr wrap="square" rtlCol="0">
            <a:spAutoFit/>
          </a:bodyPr>
          <a:lstStyle/>
          <a:p>
            <a:r>
              <a:rPr lang="de-DE" sz="6700" dirty="0" smtClean="0">
                <a:latin typeface="Arial" panose="020B0604020202020204" pitchFamily="34" charset="0"/>
                <a:cs typeface="Arial" panose="020B0604020202020204" pitchFamily="34" charset="0"/>
              </a:rPr>
              <a:t>Spannungsmessung</a:t>
            </a:r>
            <a:endParaRPr lang="de-DE" sz="6700" dirty="0">
              <a:latin typeface="Arial" panose="020B0604020202020204" pitchFamily="34" charset="0"/>
              <a:cs typeface="Arial" panose="020B0604020202020204" pitchFamily="34" charset="0"/>
            </a:endParaRPr>
          </a:p>
        </p:txBody>
      </p:sp>
      <p:sp>
        <p:nvSpPr>
          <p:cNvPr id="16" name="Textfeld 15"/>
          <p:cNvSpPr txBox="1"/>
          <p:nvPr/>
        </p:nvSpPr>
        <p:spPr>
          <a:xfrm>
            <a:off x="16148099" y="13123342"/>
            <a:ext cx="5904656" cy="1123384"/>
          </a:xfrm>
          <a:prstGeom prst="rect">
            <a:avLst/>
          </a:prstGeom>
          <a:solidFill>
            <a:schemeClr val="bg1"/>
          </a:solidFill>
          <a:effectLst/>
        </p:spPr>
        <p:txBody>
          <a:bodyPr wrap="square" rtlCol="0">
            <a:spAutoFit/>
          </a:bodyPr>
          <a:lstStyle/>
          <a:p>
            <a:r>
              <a:rPr lang="de-DE" sz="6700" dirty="0" smtClean="0">
                <a:latin typeface="Arial" panose="020B0604020202020204" pitchFamily="34" charset="0"/>
                <a:cs typeface="Arial" panose="020B0604020202020204" pitchFamily="34" charset="0"/>
              </a:rPr>
              <a:t>Strommessung</a:t>
            </a:r>
            <a:endParaRPr lang="de-DE" sz="6700" dirty="0">
              <a:latin typeface="Arial" panose="020B0604020202020204" pitchFamily="34" charset="0"/>
              <a:cs typeface="Arial" panose="020B0604020202020204" pitchFamily="34" charset="0"/>
            </a:endParaRPr>
          </a:p>
        </p:txBody>
      </p:sp>
      <p:sp>
        <p:nvSpPr>
          <p:cNvPr id="20" name="Abgerundetes Rechteck 19"/>
          <p:cNvSpPr/>
          <p:nvPr/>
        </p:nvSpPr>
        <p:spPr>
          <a:xfrm>
            <a:off x="1655999" y="20684182"/>
            <a:ext cx="27030738" cy="9333226"/>
          </a:xfrm>
          <a:prstGeom prst="roundRect">
            <a:avLst>
              <a:gd name="adj" fmla="val 3958"/>
            </a:avLst>
          </a:prstGeom>
          <a:noFill/>
          <a:ln w="76200">
            <a:solidFill>
              <a:srgbClr val="0065B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21" name="Textfeld 20"/>
          <p:cNvSpPr txBox="1"/>
          <p:nvPr/>
        </p:nvSpPr>
        <p:spPr>
          <a:xfrm>
            <a:off x="2250555" y="20136862"/>
            <a:ext cx="7344816" cy="1123384"/>
          </a:xfrm>
          <a:prstGeom prst="rect">
            <a:avLst/>
          </a:prstGeom>
          <a:solidFill>
            <a:schemeClr val="bg1"/>
          </a:solidFill>
          <a:effectLst/>
        </p:spPr>
        <p:txBody>
          <a:bodyPr wrap="square" rtlCol="0">
            <a:spAutoFit/>
          </a:bodyPr>
          <a:lstStyle/>
          <a:p>
            <a:r>
              <a:rPr lang="de-DE" sz="6700" dirty="0" smtClean="0">
                <a:latin typeface="Arial" panose="020B0604020202020204" pitchFamily="34" charset="0"/>
                <a:cs typeface="Arial" panose="020B0604020202020204" pitchFamily="34" charset="0"/>
              </a:rPr>
              <a:t>Signalverarbeitung</a:t>
            </a:r>
            <a:endParaRPr lang="de-DE" sz="6700" dirty="0">
              <a:latin typeface="Arial" panose="020B0604020202020204" pitchFamily="34" charset="0"/>
              <a:cs typeface="Arial" panose="020B0604020202020204" pitchFamily="34" charset="0"/>
            </a:endParaRPr>
          </a:p>
        </p:txBody>
      </p:sp>
      <p:sp>
        <p:nvSpPr>
          <p:cNvPr id="22" name="Abgerundetes Rechteck 21"/>
          <p:cNvSpPr/>
          <p:nvPr/>
        </p:nvSpPr>
        <p:spPr>
          <a:xfrm>
            <a:off x="1655999" y="30837311"/>
            <a:ext cx="27030738" cy="8856983"/>
          </a:xfrm>
          <a:prstGeom prst="roundRect">
            <a:avLst>
              <a:gd name="adj" fmla="val 4135"/>
            </a:avLst>
          </a:prstGeom>
          <a:noFill/>
          <a:ln w="76200">
            <a:solidFill>
              <a:srgbClr val="0065B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23" name="Textfeld 22"/>
          <p:cNvSpPr txBox="1"/>
          <p:nvPr/>
        </p:nvSpPr>
        <p:spPr>
          <a:xfrm>
            <a:off x="2250555" y="30289990"/>
            <a:ext cx="10153128" cy="1123384"/>
          </a:xfrm>
          <a:prstGeom prst="rect">
            <a:avLst/>
          </a:prstGeom>
          <a:solidFill>
            <a:schemeClr val="bg1"/>
          </a:solidFill>
          <a:effectLst/>
        </p:spPr>
        <p:txBody>
          <a:bodyPr wrap="square" rtlCol="0">
            <a:spAutoFit/>
          </a:bodyPr>
          <a:lstStyle/>
          <a:p>
            <a:r>
              <a:rPr lang="de-DE" sz="6700" dirty="0" smtClean="0">
                <a:latin typeface="Arial" panose="020B0604020202020204" pitchFamily="34" charset="0"/>
                <a:cs typeface="Arial" panose="020B0604020202020204" pitchFamily="34" charset="0"/>
              </a:rPr>
              <a:t>Ladezustandsbestimmung</a:t>
            </a:r>
            <a:endParaRPr lang="de-DE" sz="67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feld 2"/>
              <p:cNvSpPr txBox="1"/>
              <p:nvPr/>
            </p:nvSpPr>
            <p:spPr>
              <a:xfrm>
                <a:off x="1818507" y="14363395"/>
                <a:ext cx="9029350" cy="4708981"/>
              </a:xfrm>
              <a:prstGeom prst="rect">
                <a:avLst/>
              </a:prstGeom>
              <a:noFill/>
            </p:spPr>
            <p:txBody>
              <a:bodyPr wrap="square" rtlCol="0">
                <a:spAutoFit/>
              </a:bodyPr>
              <a:lstStyle/>
              <a:p>
                <a:pPr marL="342900" indent="-3429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Bestimmung des initialen Ladezustand aus Messung der </a:t>
                </a:r>
                <a:r>
                  <a:rPr lang="de-DE" sz="2500" dirty="0" smtClean="0">
                    <a:latin typeface="Arial" panose="020B0604020202020204" pitchFamily="34" charset="0"/>
                    <a:cs typeface="Arial" panose="020B0604020202020204" pitchFamily="34" charset="0"/>
                  </a:rPr>
                  <a:t>Klemmenspannung </a:t>
                </a:r>
                <a:r>
                  <a:rPr lang="de-DE" sz="2500" dirty="0" smtClean="0">
                    <a:latin typeface="Arial" panose="020B0604020202020204" pitchFamily="34" charset="0"/>
                    <a:cs typeface="Arial" panose="020B0604020202020204" pitchFamily="34" charset="0"/>
                  </a:rPr>
                  <a:t>der verbundenen Zelle</a:t>
                </a:r>
              </a:p>
              <a:p>
                <a:pPr marL="342900" indent="-3429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Nach ausreichend langer Ruhezeit kann angenommen werden, dass die Klemmenspannung der Gleichgewichtsspannung der Zelle entspricht und die Abbildung </a:t>
                </a:r>
                <a14:m>
                  <m:oMath xmlns:m="http://schemas.openxmlformats.org/officeDocument/2006/math">
                    <m:r>
                      <a:rPr lang="de-DE" sz="2500" b="0" i="1" smtClean="0">
                        <a:latin typeface="Cambria Math" panose="02040503050406030204" pitchFamily="18" charset="0"/>
                        <a:cs typeface="Arial" panose="020B0604020202020204" pitchFamily="34" charset="0"/>
                      </a:rPr>
                      <m:t>𝑓</m:t>
                    </m:r>
                    <m:r>
                      <a:rPr lang="de-DE" sz="2500" b="0" i="1" smtClean="0">
                        <a:latin typeface="Cambria Math" panose="02040503050406030204" pitchFamily="18" charset="0"/>
                        <a:cs typeface="Arial" panose="020B0604020202020204" pitchFamily="34" charset="0"/>
                      </a:rPr>
                      <m:t>:</m:t>
                    </m:r>
                    <m:sSub>
                      <m:sSubPr>
                        <m:ctrlPr>
                          <a:rPr lang="de-DE" sz="2500" b="0" i="1" smtClean="0">
                            <a:latin typeface="Cambria Math" panose="02040503050406030204" pitchFamily="18" charset="0"/>
                            <a:cs typeface="Arial" panose="020B0604020202020204" pitchFamily="34" charset="0"/>
                          </a:rPr>
                        </m:ctrlPr>
                      </m:sSubPr>
                      <m:e>
                        <m:r>
                          <a:rPr lang="de-DE" sz="2500" b="0" i="1" smtClean="0">
                            <a:latin typeface="Cambria Math" panose="02040503050406030204" pitchFamily="18" charset="0"/>
                            <a:cs typeface="Arial" panose="020B0604020202020204" pitchFamily="34" charset="0"/>
                          </a:rPr>
                          <m:t>𝑈</m:t>
                        </m:r>
                      </m:e>
                      <m:sub>
                        <m:r>
                          <a:rPr lang="de-DE" sz="2500" b="0" i="1" smtClean="0">
                            <a:latin typeface="Cambria Math" panose="02040503050406030204" pitchFamily="18" charset="0"/>
                            <a:cs typeface="Arial" panose="020B0604020202020204" pitchFamily="34" charset="0"/>
                          </a:rPr>
                          <m:t>𝐾</m:t>
                        </m:r>
                      </m:sub>
                    </m:sSub>
                    <m:r>
                      <a:rPr lang="de-DE" sz="2500" b="0" i="1" smtClean="0">
                        <a:latin typeface="Cambria Math" panose="02040503050406030204" pitchFamily="18" charset="0"/>
                        <a:cs typeface="Arial" panose="020B0604020202020204" pitchFamily="34" charset="0"/>
                      </a:rPr>
                      <m:t>→</m:t>
                    </m:r>
                    <m:r>
                      <a:rPr lang="de-DE" sz="2500" b="0" i="1" smtClean="0">
                        <a:latin typeface="Cambria Math" panose="02040503050406030204" pitchFamily="18" charset="0"/>
                        <a:cs typeface="Arial" panose="020B0604020202020204" pitchFamily="34" charset="0"/>
                      </a:rPr>
                      <m:t>𝑆𝑂𝐶</m:t>
                    </m:r>
                  </m:oMath>
                </a14:m>
                <a:r>
                  <a:rPr lang="de-DE" sz="2500" dirty="0" smtClean="0">
                    <a:latin typeface="Arial" panose="020B0604020202020204" pitchFamily="34" charset="0"/>
                    <a:cs typeface="Arial" panose="020B0604020202020204" pitchFamily="34" charset="0"/>
                  </a:rPr>
                  <a:t> somit gültig ist</a:t>
                </a:r>
              </a:p>
              <a:p>
                <a:pPr marL="342900" indent="-3429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Differenzielle Messung über unbelastete Anschlüsse </a:t>
                </a:r>
                <a:br>
                  <a:rPr lang="de-DE" sz="2500" dirty="0" smtClean="0">
                    <a:latin typeface="Arial" panose="020B0604020202020204" pitchFamily="34" charset="0"/>
                    <a:cs typeface="Arial" panose="020B0604020202020204" pitchFamily="34" charset="0"/>
                  </a:rPr>
                </a:br>
                <a:r>
                  <a:rPr lang="de-DE" sz="2500" dirty="0" smtClean="0">
                    <a:latin typeface="Arial" panose="020B0604020202020204" pitchFamily="34" charset="0"/>
                    <a:cs typeface="Arial" panose="020B0604020202020204" pitchFamily="34" charset="0"/>
                  </a:rPr>
                  <a:t>→ Laststrombedingte Spannungsfälle werden vermieden</a:t>
                </a:r>
              </a:p>
              <a:p>
                <a:pPr marL="342900" indent="-3429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Abschaltung der Messelektronik für geringen Ruhestrom </a:t>
                </a:r>
                <a:br>
                  <a:rPr lang="de-DE" sz="2500" dirty="0" smtClean="0">
                    <a:latin typeface="Arial" panose="020B0604020202020204" pitchFamily="34" charset="0"/>
                    <a:cs typeface="Arial" panose="020B0604020202020204" pitchFamily="34" charset="0"/>
                  </a:rPr>
                </a:br>
                <a:r>
                  <a:rPr lang="de-DE" sz="2500" dirty="0" smtClean="0">
                    <a:latin typeface="Arial" panose="020B0604020202020204" pitchFamily="34" charset="0"/>
                    <a:cs typeface="Arial" panose="020B0604020202020204" pitchFamily="34" charset="0"/>
                  </a:rPr>
                  <a:t>→ </a:t>
                </a:r>
                <a:r>
                  <a:rPr lang="de-DE" sz="2500" dirty="0">
                    <a:latin typeface="Arial" panose="020B0604020202020204" pitchFamily="34" charset="0"/>
                    <a:cs typeface="Arial" panose="020B0604020202020204" pitchFamily="34" charset="0"/>
                  </a:rPr>
                  <a:t>Schutz </a:t>
                </a:r>
                <a:r>
                  <a:rPr lang="de-DE" sz="2500" dirty="0" smtClean="0">
                    <a:latin typeface="Arial" panose="020B0604020202020204" pitchFamily="34" charset="0"/>
                    <a:cs typeface="Arial" panose="020B0604020202020204" pitchFamily="34" charset="0"/>
                  </a:rPr>
                  <a:t>vor Tiefentladung </a:t>
                </a:r>
              </a:p>
              <a:p>
                <a:pPr marL="342900" indent="-3429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Die </a:t>
                </a:r>
                <a:r>
                  <a:rPr lang="de-DE" sz="2500" dirty="0" err="1">
                    <a:latin typeface="Arial" panose="020B0604020202020204" pitchFamily="34" charset="0"/>
                    <a:cs typeface="Arial" panose="020B0604020202020204" pitchFamily="34" charset="0"/>
                  </a:rPr>
                  <a:t>unjustierte</a:t>
                </a:r>
                <a:r>
                  <a:rPr lang="de-DE" sz="2500" dirty="0">
                    <a:latin typeface="Arial" panose="020B0604020202020204" pitchFamily="34" charset="0"/>
                    <a:cs typeface="Arial" panose="020B0604020202020204" pitchFamily="34" charset="0"/>
                  </a:rPr>
                  <a:t> Genauigkeit beträgt etwa 10 mV und führt damit zu einem maximalen Fehler </a:t>
                </a:r>
                <a:r>
                  <a:rPr lang="de-DE" sz="2500" dirty="0" smtClean="0">
                    <a:latin typeface="Arial" panose="020B0604020202020204" pitchFamily="34" charset="0"/>
                    <a:cs typeface="Arial" panose="020B0604020202020204" pitchFamily="34" charset="0"/>
                  </a:rPr>
                  <a:t>von circa </a:t>
                </a:r>
                <a:r>
                  <a:rPr lang="de-DE" sz="2500" dirty="0" smtClean="0">
                    <a:latin typeface="Arial" panose="020B0604020202020204" pitchFamily="34" charset="0"/>
                    <a:cs typeface="Arial" panose="020B0604020202020204" pitchFamily="34" charset="0"/>
                  </a:rPr>
                  <a:t>5 % </a:t>
                </a:r>
                <a:r>
                  <a:rPr lang="de-DE" sz="2500" dirty="0" smtClean="0">
                    <a:latin typeface="Arial" panose="020B0604020202020204" pitchFamily="34" charset="0"/>
                    <a:cs typeface="Arial" panose="020B0604020202020204" pitchFamily="34" charset="0"/>
                  </a:rPr>
                  <a:t>SOC</a:t>
                </a:r>
                <a:endParaRPr lang="de-DE" sz="2500" dirty="0">
                  <a:latin typeface="Arial" panose="020B0604020202020204" pitchFamily="34" charset="0"/>
                  <a:cs typeface="Arial" panose="020B0604020202020204" pitchFamily="34" charset="0"/>
                </a:endParaRPr>
              </a:p>
            </p:txBody>
          </p:sp>
        </mc:Choice>
        <mc:Fallback>
          <p:sp>
            <p:nvSpPr>
              <p:cNvPr id="3" name="Textfeld 2"/>
              <p:cNvSpPr txBox="1">
                <a:spLocks noRot="1" noChangeAspect="1" noMove="1" noResize="1" noEditPoints="1" noAdjustHandles="1" noChangeArrowheads="1" noChangeShapeType="1" noTextEdit="1"/>
              </p:cNvSpPr>
              <p:nvPr/>
            </p:nvSpPr>
            <p:spPr>
              <a:xfrm>
                <a:off x="1818507" y="14363395"/>
                <a:ext cx="9029350" cy="4708981"/>
              </a:xfrm>
              <a:prstGeom prst="rect">
                <a:avLst/>
              </a:prstGeom>
              <a:blipFill rotWithShape="0">
                <a:blip r:embed="rId7"/>
                <a:stretch>
                  <a:fillRect l="-945" t="-906" b="-2070"/>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4" name="Textfeld 23"/>
              <p:cNvSpPr txBox="1"/>
              <p:nvPr/>
            </p:nvSpPr>
            <p:spPr>
              <a:xfrm>
                <a:off x="15788059" y="14361038"/>
                <a:ext cx="10594214" cy="5093702"/>
              </a:xfrm>
              <a:prstGeom prst="rect">
                <a:avLst/>
              </a:prstGeom>
              <a:noFill/>
            </p:spPr>
            <p:txBody>
              <a:bodyPr wrap="square" rtlCol="0">
                <a:spAutoFit/>
              </a:bodyPr>
              <a:lstStyle/>
              <a:p>
                <a:pPr marL="342900" indent="-3429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Für die Aktualisierung des Ladezustands im Betrieb wird die geflossene Ladung herangezogen. Diese kann durch Integration des Laststroms über die Zeit berechnet werden.</a:t>
                </a:r>
              </a:p>
              <a:p>
                <a:pPr marL="342900" indent="-3429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Ermittlung des Klemmenstroms mittels Messwiderstand </a:t>
                </a:r>
                <a:r>
                  <a:rPr lang="de-DE" sz="2500" dirty="0">
                    <a:latin typeface="Arial" panose="020B0604020202020204" pitchFamily="34" charset="0"/>
                    <a:cs typeface="Arial" panose="020B0604020202020204" pitchFamily="34" charset="0"/>
                  </a:rPr>
                  <a:t/>
                </a:r>
                <a:br>
                  <a:rPr lang="de-DE" sz="2500" dirty="0">
                    <a:latin typeface="Arial" panose="020B0604020202020204" pitchFamily="34" charset="0"/>
                    <a:cs typeface="Arial" panose="020B0604020202020204" pitchFamily="34" charset="0"/>
                  </a:rPr>
                </a:br>
                <a:r>
                  <a:rPr lang="de-DE" sz="2500" dirty="0">
                    <a:latin typeface="Arial" panose="020B0604020202020204" pitchFamily="34" charset="0"/>
                    <a:cs typeface="Arial" panose="020B0604020202020204" pitchFamily="34" charset="0"/>
                  </a:rPr>
                  <a:t>→ </a:t>
                </a:r>
                <a:r>
                  <a:rPr lang="de-DE" sz="2500" dirty="0" smtClean="0">
                    <a:latin typeface="Arial" panose="020B0604020202020204" pitchFamily="34" charset="0"/>
                    <a:cs typeface="Arial" panose="020B0604020202020204" pitchFamily="34" charset="0"/>
                  </a:rPr>
                  <a:t>hohe Genauigkeit und Bandbreite bei niedrigen Kosten</a:t>
                </a:r>
              </a:p>
              <a:p>
                <a:pPr marL="342900" indent="-3429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Messung auf Seite der positiven Versorgungsspannung </a:t>
                </a:r>
                <a:br>
                  <a:rPr lang="de-DE" sz="2500" dirty="0" smtClean="0">
                    <a:latin typeface="Arial" panose="020B0604020202020204" pitchFamily="34" charset="0"/>
                    <a:cs typeface="Arial" panose="020B0604020202020204" pitchFamily="34" charset="0"/>
                  </a:rPr>
                </a:br>
                <a:r>
                  <a:rPr lang="de-DE" sz="2500" dirty="0" smtClean="0">
                    <a:latin typeface="Arial" panose="020B0604020202020204" pitchFamily="34" charset="0"/>
                    <a:cs typeface="Arial" panose="020B0604020202020204" pitchFamily="34" charset="0"/>
                  </a:rPr>
                  <a:t>→ </a:t>
                </a:r>
                <a:r>
                  <a:rPr lang="de-DE" sz="2500" dirty="0">
                    <a:latin typeface="Arial" panose="020B0604020202020204" pitchFamily="34" charset="0"/>
                    <a:cs typeface="Arial" panose="020B0604020202020204" pitchFamily="34" charset="0"/>
                  </a:rPr>
                  <a:t>Beeinflussung </a:t>
                </a:r>
                <a:r>
                  <a:rPr lang="de-DE" sz="2500" dirty="0" smtClean="0">
                    <a:latin typeface="Arial" panose="020B0604020202020204" pitchFamily="34" charset="0"/>
                    <a:cs typeface="Arial" panose="020B0604020202020204" pitchFamily="34" charset="0"/>
                  </a:rPr>
                  <a:t>des Bezugspotenzials wird verhindert</a:t>
                </a:r>
              </a:p>
              <a:p>
                <a:pPr marL="342900" indent="-3429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Zeitdiskrete </a:t>
                </a:r>
                <a:r>
                  <a:rPr lang="de-DE" sz="2500" dirty="0">
                    <a:latin typeface="Arial" panose="020B0604020202020204" pitchFamily="34" charset="0"/>
                    <a:cs typeface="Arial" panose="020B0604020202020204" pitchFamily="34" charset="0"/>
                  </a:rPr>
                  <a:t>Integration benötigt eine </a:t>
                </a:r>
                <a:r>
                  <a:rPr lang="de-DE" sz="2500" dirty="0" smtClean="0">
                    <a:latin typeface="Arial" panose="020B0604020202020204" pitchFamily="34" charset="0"/>
                    <a:cs typeface="Arial" panose="020B0604020202020204" pitchFamily="34" charset="0"/>
                  </a:rPr>
                  <a:t>genaue Zeitbasis </a:t>
                </a:r>
                <a:r>
                  <a:rPr lang="de-DE" sz="2500" dirty="0">
                    <a:latin typeface="Arial" panose="020B0604020202020204" pitchFamily="34" charset="0"/>
                    <a:cs typeface="Arial" panose="020B0604020202020204" pitchFamily="34" charset="0"/>
                  </a:rPr>
                  <a:t/>
                </a:r>
                <a:br>
                  <a:rPr lang="de-DE" sz="2500" dirty="0">
                    <a:latin typeface="Arial" panose="020B0604020202020204" pitchFamily="34" charset="0"/>
                    <a:cs typeface="Arial" panose="020B0604020202020204" pitchFamily="34" charset="0"/>
                  </a:rPr>
                </a:br>
                <a:r>
                  <a:rPr lang="de-DE" sz="2500" dirty="0">
                    <a:latin typeface="Arial" panose="020B0604020202020204" pitchFamily="34" charset="0"/>
                    <a:cs typeface="Arial" panose="020B0604020202020204" pitchFamily="34" charset="0"/>
                  </a:rPr>
                  <a:t>→ Minimierung </a:t>
                </a:r>
                <a:r>
                  <a:rPr lang="de-DE" sz="2500" dirty="0" smtClean="0">
                    <a:latin typeface="Arial" panose="020B0604020202020204" pitchFamily="34" charset="0"/>
                    <a:cs typeface="Arial" panose="020B0604020202020204" pitchFamily="34" charset="0"/>
                  </a:rPr>
                  <a:t>von Driftfehlern </a:t>
                </a:r>
                <a:br>
                  <a:rPr lang="de-DE" sz="2500" dirty="0" smtClean="0">
                    <a:latin typeface="Arial" panose="020B0604020202020204" pitchFamily="34" charset="0"/>
                    <a:cs typeface="Arial" panose="020B0604020202020204" pitchFamily="34" charset="0"/>
                  </a:rPr>
                </a:br>
                <a:r>
                  <a:rPr lang="de-DE" sz="2500" dirty="0" smtClean="0">
                    <a:latin typeface="Arial" panose="020B0604020202020204" pitchFamily="34" charset="0"/>
                    <a:cs typeface="Arial" panose="020B0604020202020204" pitchFamily="34" charset="0"/>
                  </a:rPr>
                  <a:t>→ Generierung mit Quarzoszillator </a:t>
                </a:r>
                <a:r>
                  <a:rPr lang="de-DE" sz="2500" dirty="0">
                    <a:latin typeface="Arial" panose="020B0604020202020204" pitchFamily="34" charset="0"/>
                    <a:cs typeface="Arial" panose="020B0604020202020204" pitchFamily="34" charset="0"/>
                  </a:rPr>
                  <a:t>mit einer Genauigkeit von 30 </a:t>
                </a:r>
                <a:r>
                  <a:rPr lang="de-DE" sz="2500" dirty="0" smtClean="0">
                    <a:latin typeface="Arial" panose="020B0604020202020204" pitchFamily="34" charset="0"/>
                    <a:cs typeface="Arial" panose="020B0604020202020204" pitchFamily="34" charset="0"/>
                  </a:rPr>
                  <a:t>ppm</a:t>
                </a:r>
                <a:endParaRPr lang="de-DE" sz="25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de-DE" sz="2500" dirty="0">
                    <a:latin typeface="Arial" panose="020B0604020202020204" pitchFamily="34" charset="0"/>
                    <a:cs typeface="Arial" panose="020B0604020202020204" pitchFamily="34" charset="0"/>
                  </a:rPr>
                  <a:t>Die </a:t>
                </a:r>
                <a:r>
                  <a:rPr lang="de-DE" sz="2500" dirty="0" err="1">
                    <a:latin typeface="Arial" panose="020B0604020202020204" pitchFamily="34" charset="0"/>
                    <a:cs typeface="Arial" panose="020B0604020202020204" pitchFamily="34" charset="0"/>
                  </a:rPr>
                  <a:t>unjustierte</a:t>
                </a:r>
                <a:r>
                  <a:rPr lang="de-DE" sz="2500" dirty="0">
                    <a:latin typeface="Arial" panose="020B0604020202020204" pitchFamily="34" charset="0"/>
                    <a:cs typeface="Arial" panose="020B0604020202020204" pitchFamily="34" charset="0"/>
                  </a:rPr>
                  <a:t> Genauigkeit beträgt </a:t>
                </a:r>
                <a:r>
                  <a:rPr lang="de-DE" sz="2500" dirty="0" smtClean="0">
                    <a:latin typeface="Arial" panose="020B0604020202020204" pitchFamily="34" charset="0"/>
                    <a:cs typeface="Arial" panose="020B0604020202020204" pitchFamily="34" charset="0"/>
                  </a:rPr>
                  <a:t>im Versuch etwa 10 </a:t>
                </a:r>
                <a:r>
                  <a:rPr lang="de-DE" sz="2500" dirty="0">
                    <a:latin typeface="Arial" panose="020B0604020202020204" pitchFamily="34" charset="0"/>
                    <a:cs typeface="Arial" panose="020B0604020202020204" pitchFamily="34" charset="0"/>
                  </a:rPr>
                  <a:t>mA und führt </a:t>
                </a:r>
                <a:r>
                  <a:rPr lang="de-DE" sz="2500" dirty="0" smtClean="0">
                    <a:latin typeface="Arial" panose="020B0604020202020204" pitchFamily="34" charset="0"/>
                    <a:cs typeface="Arial" panose="020B0604020202020204" pitchFamily="34" charset="0"/>
                  </a:rPr>
                  <a:t>damit </a:t>
                </a:r>
                <a:r>
                  <a:rPr lang="de-DE" sz="2500" dirty="0">
                    <a:latin typeface="Arial" panose="020B0604020202020204" pitchFamily="34" charset="0"/>
                    <a:cs typeface="Arial" panose="020B0604020202020204" pitchFamily="34" charset="0"/>
                  </a:rPr>
                  <a:t>zu einem </a:t>
                </a:r>
                <a:r>
                  <a:rPr lang="de-DE" sz="2500" dirty="0" smtClean="0">
                    <a:latin typeface="Arial" panose="020B0604020202020204" pitchFamily="34" charset="0"/>
                    <a:cs typeface="Arial" panose="020B0604020202020204" pitchFamily="34" charset="0"/>
                  </a:rPr>
                  <a:t>Fehler von </a:t>
                </a:r>
                <a14:m>
                  <m:oMath xmlns:m="http://schemas.openxmlformats.org/officeDocument/2006/math">
                    <m:r>
                      <a:rPr lang="de-DE" sz="2500" b="0" i="1" smtClean="0">
                        <a:latin typeface="Cambria Math" panose="02040503050406030204" pitchFamily="18" charset="0"/>
                        <a:cs typeface="Arial" panose="020B0604020202020204" pitchFamily="34" charset="0"/>
                      </a:rPr>
                      <m:t>10</m:t>
                    </m:r>
                    <m:r>
                      <a:rPr lang="de-DE" sz="2500" b="0" i="1" smtClean="0">
                        <a:latin typeface="Cambria Math" panose="02040503050406030204" pitchFamily="18" charset="0"/>
                        <a:cs typeface="Arial" panose="020B0604020202020204" pitchFamily="34" charset="0"/>
                      </a:rPr>
                      <m:t>𝑚𝐴</m:t>
                    </m:r>
                    <m:r>
                      <a:rPr lang="de-DE" sz="2500" b="0" i="1" smtClean="0">
                        <a:latin typeface="Cambria Math" panose="02040503050406030204" pitchFamily="18" charset="0"/>
                        <a:cs typeface="Arial" panose="020B0604020202020204" pitchFamily="34" charset="0"/>
                      </a:rPr>
                      <m:t>⋅</m:t>
                    </m:r>
                    <m:r>
                      <a:rPr lang="de-DE" sz="2500" b="0" i="1" smtClean="0">
                        <a:latin typeface="Cambria Math" panose="02040503050406030204" pitchFamily="18" charset="0"/>
                        <a:cs typeface="Arial" panose="020B0604020202020204" pitchFamily="34" charset="0"/>
                      </a:rPr>
                      <m:t>𝑡</m:t>
                    </m:r>
                    <m:r>
                      <a:rPr lang="de-DE" sz="2500" b="0" i="1" smtClean="0">
                        <a:latin typeface="Cambria Math" panose="02040503050406030204" pitchFamily="18" charset="0"/>
                        <a:cs typeface="Arial" panose="020B0604020202020204" pitchFamily="34" charset="0"/>
                      </a:rPr>
                      <m:t>/</m:t>
                    </m:r>
                    <m:sSub>
                      <m:sSubPr>
                        <m:ctrlPr>
                          <a:rPr lang="de-DE" sz="2500" b="0" i="1" smtClean="0">
                            <a:latin typeface="Cambria Math" panose="02040503050406030204" pitchFamily="18" charset="0"/>
                            <a:cs typeface="Arial" panose="020B0604020202020204" pitchFamily="34" charset="0"/>
                          </a:rPr>
                        </m:ctrlPr>
                      </m:sSubPr>
                      <m:e>
                        <m:r>
                          <a:rPr lang="de-DE" sz="2500" b="0" i="1" smtClean="0">
                            <a:latin typeface="Cambria Math" panose="02040503050406030204" pitchFamily="18" charset="0"/>
                            <a:cs typeface="Arial" panose="020B0604020202020204" pitchFamily="34" charset="0"/>
                          </a:rPr>
                          <m:t>𝐶</m:t>
                        </m:r>
                      </m:e>
                      <m:sub>
                        <m:r>
                          <a:rPr lang="de-DE" sz="2500" b="0" i="1" smtClean="0">
                            <a:latin typeface="Cambria Math" panose="02040503050406030204" pitchFamily="18" charset="0"/>
                            <a:cs typeface="Arial" panose="020B0604020202020204" pitchFamily="34" charset="0"/>
                          </a:rPr>
                          <m:t>𝑁</m:t>
                        </m:r>
                      </m:sub>
                    </m:sSub>
                  </m:oMath>
                </a14:m>
                <a:r>
                  <a:rPr lang="de-DE" sz="2500" dirty="0" smtClean="0">
                    <a:latin typeface="Arial" panose="020B0604020202020204" pitchFamily="34" charset="0"/>
                    <a:cs typeface="Arial" panose="020B0604020202020204" pitchFamily="34" charset="0"/>
                  </a:rPr>
                  <a:t> was im gegebenen Fall circa </a:t>
                </a:r>
                <a:r>
                  <a:rPr lang="de-DE" sz="2500" dirty="0" smtClean="0">
                    <a:latin typeface="Arial" panose="020B0604020202020204" pitchFamily="34" charset="0"/>
                    <a:cs typeface="Arial" panose="020B0604020202020204" pitchFamily="34" charset="0"/>
                  </a:rPr>
                  <a:t>0.5</a:t>
                </a:r>
                <a:r>
                  <a:rPr lang="de-DE" sz="2500" dirty="0" smtClean="0">
                    <a:latin typeface="Arial" panose="020B0604020202020204" pitchFamily="34" charset="0"/>
                    <a:cs typeface="Arial" panose="020B0604020202020204" pitchFamily="34" charset="0"/>
                  </a:rPr>
                  <a:t>% SOC pro Betriebsstunde entspricht</a:t>
                </a:r>
                <a:endParaRPr lang="de-DE" sz="2500" dirty="0">
                  <a:latin typeface="Arial" panose="020B0604020202020204" pitchFamily="34" charset="0"/>
                  <a:cs typeface="Arial" panose="020B0604020202020204" pitchFamily="34" charset="0"/>
                </a:endParaRPr>
              </a:p>
            </p:txBody>
          </p:sp>
        </mc:Choice>
        <mc:Fallback>
          <p:sp>
            <p:nvSpPr>
              <p:cNvPr id="24" name="Textfeld 23"/>
              <p:cNvSpPr txBox="1">
                <a:spLocks noRot="1" noChangeAspect="1" noMove="1" noResize="1" noEditPoints="1" noAdjustHandles="1" noChangeArrowheads="1" noChangeShapeType="1" noTextEdit="1"/>
              </p:cNvSpPr>
              <p:nvPr/>
            </p:nvSpPr>
            <p:spPr>
              <a:xfrm>
                <a:off x="15788059" y="14361038"/>
                <a:ext cx="10594214" cy="5093702"/>
              </a:xfrm>
              <a:prstGeom prst="rect">
                <a:avLst/>
              </a:prstGeom>
              <a:blipFill rotWithShape="0">
                <a:blip r:embed="rId8"/>
                <a:stretch>
                  <a:fillRect l="-863" t="-958" r="-1438" b="-2036"/>
                </a:stretch>
              </a:blipFill>
            </p:spPr>
            <p:txBody>
              <a:bodyPr/>
              <a:lstStyle/>
              <a:p>
                <a:r>
                  <a:rPr lang="de-DE">
                    <a:noFill/>
                  </a:rPr>
                  <a:t> </a:t>
                </a:r>
              </a:p>
            </p:txBody>
          </p:sp>
        </mc:Fallback>
      </mc:AlternateContent>
      <p:sp>
        <p:nvSpPr>
          <p:cNvPr id="4" name="Textfeld 3"/>
          <p:cNvSpPr txBox="1"/>
          <p:nvPr/>
        </p:nvSpPr>
        <p:spPr>
          <a:xfrm>
            <a:off x="2034531" y="21332254"/>
            <a:ext cx="26282920" cy="477054"/>
          </a:xfrm>
          <a:prstGeom prst="rect">
            <a:avLst/>
          </a:prstGeom>
          <a:noFill/>
        </p:spPr>
        <p:txBody>
          <a:bodyPr wrap="square" rtlCol="0">
            <a:spAutoFit/>
          </a:bodyPr>
          <a:lstStyle/>
          <a:p>
            <a:r>
              <a:rPr lang="de-DE" sz="2500" dirty="0" smtClean="0">
                <a:latin typeface="Arial" panose="020B0604020202020204" pitchFamily="34" charset="0"/>
                <a:cs typeface="Arial" panose="020B0604020202020204" pitchFamily="34" charset="0"/>
              </a:rPr>
              <a:t>Die Sensorik für Spannungs- und Strommessung benötigt analoge sowie digitale Signalverarbeitung, um nutzbare Messdaten liefern zu können. Die Messkette ist dabei für beide gleich.</a:t>
            </a:r>
            <a:endParaRPr lang="de-DE" sz="2500" dirty="0">
              <a:latin typeface="Arial" panose="020B0604020202020204" pitchFamily="34" charset="0"/>
              <a:cs typeface="Arial" panose="020B0604020202020204" pitchFamily="34" charset="0"/>
            </a:endParaRPr>
          </a:p>
        </p:txBody>
      </p:sp>
      <p:sp>
        <p:nvSpPr>
          <p:cNvPr id="26" name="Abgerundetes Rechteck 25"/>
          <p:cNvSpPr/>
          <p:nvPr/>
        </p:nvSpPr>
        <p:spPr>
          <a:xfrm>
            <a:off x="3145847" y="22944245"/>
            <a:ext cx="3640646" cy="2796926"/>
          </a:xfrm>
          <a:prstGeom prst="roundRect">
            <a:avLst/>
          </a:prstGeom>
          <a:solidFill>
            <a:schemeClr val="bg1">
              <a:alpha val="85000"/>
            </a:schemeClr>
          </a:solidFill>
          <a:ln w="38100">
            <a:solidFill>
              <a:srgbClr val="0065B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36" name="Abgerundetes Rechteck 35"/>
          <p:cNvSpPr/>
          <p:nvPr/>
        </p:nvSpPr>
        <p:spPr>
          <a:xfrm>
            <a:off x="7207211" y="22981750"/>
            <a:ext cx="3640646" cy="2796926"/>
          </a:xfrm>
          <a:prstGeom prst="roundRect">
            <a:avLst/>
          </a:prstGeom>
          <a:solidFill>
            <a:schemeClr val="bg1">
              <a:alpha val="85000"/>
            </a:schemeClr>
          </a:solidFill>
          <a:ln w="38100">
            <a:solidFill>
              <a:srgbClr val="0065B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37" name="Abgerundetes Rechteck 36"/>
          <p:cNvSpPr/>
          <p:nvPr/>
        </p:nvSpPr>
        <p:spPr>
          <a:xfrm>
            <a:off x="11268575" y="22981750"/>
            <a:ext cx="3640646" cy="2796926"/>
          </a:xfrm>
          <a:prstGeom prst="roundRect">
            <a:avLst/>
          </a:prstGeom>
          <a:solidFill>
            <a:schemeClr val="bg1">
              <a:alpha val="85000"/>
            </a:schemeClr>
          </a:solidFill>
          <a:ln w="38100">
            <a:solidFill>
              <a:srgbClr val="0065B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38" name="Abgerundetes Rechteck 37"/>
          <p:cNvSpPr/>
          <p:nvPr/>
        </p:nvSpPr>
        <p:spPr>
          <a:xfrm>
            <a:off x="15329939" y="22926020"/>
            <a:ext cx="3640646" cy="2796926"/>
          </a:xfrm>
          <a:prstGeom prst="roundRect">
            <a:avLst/>
          </a:prstGeom>
          <a:solidFill>
            <a:schemeClr val="bg1">
              <a:alpha val="85000"/>
            </a:schemeClr>
          </a:solidFill>
          <a:ln w="38100">
            <a:solidFill>
              <a:srgbClr val="0065B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39" name="Abgerundetes Rechteck 38"/>
          <p:cNvSpPr/>
          <p:nvPr/>
        </p:nvSpPr>
        <p:spPr>
          <a:xfrm>
            <a:off x="19391303" y="22926019"/>
            <a:ext cx="3640646" cy="2796926"/>
          </a:xfrm>
          <a:prstGeom prst="roundRect">
            <a:avLst/>
          </a:prstGeom>
          <a:solidFill>
            <a:schemeClr val="bg1">
              <a:alpha val="85000"/>
            </a:schemeClr>
          </a:solidFill>
          <a:ln w="38100">
            <a:solidFill>
              <a:srgbClr val="0065B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40" name="Abgerundetes Rechteck 39"/>
          <p:cNvSpPr/>
          <p:nvPr/>
        </p:nvSpPr>
        <p:spPr>
          <a:xfrm>
            <a:off x="23452669" y="22916430"/>
            <a:ext cx="3640646" cy="2796926"/>
          </a:xfrm>
          <a:prstGeom prst="roundRect">
            <a:avLst/>
          </a:prstGeom>
          <a:solidFill>
            <a:schemeClr val="bg1">
              <a:alpha val="85000"/>
            </a:schemeClr>
          </a:solidFill>
          <a:ln w="38100">
            <a:solidFill>
              <a:srgbClr val="0065B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pic>
        <p:nvPicPr>
          <p:cNvPr id="28" name="Grafik 27"/>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470449" y="23121068"/>
            <a:ext cx="23046802" cy="2421481"/>
          </a:xfrm>
          <a:prstGeom prst="rect">
            <a:avLst/>
          </a:prstGeom>
        </p:spPr>
      </p:pic>
      <p:pic>
        <p:nvPicPr>
          <p:cNvPr id="47" name="Grafik 46"/>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310265" y="14817479"/>
            <a:ext cx="2007394" cy="3643313"/>
          </a:xfrm>
          <a:prstGeom prst="rect">
            <a:avLst/>
          </a:prstGeom>
        </p:spPr>
      </p:pic>
      <p:pic>
        <p:nvPicPr>
          <p:cNvPr id="48" name="Grafik 47"/>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862464" y="14586249"/>
            <a:ext cx="3600450" cy="4407694"/>
          </a:xfrm>
          <a:prstGeom prst="rect">
            <a:avLst/>
          </a:prstGeom>
        </p:spPr>
      </p:pic>
      <mc:AlternateContent xmlns:mc="http://schemas.openxmlformats.org/markup-compatibility/2006">
        <mc:Choice xmlns:a14="http://schemas.microsoft.com/office/drawing/2010/main" Requires="a14">
          <p:sp>
            <p:nvSpPr>
              <p:cNvPr id="25" name="Textfeld 24"/>
              <p:cNvSpPr txBox="1"/>
              <p:nvPr/>
            </p:nvSpPr>
            <p:spPr>
              <a:xfrm>
                <a:off x="1818507" y="31557390"/>
                <a:ext cx="14473609" cy="5894434"/>
              </a:xfrm>
              <a:prstGeom prst="rect">
                <a:avLst/>
              </a:prstGeom>
              <a:noFill/>
            </p:spPr>
            <p:txBody>
              <a:bodyPr wrap="square" rtlCol="0">
                <a:spAutoFit/>
              </a:bodyPr>
              <a:lstStyle/>
              <a:p>
                <a:pPr marL="342900" indent="-3429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Berechnung des Ladezustands nach dem Prinzip des </a:t>
                </a:r>
                <a:r>
                  <a:rPr lang="de-DE" sz="2500" i="1" dirty="0" smtClean="0">
                    <a:latin typeface="Arial" panose="020B0604020202020204" pitchFamily="34" charset="0"/>
                    <a:cs typeface="Arial" panose="020B0604020202020204" pitchFamily="34" charset="0"/>
                  </a:rPr>
                  <a:t>Coulomb </a:t>
                </a:r>
                <a:r>
                  <a:rPr lang="de-DE" sz="2500" i="1" dirty="0" err="1" smtClean="0">
                    <a:latin typeface="Arial" panose="020B0604020202020204" pitchFamily="34" charset="0"/>
                    <a:cs typeface="Arial" panose="020B0604020202020204" pitchFamily="34" charset="0"/>
                  </a:rPr>
                  <a:t>Counting</a:t>
                </a:r>
                <a:endParaRPr lang="de-DE" sz="250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Bei der Initialisierung des Ladezustands wird eine Look-</a:t>
                </a:r>
                <a:r>
                  <a:rPr lang="de-DE" sz="2500" dirty="0" err="1" smtClean="0">
                    <a:latin typeface="Arial" panose="020B0604020202020204" pitchFamily="34" charset="0"/>
                    <a:cs typeface="Arial" panose="020B0604020202020204" pitchFamily="34" charset="0"/>
                  </a:rPr>
                  <a:t>Up</a:t>
                </a:r>
                <a:r>
                  <a:rPr lang="de-DE" sz="2500" dirty="0" smtClean="0">
                    <a:latin typeface="Arial" panose="020B0604020202020204" pitchFamily="34" charset="0"/>
                    <a:cs typeface="Arial" panose="020B0604020202020204" pitchFamily="34" charset="0"/>
                  </a:rPr>
                  <a:t>-Tabelle der Ruhespannungskennlinie mit linearer Interpolation zwischen den Stützpunkten verwendet. Der Ladezustand kann unter guten Bedingungen (Ruhespannungsverlauf der Zelle entspricht dem hinterlegten Profil) auf ein Promille genau aufgelöst </a:t>
                </a:r>
                <a:r>
                  <a:rPr lang="de-DE" sz="2500" dirty="0" smtClean="0">
                    <a:latin typeface="Arial" panose="020B0604020202020204" pitchFamily="34" charset="0"/>
                    <a:cs typeface="Arial" panose="020B0604020202020204" pitchFamily="34" charset="0"/>
                  </a:rPr>
                  <a:t>werden (Fehler der Spannungsmessung nicht berücksichtigt).</a:t>
                </a:r>
                <a:endParaRPr lang="de-DE" sz="250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Die verbleibende Lade- bzw. Entladezeit wird mit linearer Extrapolation eines Stromtrends (stark tiefpassgefilterter Strom mit </a:t>
                </a:r>
                <a14:m>
                  <m:oMath xmlns:m="http://schemas.openxmlformats.org/officeDocument/2006/math">
                    <m:sSub>
                      <m:sSubPr>
                        <m:ctrlPr>
                          <a:rPr lang="de-DE" sz="2500" b="0" i="1" smtClean="0">
                            <a:latin typeface="Cambria Math" panose="02040503050406030204" pitchFamily="18" charset="0"/>
                            <a:cs typeface="Arial" panose="020B0604020202020204" pitchFamily="34" charset="0"/>
                          </a:rPr>
                        </m:ctrlPr>
                      </m:sSubPr>
                      <m:e>
                        <m:r>
                          <a:rPr lang="de-DE" sz="2500" b="0" i="1" smtClean="0">
                            <a:latin typeface="Cambria Math" panose="02040503050406030204" pitchFamily="18" charset="0"/>
                            <a:cs typeface="Arial" panose="020B0604020202020204" pitchFamily="34" charset="0"/>
                          </a:rPr>
                          <m:t>𝑇</m:t>
                        </m:r>
                      </m:e>
                      <m:sub>
                        <m:r>
                          <a:rPr lang="de-DE" sz="2500" b="0" i="1" smtClean="0">
                            <a:latin typeface="Cambria Math" panose="02040503050406030204" pitchFamily="18" charset="0"/>
                            <a:cs typeface="Arial" panose="020B0604020202020204" pitchFamily="34" charset="0"/>
                          </a:rPr>
                          <m:t>𝑔</m:t>
                        </m:r>
                      </m:sub>
                    </m:sSub>
                    <m:r>
                      <a:rPr lang="de-DE" sz="2500" b="0" i="1" smtClean="0">
                        <a:latin typeface="Cambria Math" panose="02040503050406030204" pitchFamily="18" charset="0"/>
                        <a:cs typeface="Arial" panose="020B0604020202020204" pitchFamily="34" charset="0"/>
                      </a:rPr>
                      <m:t>=100 </m:t>
                    </m:r>
                    <m:r>
                      <a:rPr lang="de-DE" sz="2500" b="0" i="1" smtClean="0">
                        <a:latin typeface="Cambria Math" panose="02040503050406030204" pitchFamily="18" charset="0"/>
                        <a:cs typeface="Arial" panose="020B0604020202020204" pitchFamily="34" charset="0"/>
                      </a:rPr>
                      <m:t>𝑠</m:t>
                    </m:r>
                    <m:r>
                      <a:rPr lang="de-DE" sz="2500" b="0" i="1" smtClean="0">
                        <a:latin typeface="Cambria Math" panose="02040503050406030204" pitchFamily="18" charset="0"/>
                        <a:cs typeface="Arial" panose="020B0604020202020204" pitchFamily="34" charset="0"/>
                      </a:rPr>
                      <m:t>→</m:t>
                    </m:r>
                    <m:sSub>
                      <m:sSubPr>
                        <m:ctrlPr>
                          <a:rPr lang="de-DE" sz="2500" b="0" i="1" smtClean="0">
                            <a:latin typeface="Cambria Math" panose="02040503050406030204" pitchFamily="18" charset="0"/>
                            <a:cs typeface="Arial" panose="020B0604020202020204" pitchFamily="34" charset="0"/>
                          </a:rPr>
                        </m:ctrlPr>
                      </m:sSubPr>
                      <m:e>
                        <m:r>
                          <a:rPr lang="de-DE" sz="2500" b="0" i="1" smtClean="0">
                            <a:latin typeface="Cambria Math" panose="02040503050406030204" pitchFamily="18" charset="0"/>
                            <a:cs typeface="Arial" panose="020B0604020202020204" pitchFamily="34" charset="0"/>
                          </a:rPr>
                          <m:t>𝑓</m:t>
                        </m:r>
                      </m:e>
                      <m:sub>
                        <m:r>
                          <a:rPr lang="de-DE" sz="2500" b="0" i="1" smtClean="0">
                            <a:latin typeface="Cambria Math" panose="02040503050406030204" pitchFamily="18" charset="0"/>
                            <a:cs typeface="Arial" panose="020B0604020202020204" pitchFamily="34" charset="0"/>
                          </a:rPr>
                          <m:t>𝑔</m:t>
                        </m:r>
                      </m:sub>
                    </m:sSub>
                    <m:r>
                      <a:rPr lang="de-DE" sz="2500" i="1">
                        <a:latin typeface="Cambria Math" panose="02040503050406030204" pitchFamily="18" charset="0"/>
                        <a:ea typeface="Cambria Math" panose="02040503050406030204" pitchFamily="18" charset="0"/>
                        <a:cs typeface="Arial" panose="020B0604020202020204" pitchFamily="34" charset="0"/>
                      </a:rPr>
                      <m:t>≅</m:t>
                    </m:r>
                    <m:r>
                      <a:rPr lang="de-DE" sz="2500" b="0" i="1" smtClean="0">
                        <a:latin typeface="Cambria Math" panose="02040503050406030204" pitchFamily="18" charset="0"/>
                        <a:ea typeface="Cambria Math" panose="02040503050406030204" pitchFamily="18" charset="0"/>
                        <a:cs typeface="Arial" panose="020B0604020202020204" pitchFamily="34" charset="0"/>
                      </a:rPr>
                      <m:t>1</m:t>
                    </m:r>
                    <m:r>
                      <a:rPr lang="de-DE" sz="2500" b="0" i="1" smtClean="0">
                        <a:latin typeface="Cambria Math" panose="02040503050406030204" pitchFamily="18" charset="0"/>
                        <a:ea typeface="Cambria Math" panose="02040503050406030204" pitchFamily="18" charset="0"/>
                        <a:cs typeface="Arial" panose="020B0604020202020204" pitchFamily="34" charset="0"/>
                      </a:rPr>
                      <m:t>.6</m:t>
                    </m:r>
                    <m:r>
                      <a:rPr lang="de-DE" sz="2500" b="0" i="1" smtClean="0">
                        <a:latin typeface="Cambria Math" panose="02040503050406030204" pitchFamily="18" charset="0"/>
                        <a:ea typeface="Cambria Math" panose="02040503050406030204" pitchFamily="18" charset="0"/>
                        <a:cs typeface="Arial" panose="020B0604020202020204" pitchFamily="34" charset="0"/>
                      </a:rPr>
                      <m:t> </m:t>
                    </m:r>
                    <m:r>
                      <a:rPr lang="de-DE" sz="2500" b="0" i="1" smtClean="0">
                        <a:latin typeface="Cambria Math" panose="02040503050406030204" pitchFamily="18" charset="0"/>
                        <a:ea typeface="Cambria Math" panose="02040503050406030204" pitchFamily="18" charset="0"/>
                        <a:cs typeface="Arial" panose="020B0604020202020204" pitchFamily="34" charset="0"/>
                      </a:rPr>
                      <m:t>𝑚𝐻𝑧</m:t>
                    </m:r>
                  </m:oMath>
                </a14:m>
                <a:r>
                  <a:rPr lang="de-DE" sz="2500" dirty="0" smtClean="0">
                    <a:latin typeface="Arial" panose="020B0604020202020204" pitchFamily="34" charset="0"/>
                    <a:cs typeface="Arial" panose="020B0604020202020204" pitchFamily="34" charset="0"/>
                  </a:rPr>
                  <a:t>) in Bezug auf die aktuell enthaltene Ladung geschätzt.</a:t>
                </a:r>
              </a:p>
              <a:p>
                <a:pPr marL="342900" indent="-342900">
                  <a:buFont typeface="Wingdings" panose="05000000000000000000" pitchFamily="2" charset="2"/>
                  <a:buChar char="§"/>
                </a:pPr>
                <a:endParaRPr lang="de-DE" sz="2500" dirty="0">
                  <a:latin typeface="Arial" panose="020B0604020202020204" pitchFamily="34" charset="0"/>
                  <a:cs typeface="Arial" panose="020B0604020202020204" pitchFamily="34" charset="0"/>
                </a:endParaRPr>
              </a:p>
              <a:p>
                <a:r>
                  <a:rPr lang="de-DE" sz="2500" dirty="0" smtClean="0">
                    <a:latin typeface="Arial" panose="020B0604020202020204" pitchFamily="34" charset="0"/>
                    <a:cs typeface="Arial" panose="020B0604020202020204" pitchFamily="34" charset="0"/>
                  </a:rPr>
                  <a:t>Ausblick:</a:t>
                </a:r>
              </a:p>
              <a:p>
                <a:pPr marL="342900" indent="-3429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In langen Phasen mit </a:t>
                </a:r>
                <a:r>
                  <a:rPr lang="de-DE" sz="2500" smtClean="0">
                    <a:latin typeface="Arial" panose="020B0604020202020204" pitchFamily="34" charset="0"/>
                    <a:cs typeface="Arial" panose="020B0604020202020204" pitchFamily="34" charset="0"/>
                  </a:rPr>
                  <a:t>geringer </a:t>
                </a:r>
                <a:r>
                  <a:rPr lang="de-DE" sz="2500" smtClean="0">
                    <a:latin typeface="Arial" panose="020B0604020202020204" pitchFamily="34" charset="0"/>
                    <a:cs typeface="Arial" panose="020B0604020202020204" pitchFamily="34" charset="0"/>
                  </a:rPr>
                  <a:t>Stromaufnahme, </a:t>
                </a:r>
                <a:r>
                  <a:rPr lang="de-DE" sz="2500" dirty="0" smtClean="0">
                    <a:latin typeface="Arial" panose="020B0604020202020204" pitchFamily="34" charset="0"/>
                    <a:cs typeface="Arial" panose="020B0604020202020204" pitchFamily="34" charset="0"/>
                  </a:rPr>
                  <a:t>zusätzlich Ruhespannungskennlinie zur Korrektur des Ladungsintegrators nutzen (z. B. in der CV-Ladephase oder im Betrieb mit geringem Laststrom)</a:t>
                </a:r>
              </a:p>
              <a:p>
                <a:pPr marL="342900" indent="-342900">
                  <a:buFont typeface="Wingdings" panose="05000000000000000000" pitchFamily="2" charset="2"/>
                  <a:buChar char="§"/>
                </a:pPr>
                <a:r>
                  <a:rPr lang="de-DE" sz="2500" dirty="0" smtClean="0">
                    <a:latin typeface="Arial" panose="020B0604020202020204" pitchFamily="34" charset="0"/>
                    <a:cs typeface="Arial" panose="020B0604020202020204" pitchFamily="34" charset="0"/>
                  </a:rPr>
                  <a:t>Verschleiß der Zelle berücksichtigen, indem die Restkapazität anstelle der Nennkapazität für die Berechnung des SOC genutzt wird</a:t>
                </a:r>
              </a:p>
            </p:txBody>
          </p:sp>
        </mc:Choice>
        <mc:Fallback>
          <p:sp>
            <p:nvSpPr>
              <p:cNvPr id="25" name="Textfeld 24"/>
              <p:cNvSpPr txBox="1">
                <a:spLocks noRot="1" noChangeAspect="1" noMove="1" noResize="1" noEditPoints="1" noAdjustHandles="1" noChangeArrowheads="1" noChangeShapeType="1" noTextEdit="1"/>
              </p:cNvSpPr>
              <p:nvPr/>
            </p:nvSpPr>
            <p:spPr>
              <a:xfrm>
                <a:off x="1818507" y="31557390"/>
                <a:ext cx="14473609" cy="5894434"/>
              </a:xfrm>
              <a:prstGeom prst="rect">
                <a:avLst/>
              </a:prstGeom>
              <a:blipFill rotWithShape="0">
                <a:blip r:embed="rId12"/>
                <a:stretch>
                  <a:fillRect l="-674" t="-827" r="-926" b="-1551"/>
                </a:stretch>
              </a:blipFill>
            </p:spPr>
            <p:txBody>
              <a:bodyPr/>
              <a:lstStyle/>
              <a:p>
                <a:r>
                  <a:rPr lang="de-DE">
                    <a:noFill/>
                  </a:rPr>
                  <a:t> </a:t>
                </a:r>
              </a:p>
            </p:txBody>
          </p:sp>
        </mc:Fallback>
      </mc:AlternateContent>
      <p:pic>
        <p:nvPicPr>
          <p:cNvPr id="27" name="Grafik 2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444243" y="31232671"/>
            <a:ext cx="9934575" cy="8029575"/>
          </a:xfrm>
          <a:prstGeom prst="rect">
            <a:avLst/>
          </a:prstGeom>
        </p:spPr>
      </p:pic>
    </p:spTree>
    <p:extLst>
      <p:ext uri="{BB962C8B-B14F-4D97-AF65-F5344CB8AC3E}">
        <p14:creationId xmlns:p14="http://schemas.microsoft.com/office/powerpoint/2010/main" val="2509807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Logo">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go und Dreizeiler">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ogo und Dreizeiler ohne Fußzeile">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ogo und Einzeiler">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Postervorlage</Template>
  <TotalTime>0</TotalTime>
  <Words>366</Words>
  <Application>Microsoft Office PowerPoint</Application>
  <PresentationFormat>Benutzerdefiniert</PresentationFormat>
  <Paragraphs>104</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4</vt:i4>
      </vt:variant>
      <vt:variant>
        <vt:lpstr>Folientitel</vt:lpstr>
      </vt:variant>
      <vt:variant>
        <vt:i4>1</vt:i4>
      </vt:variant>
    </vt:vector>
  </HeadingPairs>
  <TitlesOfParts>
    <vt:vector size="9" baseType="lpstr">
      <vt:lpstr>Arial</vt:lpstr>
      <vt:lpstr>Calibri</vt:lpstr>
      <vt:lpstr>Cambria Math</vt:lpstr>
      <vt:lpstr>Wingdings</vt:lpstr>
      <vt:lpstr>Logo</vt:lpstr>
      <vt:lpstr>Logo und Dreizeiler</vt:lpstr>
      <vt:lpstr>Logo und Dreizeiler ohne Fußzeile</vt:lpstr>
      <vt:lpstr>Logo und Einzeiler</vt:lpstr>
      <vt:lpstr>Ladezustandsbestimmung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Ladezustandsbestimmung</dc:title>
  <dc:creator>Markus Hölzle</dc:creator>
  <dc:description>Rechteinhaber: Technische Universität München, https://www.tum.de_x000d_
Gestaltung: ediundsepp Gestaltungsgesellschaft, München, http://www.ediundsepp.de_x000d_
Technische Umsetzung: eWorks GmbH, Frankfurt am Main, http://www.eworks.de</dc:description>
  <cp:lastModifiedBy>Simon Diehl</cp:lastModifiedBy>
  <cp:revision>78</cp:revision>
  <dcterms:created xsi:type="dcterms:W3CDTF">2018-03-27T07:22:28Z</dcterms:created>
  <dcterms:modified xsi:type="dcterms:W3CDTF">2018-03-28T23:06:18Z</dcterms:modified>
</cp:coreProperties>
</file>