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7" r:id="rId4"/>
    <p:sldId id="268" r:id="rId5"/>
    <p:sldId id="265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0606" autoAdjust="0"/>
  </p:normalViewPr>
  <p:slideViewPr>
    <p:cSldViewPr snapToGrid="0">
      <p:cViewPr varScale="1">
        <p:scale>
          <a:sx n="91" d="100"/>
          <a:sy n="91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F3017-758A-415E-9FE5-8DD72781859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AD987-10D4-41BC-A636-7F12F78B201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174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correlation:</a:t>
            </a:r>
          </a:p>
          <a:p>
            <a:r>
              <a:rPr lang="en-US" dirty="0"/>
              <a:t>r = 0.39; p = 4.04e-29</a:t>
            </a:r>
          </a:p>
          <a:p>
            <a:endParaRPr lang="en-US" dirty="0"/>
          </a:p>
          <a:p>
            <a:r>
              <a:rPr lang="en-US" dirty="0"/>
              <a:t>Lowest, median, and highest; and their corresponding image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AD987-10D4-41BC-A636-7F12F78B2016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820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Lowest, median, and highest; and their corresponding image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AD987-10D4-41BC-A636-7F12F78B2016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4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Lowest, median, and highest; and their corresponding image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AD987-10D4-41BC-A636-7F12F78B2016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827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Lowest, median, and highest; and their corresponding image</a:t>
            </a:r>
          </a:p>
          <a:p>
            <a:endParaRPr lang="en-US" dirty="0"/>
          </a:p>
          <a:p>
            <a:r>
              <a:rPr lang="en-US" dirty="0"/>
              <a:t>Ps. I’ve also run Canny edge detection and gotten the Shannon entropy of those… better way? And any other complexity measures I should try?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AD987-10D4-41BC-A636-7F12F78B2016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38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Structural similarity between </a:t>
            </a:r>
            <a:r>
              <a:rPr lang="en-US" dirty="0" err="1"/>
              <a:t>mooney</a:t>
            </a:r>
            <a:r>
              <a:rPr lang="en-US" dirty="0"/>
              <a:t> and grayscale photo</a:t>
            </a:r>
          </a:p>
          <a:p>
            <a:endParaRPr lang="en-US" dirty="0"/>
          </a:p>
          <a:p>
            <a:r>
              <a:rPr lang="en-US" dirty="0"/>
              <a:t>Lowest at the top, highest at </a:t>
            </a:r>
            <a:r>
              <a:rPr lang="en-US"/>
              <a:t>the bottom.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AD987-10D4-41BC-A636-7F12F78B2016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27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7E45-152F-4A99-8D86-08F2B5C22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430B7-01C3-4298-99D7-2A998333E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D386-370C-4F56-B555-8BBD84F3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0910-E32F-48D8-8059-DDCAE23A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D931-FD11-4014-8098-2C1A900D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6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B66E-7F99-4155-8082-6487C481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5DCF7-0170-4F1A-9F0E-19C92B41C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95247-9233-4BD8-8E5A-74E79232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FA88-702F-4ED7-9685-4A95A074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5DD7-68C2-4318-B220-A2617E68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4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415C7-C259-45D2-A921-A40A4025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4B0F-2C74-49CD-A567-CA8D7E034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81CC-9BD5-4B34-A8ED-89415CA6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4DA7-B836-4B59-AB9E-E814294C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2D3E-B71B-486B-AB58-70E874A0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202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AF13-B536-4122-96B9-37F32C5F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42341-B6D3-4701-963B-D6E34D84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9C4A-2B8F-42E9-BD29-E299EDA9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FD6A-67A6-4858-AEBE-5AB0E0D9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30FA-E5EB-4771-A5A2-6FB54391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D20C-780A-4ED9-8790-ECE12657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8470-DB67-4D97-AFF0-EF7619EC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6A87-83C0-4538-B66A-4C2907D0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2BA5F-F071-4B5D-9F2F-CEF24C89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8991-F765-4F28-B57B-A12DE3E4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18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4375-BAB2-466C-8CCD-C3F60793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C9F7-0D44-4C6B-8DCC-B8ED4E1E8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E6655-B651-4E56-9F1F-82334203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D45E4-FB45-40D5-A6F1-76076FD3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447ED-2AAA-4FFA-B3DD-0061F3C5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0A18F-7F99-4A75-8C5E-8783845F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1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253B-50EC-450C-A2ED-739D53EC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091EA-9A69-4EA3-98F1-5A93D130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2E05-DD8F-408B-87CF-61AEF8CA8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9E28C-90F5-4C00-965B-6DA6167D4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ACB15-BB54-43E3-8BD3-0E5D9CC50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52546-39F3-4E88-AAF9-C661D7FC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0A62D-A8E2-4FDC-888B-AEBA7257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CDD6-CB9B-4BC5-BB5B-C54B9A70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06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9028-655B-4813-B1A8-832B81FF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FA4E1-569D-4D8F-876F-D49E7741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1D07-F892-4582-BAF0-6D090B72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3F396-4E19-4710-A80C-7CB9D45A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A6D41-D8C8-456A-9DEA-599B2461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981A1-5BE3-4B6E-B8B4-A3529DD9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F93F-C10D-457D-BE5E-B0B3112B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408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00A0-259B-4BD0-9E7C-696CA7C1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DB9-BC50-4019-B13B-23990C95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220A1-E4CC-467F-A523-E1521F7C9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D964F-E7D2-4C9F-999C-73CA3105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0699E-A9B8-45AD-A9CC-0EBE7408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CFD5F-4AE4-49D7-A12E-15F94036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3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1EEE-7769-443C-9997-5CFB2EEA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4631-CDD7-4494-889B-DF7B45444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DA00B-6876-4AE8-80AB-8ADB9A295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4E7C-8835-41F2-AFB1-7D0F117F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A822C-670A-4F1F-9B71-A6B6344E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2228-7977-4BC8-AB30-8DB36A62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324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BD01B-B1B2-41E6-84C9-726379D6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C1D1-5B01-4090-B3CB-477996E7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A827-C2BE-4F80-90F9-6F9A8520A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D40-16A8-491B-AF93-8A6F7DFD86BF}" type="datetimeFigureOut">
              <a:rPr lang="nl-BE" smtClean="0"/>
              <a:t>30/01/20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3481-C5B6-426F-ACB2-47DBF921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09308-F1A2-423B-A727-4985263EE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695C-7F9E-4E9B-BA99-0F6868600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604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4.jp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12" Type="http://schemas.openxmlformats.org/officeDocument/2006/relationships/image" Target="../media/image5.jpg"/><Relationship Id="rId17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2.jpg"/><Relationship Id="rId5" Type="http://schemas.openxmlformats.org/officeDocument/2006/relationships/image" Target="../media/image18.png"/><Relationship Id="rId15" Type="http://schemas.openxmlformats.org/officeDocument/2006/relationships/image" Target="../media/image24.jpg"/><Relationship Id="rId10" Type="http://schemas.openxmlformats.org/officeDocument/2006/relationships/image" Target="../media/image21.jpg"/><Relationship Id="rId4" Type="http://schemas.openxmlformats.org/officeDocument/2006/relationships/image" Target="../media/image17.png"/><Relationship Id="rId9" Type="http://schemas.openxmlformats.org/officeDocument/2006/relationships/image" Target="../media/image7.jpg"/><Relationship Id="rId1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13" Type="http://schemas.openxmlformats.org/officeDocument/2006/relationships/image" Target="../media/image37.jp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12" Type="http://schemas.openxmlformats.org/officeDocument/2006/relationships/image" Target="../media/image36.jpg"/><Relationship Id="rId17" Type="http://schemas.openxmlformats.org/officeDocument/2006/relationships/image" Target="../media/image41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11" Type="http://schemas.openxmlformats.org/officeDocument/2006/relationships/image" Target="../media/image35.jpg"/><Relationship Id="rId5" Type="http://schemas.openxmlformats.org/officeDocument/2006/relationships/image" Target="../media/image29.png"/><Relationship Id="rId15" Type="http://schemas.openxmlformats.org/officeDocument/2006/relationships/image" Target="../media/image39.jpg"/><Relationship Id="rId10" Type="http://schemas.openxmlformats.org/officeDocument/2006/relationships/image" Target="../media/image34.jpg"/><Relationship Id="rId4" Type="http://schemas.openxmlformats.org/officeDocument/2006/relationships/image" Target="../media/image28.png"/><Relationship Id="rId9" Type="http://schemas.openxmlformats.org/officeDocument/2006/relationships/image" Target="../media/image33.jpg"/><Relationship Id="rId14" Type="http://schemas.openxmlformats.org/officeDocument/2006/relationships/image" Target="../media/image3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50.jpg"/><Relationship Id="rId3" Type="http://schemas.openxmlformats.org/officeDocument/2006/relationships/image" Target="../media/image8.jpg"/><Relationship Id="rId7" Type="http://schemas.openxmlformats.org/officeDocument/2006/relationships/image" Target="../media/image44.png"/><Relationship Id="rId12" Type="http://schemas.openxmlformats.org/officeDocument/2006/relationships/image" Target="../media/image49.jpg"/><Relationship Id="rId17" Type="http://schemas.openxmlformats.org/officeDocument/2006/relationships/image" Target="../media/image52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jpg"/><Relationship Id="rId5" Type="http://schemas.openxmlformats.org/officeDocument/2006/relationships/image" Target="../media/image42.png"/><Relationship Id="rId15" Type="http://schemas.openxmlformats.org/officeDocument/2006/relationships/image" Target="../media/image12.jpg"/><Relationship Id="rId10" Type="http://schemas.openxmlformats.org/officeDocument/2006/relationships/image" Target="../media/image47.jpg"/><Relationship Id="rId4" Type="http://schemas.openxmlformats.org/officeDocument/2006/relationships/image" Target="../media/image7.jpg"/><Relationship Id="rId9" Type="http://schemas.openxmlformats.org/officeDocument/2006/relationships/image" Target="../media/image46.jpg"/><Relationship Id="rId1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g"/><Relationship Id="rId13" Type="http://schemas.openxmlformats.org/officeDocument/2006/relationships/image" Target="../media/image61.png"/><Relationship Id="rId3" Type="http://schemas.openxmlformats.org/officeDocument/2006/relationships/image" Target="../media/image53.jpg"/><Relationship Id="rId7" Type="http://schemas.openxmlformats.org/officeDocument/2006/relationships/image" Target="../media/image55.jpg"/><Relationship Id="rId12" Type="http://schemas.openxmlformats.org/officeDocument/2006/relationships/image" Target="../media/image6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59.jpg"/><Relationship Id="rId5" Type="http://schemas.openxmlformats.org/officeDocument/2006/relationships/image" Target="../media/image5.jpg"/><Relationship Id="rId10" Type="http://schemas.openxmlformats.org/officeDocument/2006/relationships/image" Target="../media/image58.jpg"/><Relationship Id="rId4" Type="http://schemas.openxmlformats.org/officeDocument/2006/relationships/image" Target="../media/image54.jpg"/><Relationship Id="rId9" Type="http://schemas.openxmlformats.org/officeDocument/2006/relationships/image" Target="../media/image5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9079-BA92-41BF-8163-31CBE867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41375"/>
          </a:xfrm>
        </p:spPr>
        <p:txBody>
          <a:bodyPr/>
          <a:lstStyle/>
          <a:p>
            <a:pPr algn="ctr"/>
            <a:r>
              <a:rPr lang="en-US" dirty="0"/>
              <a:t>Shannon Entropy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EC89C-7DED-428D-9243-B7CDE32C2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37" y="1006708"/>
            <a:ext cx="4394906" cy="33426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7E4AC-64BC-4D1D-8DA9-97667C232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84" y="1464075"/>
            <a:ext cx="3607753" cy="2705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999D9-8B9D-4298-B73B-304470D94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6" y="1450451"/>
            <a:ext cx="3607753" cy="2705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118A5B-EE87-44ED-9E7E-0881EBB20A40}"/>
              </a:ext>
            </a:extLst>
          </p:cNvPr>
          <p:cNvSpPr txBox="1"/>
          <p:nvPr/>
        </p:nvSpPr>
        <p:spPr>
          <a:xfrm>
            <a:off x="1740625" y="1003300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Mooneys</a:t>
            </a:r>
            <a:endParaRPr lang="nl-B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A56BA-8C05-4B27-AF7C-39162CB3A821}"/>
              </a:ext>
            </a:extLst>
          </p:cNvPr>
          <p:cNvSpPr txBox="1"/>
          <p:nvPr/>
        </p:nvSpPr>
        <p:spPr>
          <a:xfrm>
            <a:off x="5018143" y="1003300"/>
            <a:ext cx="137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Grayscale</a:t>
            </a:r>
            <a:endParaRPr lang="nl-B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D2118-9F28-4C0E-BEFB-70FD3FA39274}"/>
              </a:ext>
            </a:extLst>
          </p:cNvPr>
          <p:cNvSpPr txBox="1"/>
          <p:nvPr/>
        </p:nvSpPr>
        <p:spPr>
          <a:xfrm>
            <a:off x="9111483" y="3205865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0.39; p = 4.04e-29</a:t>
            </a:r>
            <a:endParaRPr lang="nl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12680E-59C8-4A34-B215-D5CF8E7C4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8" y="5695982"/>
            <a:ext cx="1077844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1E042D-10F9-4CB2-997F-35278687F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8" y="4828226"/>
            <a:ext cx="1077844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0941F0-2EAA-483F-AA18-F03B402D00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06" y="4828226"/>
            <a:ext cx="108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E50281-D4D9-485B-BC7D-E65D1122B2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67" y="5695982"/>
            <a:ext cx="108270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4AB5AA-72F5-4F91-8408-AFC478B3AC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68" y="4832481"/>
            <a:ext cx="108270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AADA3D-7484-41A5-B946-8C9FBD53A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18" y="4814602"/>
            <a:ext cx="76595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341A10-3859-44D9-A99E-F609E85AB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55" y="5695982"/>
            <a:ext cx="776978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796689-2AE3-4BA7-9400-EAFD0CDCC1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56" y="4828226"/>
            <a:ext cx="776978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D66039B-5611-4A21-8CB3-A7913320AF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06" y="5695982"/>
            <a:ext cx="108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D40F0D9-218B-43CA-85D2-7DC714621A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18" y="5695982"/>
            <a:ext cx="76595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825401-3B2E-43FD-B709-87897152BE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52" y="5695982"/>
            <a:ext cx="90851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3C9DA10-BF34-451A-A79A-C48606B67D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53" y="4828226"/>
            <a:ext cx="90851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070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9079-BA92-41BF-8163-31CBE867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41375"/>
          </a:xfrm>
        </p:spPr>
        <p:txBody>
          <a:bodyPr/>
          <a:lstStyle/>
          <a:p>
            <a:pPr algn="ctr"/>
            <a:r>
              <a:rPr lang="en-US" dirty="0"/>
              <a:t>Self-Similarity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18A5B-EE87-44ED-9E7E-0881EBB20A40}"/>
              </a:ext>
            </a:extLst>
          </p:cNvPr>
          <p:cNvSpPr txBox="1"/>
          <p:nvPr/>
        </p:nvSpPr>
        <p:spPr>
          <a:xfrm>
            <a:off x="1740625" y="1003300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Mooneys</a:t>
            </a:r>
            <a:endParaRPr lang="nl-B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A56BA-8C05-4B27-AF7C-39162CB3A821}"/>
              </a:ext>
            </a:extLst>
          </p:cNvPr>
          <p:cNvSpPr txBox="1"/>
          <p:nvPr/>
        </p:nvSpPr>
        <p:spPr>
          <a:xfrm>
            <a:off x="5018143" y="1003300"/>
            <a:ext cx="137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Grayscale</a:t>
            </a:r>
            <a:endParaRPr lang="nl-BE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694AC6-0029-4C9F-A2FE-1ABBCDE3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3" y="1476691"/>
            <a:ext cx="3609600" cy="27072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C6539F-8F71-4062-B6CA-4823F01FE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85" y="1164680"/>
            <a:ext cx="4547352" cy="34105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C38F22-4D77-4A2C-A219-4E93E6692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53" y="1488417"/>
            <a:ext cx="3609600" cy="270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D2118-9F28-4C0E-BEFB-70FD3FA39274}"/>
              </a:ext>
            </a:extLst>
          </p:cNvPr>
          <p:cNvSpPr txBox="1"/>
          <p:nvPr/>
        </p:nvSpPr>
        <p:spPr>
          <a:xfrm>
            <a:off x="9171792" y="3582383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0.59; p = 2.43e-72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906C3E-0953-494C-AAB7-FD2E5843F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3" y="4751020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2D2126-84A6-4367-8788-7F9C045777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3" y="5657153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89A836-94B1-4FE1-86A3-3F7ED2CC79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0" y="4751020"/>
            <a:ext cx="108270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E18D8B-2C0C-43B0-98FA-B2A4FB3469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0" y="5657153"/>
            <a:ext cx="108270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6D7584-2441-46FB-96A2-859E649A4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87" y="4751020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B58CF-E250-45EB-8B98-DB64AEB526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87" y="5657153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2126FC7-B3D1-4D3A-913A-FBE492AFEA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20" y="5657153"/>
            <a:ext cx="1077844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8CFFA4E-C8BE-423D-9A26-E1E2CE568A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20" y="4751020"/>
            <a:ext cx="1077844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0E17CF9-1C2E-4366-978D-A0C6BF701E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3" y="5660400"/>
            <a:ext cx="129097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4F865F9-E766-43EA-A1F3-EFD0334995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4" y="4751020"/>
            <a:ext cx="129097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704391-3FF7-4A98-AA30-A92FB3E20E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29" y="4755227"/>
            <a:ext cx="815094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694BD7C-5921-4D23-B79D-93DEEAD72E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30" y="5657153"/>
            <a:ext cx="815094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034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9079-BA92-41BF-8163-31CBE867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41375"/>
          </a:xfrm>
        </p:spPr>
        <p:txBody>
          <a:bodyPr/>
          <a:lstStyle/>
          <a:p>
            <a:pPr algn="ctr"/>
            <a:r>
              <a:rPr lang="en-US" dirty="0"/>
              <a:t>PHOG complexity 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18A5B-EE87-44ED-9E7E-0881EBB20A40}"/>
              </a:ext>
            </a:extLst>
          </p:cNvPr>
          <p:cNvSpPr txBox="1"/>
          <p:nvPr/>
        </p:nvSpPr>
        <p:spPr>
          <a:xfrm>
            <a:off x="1740625" y="1003300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Mooneys</a:t>
            </a:r>
            <a:endParaRPr lang="nl-B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A56BA-8C05-4B27-AF7C-39162CB3A821}"/>
              </a:ext>
            </a:extLst>
          </p:cNvPr>
          <p:cNvSpPr txBox="1"/>
          <p:nvPr/>
        </p:nvSpPr>
        <p:spPr>
          <a:xfrm>
            <a:off x="5249964" y="1003300"/>
            <a:ext cx="137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Grayscale</a:t>
            </a:r>
            <a:endParaRPr lang="nl-BE" sz="2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D449647-E70A-427D-A47D-0F5B0BB1E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03" y="1003300"/>
            <a:ext cx="4564050" cy="342303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B67027-A12E-486F-A719-20502167C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33" y="1449297"/>
            <a:ext cx="3609600" cy="270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F9F8BB-91D4-4B4A-AE65-A227D3FA2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3" y="1449297"/>
            <a:ext cx="3609600" cy="270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D2118-9F28-4C0E-BEFB-70FD3FA39274}"/>
              </a:ext>
            </a:extLst>
          </p:cNvPr>
          <p:cNvSpPr txBox="1"/>
          <p:nvPr/>
        </p:nvSpPr>
        <p:spPr>
          <a:xfrm>
            <a:off x="9364976" y="3646777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0.62; p = 9.63e-82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8995C8-A41E-489D-89D5-38F6F7B22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3" y="4688703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35B765-DA2C-4F40-A30B-CAA1D6DEB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3" y="5580909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EF8A04-F566-44CA-83D0-DE9E1EABE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91" y="5580909"/>
            <a:ext cx="55872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4A9B686-E6D3-4E2C-9F91-867EEEA4F3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91" y="4688703"/>
            <a:ext cx="55872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D465369-D14F-49FF-BA8D-7D5B8CA94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07" y="4682728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70AF640-E1C1-471B-8E76-2DC7CA6833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07" y="5580909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EB8707-5789-4EF4-8E7F-38E9EA8949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40" y="5580909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DA2308-EF40-4FA1-9EF2-3187F40607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40" y="4682728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5CE48DC-DADE-472C-98FC-DB1C69513A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33" y="5580909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D325739-B752-4C56-B1B8-CC6737420D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33" y="4682728"/>
            <a:ext cx="96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B1BA11A-2F99-4EFC-9361-73C752E80D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12" y="5583905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B49265B-6D64-4A66-A4FB-9774C47546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12" y="468272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36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9079-BA92-41BF-8163-31CBE867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41375"/>
          </a:xfrm>
        </p:spPr>
        <p:txBody>
          <a:bodyPr/>
          <a:lstStyle/>
          <a:p>
            <a:pPr algn="ctr"/>
            <a:r>
              <a:rPr lang="en-US" dirty="0"/>
              <a:t>Anisotropy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18A5B-EE87-44ED-9E7E-0881EBB20A40}"/>
              </a:ext>
            </a:extLst>
          </p:cNvPr>
          <p:cNvSpPr txBox="1"/>
          <p:nvPr/>
        </p:nvSpPr>
        <p:spPr>
          <a:xfrm>
            <a:off x="1740625" y="1003300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Mooneys</a:t>
            </a:r>
            <a:endParaRPr lang="nl-B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A56BA-8C05-4B27-AF7C-39162CB3A821}"/>
              </a:ext>
            </a:extLst>
          </p:cNvPr>
          <p:cNvSpPr txBox="1"/>
          <p:nvPr/>
        </p:nvSpPr>
        <p:spPr>
          <a:xfrm>
            <a:off x="5018143" y="1003300"/>
            <a:ext cx="137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Grayscale</a:t>
            </a:r>
            <a:endParaRPr lang="nl-BE" sz="2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D89A836-94B1-4FE1-86A3-3F7ED2CC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7" y="4751020"/>
            <a:ext cx="108270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E18D8B-2C0C-43B0-98FA-B2A4FB346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7" y="5657153"/>
            <a:ext cx="1082707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115537-BE83-475E-B443-EAEC21B11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89" y="1505196"/>
            <a:ext cx="3609600" cy="2707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8B79A-4AC9-41B0-AABE-516AC9C01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3" y="1503287"/>
            <a:ext cx="3609600" cy="270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28601-78C7-4EA6-B463-039CDE6DCF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89" y="1003300"/>
            <a:ext cx="4502370" cy="33767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D2118-9F28-4C0E-BEFB-70FD3FA39274}"/>
              </a:ext>
            </a:extLst>
          </p:cNvPr>
          <p:cNvSpPr txBox="1"/>
          <p:nvPr/>
        </p:nvSpPr>
        <p:spPr>
          <a:xfrm>
            <a:off x="8181647" y="1318621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0.56; p = 1.01e-65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8BAB6D-425D-4681-98E6-C18E038A00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09" y="4746720"/>
            <a:ext cx="797048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1BED31-E342-4ED5-91C3-43CD6C122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09" y="5657153"/>
            <a:ext cx="797048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AFCAE0-83AB-4975-900E-75DAF39506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01" y="4755227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90466-180D-46C4-A716-87A9A62FBF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01" y="566083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57CC4D-A9F6-443A-B52E-B17EFCF281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28" y="5657153"/>
            <a:ext cx="1272085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A7B84E-0367-4941-9289-7AE3B42217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29" y="4755227"/>
            <a:ext cx="1272085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B367290-F713-4C82-9DEC-A175B55B06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57" y="4751020"/>
            <a:ext cx="108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D52516A-6C98-461E-91C2-3FF4C3DE21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57" y="5657153"/>
            <a:ext cx="108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3CF733-914B-4454-AAFB-45F9D8D5D4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18" y="5657153"/>
            <a:ext cx="1084235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3311B6-C740-436C-AF60-1CE6A6EE54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18" y="4755227"/>
            <a:ext cx="1084235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990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9079-BA92-41BF-8163-31CBE867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41375"/>
          </a:xfrm>
        </p:spPr>
        <p:txBody>
          <a:bodyPr/>
          <a:lstStyle/>
          <a:p>
            <a:pPr algn="ctr"/>
            <a:r>
              <a:rPr lang="en-US" dirty="0"/>
              <a:t>Structural Similarity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4D25E-D5A1-4C71-8582-CB0E0F424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54" y="1272693"/>
            <a:ext cx="1414286" cy="1080000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4DB7C-12E2-4BBB-9B76-1BC7CA4B8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99" y="1272693"/>
            <a:ext cx="1414286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3833F-ACFA-40A3-B2A9-54903DF2C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70" y="5013072"/>
            <a:ext cx="1616766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27C1DF-42CA-4D96-BF40-123B709B1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45" y="5013072"/>
            <a:ext cx="1616766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C9BD26-962C-4B51-84F6-A071524FE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192" y="1273290"/>
            <a:ext cx="1435216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A5D7FA-B047-4984-B736-58983C5FF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464" y="1272693"/>
            <a:ext cx="1435216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CEEB0-64A9-4C74-8E9F-861097AC9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20" y="5013072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213323-0972-432A-9BF6-F0B8CE2973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60" y="5013072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179EB2-8A31-41AD-A990-10F82A6A80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27" y="3136389"/>
            <a:ext cx="1618735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15EEE6-3B8D-451A-831F-A8A00CFAF9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286" y="3136389"/>
            <a:ext cx="1618735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07387F-B394-4CB3-8C82-57874B39F2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7" y="1676389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148</Words>
  <Application>Microsoft Macintosh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Shannon Entropy</vt:lpstr>
      <vt:lpstr>Self-Similarity</vt:lpstr>
      <vt:lpstr>PHOG complexity </vt:lpstr>
      <vt:lpstr>Anisotropy</vt:lpstr>
      <vt:lpstr>Structural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Shannon Entropy – Mooney</dc:title>
  <dc:creator>Claudia Damiano</dc:creator>
  <cp:lastModifiedBy>Claudia Damiano</cp:lastModifiedBy>
  <cp:revision>18</cp:revision>
  <dcterms:created xsi:type="dcterms:W3CDTF">2020-01-29T14:41:09Z</dcterms:created>
  <dcterms:modified xsi:type="dcterms:W3CDTF">2020-01-30T11:10:57Z</dcterms:modified>
</cp:coreProperties>
</file>