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6" r:id="rId3"/>
    <p:sldId id="267" r:id="rId4"/>
    <p:sldId id="276" r:id="rId5"/>
    <p:sldId id="268" r:id="rId6"/>
    <p:sldId id="269" r:id="rId7"/>
    <p:sldId id="277" r:id="rId8"/>
    <p:sldId id="288" r:id="rId9"/>
    <p:sldId id="270" r:id="rId10"/>
    <p:sldId id="271" r:id="rId11"/>
    <p:sldId id="278" r:id="rId12"/>
    <p:sldId id="280" r:id="rId13"/>
    <p:sldId id="281" r:id="rId14"/>
    <p:sldId id="282" r:id="rId15"/>
    <p:sldId id="289" r:id="rId16"/>
    <p:sldId id="283" r:id="rId17"/>
    <p:sldId id="286" r:id="rId18"/>
    <p:sldId id="285" r:id="rId19"/>
    <p:sldId id="287" r:id="rId20"/>
    <p:sldId id="275" r:id="rId21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92" d="100"/>
          <a:sy n="92" d="100"/>
        </p:scale>
        <p:origin x="402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6617E-3F58-4F3C-9AEB-6E619537C81E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67773-4EB9-4AC7-8B84-188E925C6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192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6617E-3F58-4F3C-9AEB-6E619537C81E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67773-4EB9-4AC7-8B84-188E925C6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571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6617E-3F58-4F3C-9AEB-6E619537C81E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67773-4EB9-4AC7-8B84-188E925C6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509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6617E-3F58-4F3C-9AEB-6E619537C81E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67773-4EB9-4AC7-8B84-188E925C6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937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6617E-3F58-4F3C-9AEB-6E619537C81E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67773-4EB9-4AC7-8B84-188E925C6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6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6617E-3F58-4F3C-9AEB-6E619537C81E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67773-4EB9-4AC7-8B84-188E925C6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492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6617E-3F58-4F3C-9AEB-6E619537C81E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67773-4EB9-4AC7-8B84-188E925C6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946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6617E-3F58-4F3C-9AEB-6E619537C81E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67773-4EB9-4AC7-8B84-188E925C6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505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6617E-3F58-4F3C-9AEB-6E619537C81E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67773-4EB9-4AC7-8B84-188E925C6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361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6617E-3F58-4F3C-9AEB-6E619537C81E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67773-4EB9-4AC7-8B84-188E925C6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496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6617E-3F58-4F3C-9AEB-6E619537C81E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67773-4EB9-4AC7-8B84-188E925C6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956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2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96617E-3F58-4F3C-9AEB-6E619537C81E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767773-4EB9-4AC7-8B84-188E925C6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567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microsoft.com/office/2007/relationships/hdphoto" Target="../media/hdphoto2.wdp"/><Relationship Id="rId4" Type="http://schemas.openxmlformats.org/officeDocument/2006/relationships/image" Target="../media/image3.png"/><Relationship Id="rId9" Type="http://schemas.microsoft.com/office/2007/relationships/hdphoto" Target="../media/hdphoto4.wdp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microsoft.com/office/2007/relationships/hdphoto" Target="../media/hdphoto5.wdp"/><Relationship Id="rId7" Type="http://schemas.openxmlformats.org/officeDocument/2006/relationships/image" Target="../media/image5.png"/><Relationship Id="rId12" Type="http://schemas.microsoft.com/office/2007/relationships/hdphoto" Target="../media/hdphoto3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11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microsoft.com/office/2007/relationships/hdphoto" Target="../media/hdphoto1.wdp"/><Relationship Id="rId4" Type="http://schemas.openxmlformats.org/officeDocument/2006/relationships/image" Target="../media/image13.png"/><Relationship Id="rId9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microsoft.com/office/2007/relationships/hdphoto" Target="../media/hdphoto5.wdp"/><Relationship Id="rId7" Type="http://schemas.openxmlformats.org/officeDocument/2006/relationships/image" Target="../media/image5.png"/><Relationship Id="rId12" Type="http://schemas.microsoft.com/office/2007/relationships/hdphoto" Target="../media/hdphoto3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11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microsoft.com/office/2007/relationships/hdphoto" Target="../media/hdphoto1.wdp"/><Relationship Id="rId4" Type="http://schemas.openxmlformats.org/officeDocument/2006/relationships/image" Target="../media/image13.png"/><Relationship Id="rId9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microsoft.com/office/2007/relationships/hdphoto" Target="../media/hdphoto3.wdp"/><Relationship Id="rId3" Type="http://schemas.microsoft.com/office/2007/relationships/hdphoto" Target="../media/hdphoto5.wdp"/><Relationship Id="rId7" Type="http://schemas.microsoft.com/office/2007/relationships/hdphoto" Target="../media/hdphoto2.wdp"/><Relationship Id="rId12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microsoft.com/office/2007/relationships/hdphoto" Target="../media/hdphoto1.wdp"/><Relationship Id="rId5" Type="http://schemas.openxmlformats.org/officeDocument/2006/relationships/image" Target="../media/image13.png"/><Relationship Id="rId10" Type="http://schemas.openxmlformats.org/officeDocument/2006/relationships/image" Target="../media/image2.png"/><Relationship Id="rId4" Type="http://schemas.openxmlformats.org/officeDocument/2006/relationships/image" Target="../media/image14.png"/><Relationship Id="rId9" Type="http://schemas.microsoft.com/office/2007/relationships/hdphoto" Target="../media/hdphoto4.wdp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13" Type="http://schemas.openxmlformats.org/officeDocument/2006/relationships/image" Target="../media/image4.png"/><Relationship Id="rId3" Type="http://schemas.microsoft.com/office/2007/relationships/hdphoto" Target="../media/hdphoto5.wdp"/><Relationship Id="rId7" Type="http://schemas.openxmlformats.org/officeDocument/2006/relationships/image" Target="../media/image3.png"/><Relationship Id="rId12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2.png"/><Relationship Id="rId5" Type="http://schemas.openxmlformats.org/officeDocument/2006/relationships/image" Target="../media/image14.png"/><Relationship Id="rId10" Type="http://schemas.microsoft.com/office/2007/relationships/hdphoto" Target="../media/hdphoto4.wdp"/><Relationship Id="rId4" Type="http://schemas.openxmlformats.org/officeDocument/2006/relationships/image" Target="../media/image15.png"/><Relationship Id="rId9" Type="http://schemas.openxmlformats.org/officeDocument/2006/relationships/image" Target="../media/image5.png"/><Relationship Id="rId14" Type="http://schemas.microsoft.com/office/2007/relationships/hdphoto" Target="../media/hdphoto3.wdp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microsoft.com/office/2007/relationships/hdphoto" Target="../media/hdphoto1.wdp"/><Relationship Id="rId3" Type="http://schemas.microsoft.com/office/2007/relationships/hdphoto" Target="../media/hdphoto5.wdp"/><Relationship Id="rId7" Type="http://schemas.openxmlformats.org/officeDocument/2006/relationships/image" Target="../media/image13.png"/><Relationship Id="rId12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microsoft.com/office/2007/relationships/hdphoto" Target="../media/hdphoto4.wdp"/><Relationship Id="rId5" Type="http://schemas.openxmlformats.org/officeDocument/2006/relationships/image" Target="../media/image15.png"/><Relationship Id="rId15" Type="http://schemas.microsoft.com/office/2007/relationships/hdphoto" Target="../media/hdphoto3.wdp"/><Relationship Id="rId10" Type="http://schemas.openxmlformats.org/officeDocument/2006/relationships/image" Target="../media/image5.png"/><Relationship Id="rId4" Type="http://schemas.openxmlformats.org/officeDocument/2006/relationships/image" Target="../media/image16.png"/><Relationship Id="rId9" Type="http://schemas.microsoft.com/office/2007/relationships/hdphoto" Target="../media/hdphoto2.wdp"/><Relationship Id="rId1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microsoft.com/office/2007/relationships/hdphoto" Target="../media/hdphoto1.wdp"/><Relationship Id="rId3" Type="http://schemas.microsoft.com/office/2007/relationships/hdphoto" Target="../media/hdphoto5.wdp"/><Relationship Id="rId7" Type="http://schemas.openxmlformats.org/officeDocument/2006/relationships/image" Target="../media/image13.png"/><Relationship Id="rId12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microsoft.com/office/2007/relationships/hdphoto" Target="../media/hdphoto4.wdp"/><Relationship Id="rId5" Type="http://schemas.openxmlformats.org/officeDocument/2006/relationships/image" Target="../media/image15.png"/><Relationship Id="rId15" Type="http://schemas.microsoft.com/office/2007/relationships/hdphoto" Target="../media/hdphoto3.wdp"/><Relationship Id="rId10" Type="http://schemas.openxmlformats.org/officeDocument/2006/relationships/image" Target="../media/image5.png"/><Relationship Id="rId4" Type="http://schemas.openxmlformats.org/officeDocument/2006/relationships/image" Target="../media/image16.png"/><Relationship Id="rId9" Type="http://schemas.microsoft.com/office/2007/relationships/hdphoto" Target="../media/hdphoto2.wdp"/><Relationship Id="rId1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microsoft.com/office/2007/relationships/hdphoto" Target="../media/hdphoto1.wdp"/><Relationship Id="rId3" Type="http://schemas.microsoft.com/office/2007/relationships/hdphoto" Target="../media/hdphoto5.wdp"/><Relationship Id="rId7" Type="http://schemas.openxmlformats.org/officeDocument/2006/relationships/image" Target="../media/image13.png"/><Relationship Id="rId12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microsoft.com/office/2007/relationships/hdphoto" Target="../media/hdphoto4.wdp"/><Relationship Id="rId5" Type="http://schemas.openxmlformats.org/officeDocument/2006/relationships/image" Target="../media/image15.png"/><Relationship Id="rId15" Type="http://schemas.microsoft.com/office/2007/relationships/hdphoto" Target="../media/hdphoto3.wdp"/><Relationship Id="rId10" Type="http://schemas.openxmlformats.org/officeDocument/2006/relationships/image" Target="../media/image5.png"/><Relationship Id="rId4" Type="http://schemas.openxmlformats.org/officeDocument/2006/relationships/image" Target="../media/image16.png"/><Relationship Id="rId9" Type="http://schemas.microsoft.com/office/2007/relationships/hdphoto" Target="../media/hdphoto2.wdp"/><Relationship Id="rId1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2.png"/><Relationship Id="rId3" Type="http://schemas.microsoft.com/office/2007/relationships/hdphoto" Target="../media/hdphoto5.wdp"/><Relationship Id="rId7" Type="http://schemas.openxmlformats.org/officeDocument/2006/relationships/image" Target="../media/image14.png"/><Relationship Id="rId12" Type="http://schemas.microsoft.com/office/2007/relationships/hdphoto" Target="../media/hdphoto4.wdp"/><Relationship Id="rId2" Type="http://schemas.openxmlformats.org/officeDocument/2006/relationships/image" Target="../media/image12.png"/><Relationship Id="rId16" Type="http://schemas.microsoft.com/office/2007/relationships/hdphoto" Target="../media/hdphoto3.wdp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5" Type="http://schemas.openxmlformats.org/officeDocument/2006/relationships/image" Target="../media/image4.png"/><Relationship Id="rId10" Type="http://schemas.microsoft.com/office/2007/relationships/hdphoto" Target="../media/hdphoto2.wdp"/><Relationship Id="rId4" Type="http://schemas.openxmlformats.org/officeDocument/2006/relationships/image" Target="../media/image16.png"/><Relationship Id="rId9" Type="http://schemas.openxmlformats.org/officeDocument/2006/relationships/image" Target="../media/image3.png"/><Relationship Id="rId14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microsoft.com/office/2007/relationships/hdphoto" Target="../media/hdphoto4.wdp"/><Relationship Id="rId3" Type="http://schemas.microsoft.com/office/2007/relationships/hdphoto" Target="../media/hdphoto5.wdp"/><Relationship Id="rId7" Type="http://schemas.openxmlformats.org/officeDocument/2006/relationships/image" Target="../media/image15.png"/><Relationship Id="rId12" Type="http://schemas.openxmlformats.org/officeDocument/2006/relationships/image" Target="../media/image5.png"/><Relationship Id="rId17" Type="http://schemas.microsoft.com/office/2007/relationships/hdphoto" Target="../media/hdphoto3.wdp"/><Relationship Id="rId2" Type="http://schemas.openxmlformats.org/officeDocument/2006/relationships/image" Target="../media/image12.png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microsoft.com/office/2007/relationships/hdphoto" Target="../media/hdphoto2.wdp"/><Relationship Id="rId5" Type="http://schemas.openxmlformats.org/officeDocument/2006/relationships/image" Target="../media/image16.png"/><Relationship Id="rId15" Type="http://schemas.microsoft.com/office/2007/relationships/hdphoto" Target="../media/hdphoto1.wdp"/><Relationship Id="rId10" Type="http://schemas.openxmlformats.org/officeDocument/2006/relationships/image" Target="../media/image3.png"/><Relationship Id="rId4" Type="http://schemas.openxmlformats.org/officeDocument/2006/relationships/image" Target="../media/image18.png"/><Relationship Id="rId9" Type="http://schemas.openxmlformats.org/officeDocument/2006/relationships/image" Target="../media/image13.png"/><Relationship Id="rId1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microsoft.com/office/2007/relationships/hdphoto" Target="../media/hdphoto1.wdp"/><Relationship Id="rId3" Type="http://schemas.openxmlformats.org/officeDocument/2006/relationships/image" Target="../media/image16.png"/><Relationship Id="rId7" Type="http://schemas.openxmlformats.org/officeDocument/2006/relationships/image" Target="../media/image13.png"/><Relationship Id="rId12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microsoft.com/office/2007/relationships/hdphoto" Target="../media/hdphoto4.wdp"/><Relationship Id="rId5" Type="http://schemas.openxmlformats.org/officeDocument/2006/relationships/image" Target="../media/image15.png"/><Relationship Id="rId15" Type="http://schemas.microsoft.com/office/2007/relationships/hdphoto" Target="../media/hdphoto3.wdp"/><Relationship Id="rId10" Type="http://schemas.openxmlformats.org/officeDocument/2006/relationships/image" Target="../media/image5.png"/><Relationship Id="rId4" Type="http://schemas.openxmlformats.org/officeDocument/2006/relationships/image" Target="../media/image17.png"/><Relationship Id="rId9" Type="http://schemas.microsoft.com/office/2007/relationships/hdphoto" Target="../media/hdphoto2.wdp"/><Relationship Id="rId1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1.wdp"/><Relationship Id="rId7" Type="http://schemas.microsoft.com/office/2007/relationships/hdphoto" Target="../media/hdphoto4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microsoft.com/office/2007/relationships/hdphoto" Target="../media/hdphoto2.wdp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microsoft.com/office/2007/relationships/hdphoto" Target="../media/hdphoto3.wdp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12" Type="http://schemas.microsoft.com/office/2007/relationships/hdphoto" Target="../media/hdphoto7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microsoft.com/office/2007/relationships/hdphoto" Target="../media/hdphoto6.wdp"/><Relationship Id="rId10" Type="http://schemas.openxmlformats.org/officeDocument/2006/relationships/image" Target="../media/image26.gif"/><Relationship Id="rId4" Type="http://schemas.openxmlformats.org/officeDocument/2006/relationships/image" Target="../media/image21.png"/><Relationship Id="rId9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microsoft.com/office/2007/relationships/hdphoto" Target="../media/hdphoto2.wdp"/><Relationship Id="rId10" Type="http://schemas.microsoft.com/office/2007/relationships/hdphoto" Target="../media/hdphoto3.wdp"/><Relationship Id="rId4" Type="http://schemas.openxmlformats.org/officeDocument/2006/relationships/image" Target="../media/image3.png"/><Relationship Id="rId9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1.wdp"/><Relationship Id="rId7" Type="http://schemas.microsoft.com/office/2007/relationships/hdphoto" Target="../media/hdphoto4.wdp"/><Relationship Id="rId12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microsoft.com/office/2007/relationships/hdphoto" Target="../media/hdphoto2.wdp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microsoft.com/office/2007/relationships/hdphoto" Target="../media/hdphoto3.wdp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1.wdp"/><Relationship Id="rId7" Type="http://schemas.microsoft.com/office/2007/relationships/hdphoto" Target="../media/hdphoto4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microsoft.com/office/2007/relationships/hdphoto" Target="../media/hdphoto2.wdp"/><Relationship Id="rId4" Type="http://schemas.openxmlformats.org/officeDocument/2006/relationships/image" Target="../media/image3.png"/><Relationship Id="rId9" Type="http://schemas.microsoft.com/office/2007/relationships/hdphoto" Target="../media/hdphoto3.wdp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1.wdp"/><Relationship Id="rId7" Type="http://schemas.microsoft.com/office/2007/relationships/hdphoto" Target="../media/hdphoto4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microsoft.com/office/2007/relationships/hdphoto" Target="../media/hdphoto2.wdp"/><Relationship Id="rId10" Type="http://schemas.openxmlformats.org/officeDocument/2006/relationships/image" Target="../media/image11.png"/><Relationship Id="rId4" Type="http://schemas.openxmlformats.org/officeDocument/2006/relationships/image" Target="../media/image3.png"/><Relationship Id="rId9" Type="http://schemas.microsoft.com/office/2007/relationships/hdphoto" Target="../media/hdphoto3.wdp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1.wdp"/><Relationship Id="rId7" Type="http://schemas.microsoft.com/office/2007/relationships/hdphoto" Target="../media/hdphoto4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microsoft.com/office/2007/relationships/hdphoto" Target="../media/hdphoto2.wdp"/><Relationship Id="rId4" Type="http://schemas.openxmlformats.org/officeDocument/2006/relationships/image" Target="../media/image3.png"/><Relationship Id="rId9" Type="http://schemas.microsoft.com/office/2007/relationships/hdphoto" Target="../media/hdphoto3.wdp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1.wdp"/><Relationship Id="rId7" Type="http://schemas.microsoft.com/office/2007/relationships/hdphoto" Target="../media/hdphoto4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microsoft.com/office/2007/relationships/hdphoto" Target="../media/hdphoto5.wdp"/><Relationship Id="rId5" Type="http://schemas.microsoft.com/office/2007/relationships/hdphoto" Target="../media/hdphoto2.wdp"/><Relationship Id="rId10" Type="http://schemas.openxmlformats.org/officeDocument/2006/relationships/image" Target="../media/image12.png"/><Relationship Id="rId4" Type="http://schemas.openxmlformats.org/officeDocument/2006/relationships/image" Target="../media/image3.png"/><Relationship Id="rId9" Type="http://schemas.microsoft.com/office/2007/relationships/hdphoto" Target="../media/hdphoto3.wdp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1.wdp"/><Relationship Id="rId7" Type="http://schemas.microsoft.com/office/2007/relationships/hdphoto" Target="../media/hdphoto4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microsoft.com/office/2007/relationships/hdphoto" Target="../media/hdphoto5.wdp"/><Relationship Id="rId5" Type="http://schemas.microsoft.com/office/2007/relationships/hdphoto" Target="../media/hdphoto2.wdp"/><Relationship Id="rId10" Type="http://schemas.openxmlformats.org/officeDocument/2006/relationships/image" Target="../media/image12.png"/><Relationship Id="rId4" Type="http://schemas.openxmlformats.org/officeDocument/2006/relationships/image" Target="../media/image3.png"/><Relationship Id="rId9" Type="http://schemas.microsoft.com/office/2007/relationships/hdphoto" Target="../media/hdphoto3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424" b="97002" l="2268" r="89796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19981" y="144521"/>
            <a:ext cx="4200525" cy="444817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283" b="98715" l="2268" r="94785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925254" y="144520"/>
            <a:ext cx="4200525" cy="4448175"/>
          </a:xfrm>
          <a:prstGeom prst="rect">
            <a:avLst/>
          </a:prstGeom>
        </p:spPr>
      </p:pic>
      <p:sp>
        <p:nvSpPr>
          <p:cNvPr id="9" name="Oval Callout 8"/>
          <p:cNvSpPr/>
          <p:nvPr/>
        </p:nvSpPr>
        <p:spPr>
          <a:xfrm>
            <a:off x="213681" y="716040"/>
            <a:ext cx="4786155" cy="2950891"/>
          </a:xfrm>
          <a:prstGeom prst="wedgeEllipseCallout">
            <a:avLst>
              <a:gd name="adj1" fmla="val 58793"/>
              <a:gd name="adj2" fmla="val 30168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Hallo! Wil </a:t>
            </a:r>
            <a:r>
              <a:rPr lang="en-US" sz="2800" b="1" dirty="0" err="1" smtClean="0">
                <a:solidFill>
                  <a:schemeClr val="tx1"/>
                </a:solidFill>
              </a:rPr>
              <a:t>jij</a:t>
            </a:r>
            <a:r>
              <a:rPr lang="en-US" sz="2800" b="1" dirty="0" smtClean="0">
                <a:solidFill>
                  <a:schemeClr val="tx1"/>
                </a:solidFill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</a:rPr>
              <a:t>mij</a:t>
            </a:r>
            <a:r>
              <a:rPr lang="en-US" sz="2800" b="1" dirty="0" smtClean="0">
                <a:solidFill>
                  <a:schemeClr val="tx1"/>
                </a:solidFill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</a:rPr>
              <a:t>en</a:t>
            </a:r>
            <a:r>
              <a:rPr lang="en-US" sz="2800" b="1" dirty="0" smtClean="0">
                <a:solidFill>
                  <a:schemeClr val="tx1"/>
                </a:solidFill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</a:rPr>
              <a:t>mijn</a:t>
            </a:r>
            <a:r>
              <a:rPr lang="en-US" sz="2800" b="1" dirty="0" smtClean="0">
                <a:solidFill>
                  <a:schemeClr val="tx1"/>
                </a:solidFill>
              </a:rPr>
              <a:t> hele </a:t>
            </a:r>
            <a:r>
              <a:rPr lang="en-US" sz="2800" b="1" dirty="0" err="1" smtClean="0">
                <a:solidFill>
                  <a:schemeClr val="tx1"/>
                </a:solidFill>
              </a:rPr>
              <a:t>berenfamillie</a:t>
            </a:r>
            <a:r>
              <a:rPr lang="en-US" sz="2800" b="1" dirty="0" smtClean="0">
                <a:solidFill>
                  <a:schemeClr val="tx1"/>
                </a:solidFill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</a:rPr>
              <a:t>helpen</a:t>
            </a:r>
            <a:r>
              <a:rPr lang="en-US" sz="2800" b="1" dirty="0" smtClean="0">
                <a:solidFill>
                  <a:schemeClr val="tx1"/>
                </a:solidFill>
              </a:rPr>
              <a:t> om zo </a:t>
            </a:r>
            <a:r>
              <a:rPr lang="en-US" sz="2800" b="1" dirty="0" err="1" smtClean="0">
                <a:solidFill>
                  <a:schemeClr val="tx1"/>
                </a:solidFill>
              </a:rPr>
              <a:t>veel</a:t>
            </a:r>
            <a:r>
              <a:rPr lang="en-US" sz="2800" b="1" dirty="0" smtClean="0">
                <a:solidFill>
                  <a:schemeClr val="tx1"/>
                </a:solidFill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</a:rPr>
              <a:t>mogelijk</a:t>
            </a:r>
            <a:r>
              <a:rPr lang="en-US" sz="2800" b="1" dirty="0" smtClean="0">
                <a:solidFill>
                  <a:schemeClr val="tx1"/>
                </a:solidFill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</a:rPr>
              <a:t>visjes</a:t>
            </a:r>
            <a:r>
              <a:rPr lang="en-US" sz="2800" b="1" dirty="0" smtClean="0">
                <a:solidFill>
                  <a:schemeClr val="tx1"/>
                </a:solidFill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</a:rPr>
              <a:t>te</a:t>
            </a:r>
            <a:r>
              <a:rPr lang="en-US" sz="2800" b="1" dirty="0" smtClean="0">
                <a:solidFill>
                  <a:schemeClr val="tx1"/>
                </a:solidFill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</a:rPr>
              <a:t>vangen</a:t>
            </a:r>
            <a:r>
              <a:rPr lang="en-US" sz="2800" b="1" dirty="0" smtClean="0">
                <a:solidFill>
                  <a:schemeClr val="tx1"/>
                </a:solidFill>
              </a:rPr>
              <a:t>? </a:t>
            </a:r>
          </a:p>
          <a:p>
            <a:pPr algn="ctr"/>
            <a:endParaRPr lang="en-US" b="1" dirty="0" smtClean="0">
              <a:solidFill>
                <a:schemeClr val="tx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253" b="97495" l="3589" r="9689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239056" y="1892257"/>
            <a:ext cx="3981450" cy="456247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283" b="98715" l="2268" r="94785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024013" y="1406873"/>
            <a:ext cx="4200525" cy="44481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7082" b="96996" l="2041" r="93651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747265" y="2678751"/>
            <a:ext cx="4200525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502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19" b="94030" l="9654" r="86521">
                        <a14:backgroundMark x1="78871" y1="76285" x2="78871" y2="76285"/>
                        <a14:backgroundMark x1="79235" y1="74295" x2="79235" y2="74295"/>
                        <a14:backgroundMark x1="74681" y1="76617" x2="74681" y2="7661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854849" y="2313991"/>
            <a:ext cx="1628537" cy="17887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19" b="94030" l="9654" r="86521">
                        <a14:backgroundMark x1="78871" y1="76285" x2="78871" y2="76285"/>
                        <a14:backgroundMark x1="79235" y1="74295" x2="79235" y2="74295"/>
                        <a14:backgroundMark x1="74681" y1="76617" x2="74681" y2="7661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930132" y="2313991"/>
            <a:ext cx="1628538" cy="178872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19" b="94030" l="9654" r="86521">
                        <a14:backgroundMark x1="78871" y1="76285" x2="78871" y2="76285"/>
                        <a14:backgroundMark x1="79235" y1="74295" x2="79235" y2="74295"/>
                        <a14:backgroundMark x1="74681" y1="76617" x2="74681" y2="7661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199668" y="2908395"/>
            <a:ext cx="1711766" cy="18801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19" b="94030" l="9654" r="86521">
                        <a14:backgroundMark x1="78871" y1="76285" x2="78871" y2="76285"/>
                        <a14:backgroundMark x1="79235" y1="74295" x2="79235" y2="74295"/>
                        <a14:backgroundMark x1="74681" y1="76617" x2="74681" y2="7661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274950" y="2911151"/>
            <a:ext cx="1737580" cy="190849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19" b="94030" l="9654" r="86521">
                        <a14:backgroundMark x1="78871" y1="76285" x2="78871" y2="76285"/>
                        <a14:backgroundMark x1="79235" y1="74295" x2="79235" y2="74295"/>
                        <a14:backgroundMark x1="74681" y1="76617" x2="74681" y2="7661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162624" y="3489222"/>
            <a:ext cx="1859087" cy="204194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19" b="94030" l="9654" r="86521">
                        <a14:backgroundMark x1="78871" y1="76285" x2="78871" y2="76285"/>
                        <a14:backgroundMark x1="79235" y1="74295" x2="79235" y2="74295"/>
                        <a14:backgroundMark x1="74681" y1="76617" x2="74681" y2="7661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274949" y="3486466"/>
            <a:ext cx="1859087" cy="204194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19" b="94030" l="9654" r="86521">
                        <a14:backgroundMark x1="78871" y1="76285" x2="78871" y2="76285"/>
                        <a14:backgroundMark x1="79235" y1="74295" x2="79235" y2="74295"/>
                        <a14:backgroundMark x1="74681" y1="76617" x2="74681" y2="7661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053928" y="4260658"/>
            <a:ext cx="1859087" cy="204194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19" b="94030" l="9654" r="86521">
                        <a14:backgroundMark x1="78871" y1="76285" x2="78871" y2="76285"/>
                        <a14:backgroundMark x1="79235" y1="74295" x2="79235" y2="74295"/>
                        <a14:backgroundMark x1="74681" y1="76617" x2="74681" y2="7661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129210" y="4260658"/>
            <a:ext cx="1859087" cy="204194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0856" y="4814497"/>
            <a:ext cx="2043637" cy="222942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19" b="94030" l="9654" r="86521">
                        <a14:backgroundMark x1="78871" y1="76285" x2="78871" y2="76285"/>
                        <a14:backgroundMark x1="79235" y1="74295" x2="79235" y2="74295"/>
                        <a14:backgroundMark x1="74681" y1="76617" x2="74681" y2="7661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784392" y="4760663"/>
            <a:ext cx="2056584" cy="225887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4283" b="98715" l="2268" r="94785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60519" y="1800770"/>
            <a:ext cx="2128409" cy="225389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4283" b="98715" l="2268" r="94785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80176" y="1720810"/>
            <a:ext cx="2308046" cy="244412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7082" b="96996" l="2041" r="93651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666118" y="2253484"/>
            <a:ext cx="1822644" cy="192596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6424" b="97002" l="2268" r="89796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44380" y="1378881"/>
            <a:ext cx="2463170" cy="260839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1253" b="97495" l="3589" r="9689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193985" y="1584158"/>
            <a:ext cx="3981450" cy="4562475"/>
          </a:xfrm>
          <a:prstGeom prst="rect">
            <a:avLst/>
          </a:prstGeom>
        </p:spPr>
      </p:pic>
      <p:sp>
        <p:nvSpPr>
          <p:cNvPr id="19" name="Oval Callout 18"/>
          <p:cNvSpPr/>
          <p:nvPr/>
        </p:nvSpPr>
        <p:spPr>
          <a:xfrm>
            <a:off x="14445" y="258840"/>
            <a:ext cx="5104295" cy="5182498"/>
          </a:xfrm>
          <a:prstGeom prst="wedgeEllipseCallout">
            <a:avLst>
              <a:gd name="adj1" fmla="val 60484"/>
              <a:gd name="adj2" fmla="val 17993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Al </a:t>
            </a:r>
            <a:r>
              <a:rPr lang="en-US" sz="2800" b="1" dirty="0" smtClean="0">
                <a:solidFill>
                  <a:schemeClr val="tx1"/>
                </a:solidFill>
              </a:rPr>
              <a:t>1 hele </a:t>
            </a:r>
            <a:r>
              <a:rPr lang="en-US" sz="2800" b="1" dirty="0">
                <a:solidFill>
                  <a:schemeClr val="tx1"/>
                </a:solidFill>
              </a:rPr>
              <a:t>emmer </a:t>
            </a:r>
            <a:r>
              <a:rPr lang="en-US" sz="2800" b="1" dirty="0" err="1">
                <a:solidFill>
                  <a:schemeClr val="tx1"/>
                </a:solidFill>
              </a:rPr>
              <a:t>vol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visjes</a:t>
            </a:r>
            <a:r>
              <a:rPr lang="en-US" sz="2800" b="1" dirty="0">
                <a:solidFill>
                  <a:schemeClr val="tx1"/>
                </a:solidFill>
              </a:rPr>
              <a:t>, </a:t>
            </a:r>
            <a:r>
              <a:rPr lang="en-US" sz="2800" b="1" dirty="0" err="1">
                <a:solidFill>
                  <a:schemeClr val="tx1"/>
                </a:solidFill>
              </a:rPr>
              <a:t>goed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bezig</a:t>
            </a:r>
            <a:r>
              <a:rPr lang="en-US" sz="2800" b="1" dirty="0">
                <a:solidFill>
                  <a:schemeClr val="tx1"/>
                </a:solidFill>
              </a:rPr>
              <a:t>! </a:t>
            </a: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r>
              <a:rPr lang="en-US" sz="2800" b="1" dirty="0">
                <a:solidFill>
                  <a:schemeClr val="tx1"/>
                </a:solidFill>
              </a:rPr>
              <a:t>Nog </a:t>
            </a:r>
            <a:r>
              <a:rPr lang="en-US" sz="2800" b="1" dirty="0" smtClean="0">
                <a:solidFill>
                  <a:schemeClr val="tx1"/>
                </a:solidFill>
              </a:rPr>
              <a:t>9 </a:t>
            </a:r>
            <a:r>
              <a:rPr lang="en-US" sz="2800" b="1" dirty="0" err="1" smtClean="0">
                <a:solidFill>
                  <a:schemeClr val="tx1"/>
                </a:solidFill>
              </a:rPr>
              <a:t>emmers</a:t>
            </a:r>
            <a:r>
              <a:rPr lang="en-US" sz="2800" b="1" dirty="0" smtClean="0">
                <a:solidFill>
                  <a:schemeClr val="tx1"/>
                </a:solidFill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</a:rPr>
              <a:t>te</a:t>
            </a:r>
            <a:r>
              <a:rPr lang="en-US" sz="2800" b="1" dirty="0" smtClean="0">
                <a:solidFill>
                  <a:schemeClr val="tx1"/>
                </a:solidFill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</a:rPr>
              <a:t>gaan</a:t>
            </a:r>
            <a:r>
              <a:rPr lang="en-US" sz="2800" b="1" dirty="0" smtClean="0">
                <a:solidFill>
                  <a:schemeClr val="tx1"/>
                </a:solidFill>
              </a:rPr>
              <a:t>!</a:t>
            </a:r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r>
              <a:rPr lang="en-US" sz="2800" b="1" dirty="0" err="1">
                <a:solidFill>
                  <a:schemeClr val="tx1"/>
                </a:solidFill>
              </a:rPr>
              <a:t>Als</a:t>
            </a:r>
            <a:r>
              <a:rPr lang="en-US" sz="2800" b="1" dirty="0">
                <a:solidFill>
                  <a:schemeClr val="tx1"/>
                </a:solidFill>
              </a:rPr>
              <a:t> je </a:t>
            </a:r>
            <a:r>
              <a:rPr lang="en-US" sz="2800" b="1" dirty="0" err="1">
                <a:solidFill>
                  <a:schemeClr val="tx1"/>
                </a:solidFill>
              </a:rPr>
              <a:t>klaar</a:t>
            </a:r>
            <a:r>
              <a:rPr lang="en-US" sz="2800" b="1" dirty="0">
                <a:solidFill>
                  <a:schemeClr val="tx1"/>
                </a:solidFill>
              </a:rPr>
              <a:t> bent om </a:t>
            </a:r>
            <a:r>
              <a:rPr lang="en-US" sz="2800" b="1" dirty="0" err="1">
                <a:solidFill>
                  <a:schemeClr val="tx1"/>
                </a:solidFill>
              </a:rPr>
              <a:t>verder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te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gaan</a:t>
            </a:r>
            <a:r>
              <a:rPr lang="en-US" sz="2800" b="1" dirty="0">
                <a:solidFill>
                  <a:schemeClr val="tx1"/>
                </a:solidFill>
              </a:rPr>
              <a:t>, </a:t>
            </a:r>
            <a:r>
              <a:rPr lang="en-US" sz="2800" b="1" dirty="0" err="1">
                <a:solidFill>
                  <a:schemeClr val="tx1"/>
                </a:solidFill>
              </a:rPr>
              <a:t>druk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dan</a:t>
            </a:r>
            <a:r>
              <a:rPr lang="en-US" sz="2800" b="1" dirty="0">
                <a:solidFill>
                  <a:schemeClr val="tx1"/>
                </a:solidFill>
              </a:rPr>
              <a:t> op de </a:t>
            </a:r>
            <a:r>
              <a:rPr lang="en-US" sz="2800" b="1" dirty="0" err="1">
                <a:solidFill>
                  <a:schemeClr val="tx1"/>
                </a:solidFill>
              </a:rPr>
              <a:t>spatiebalk</a:t>
            </a:r>
            <a:r>
              <a:rPr lang="en-US" sz="2800" b="1" dirty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sz="28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6840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19" b="94030" l="9654" r="86521">
                        <a14:backgroundMark x1="78871" y1="76285" x2="78871" y2="76285"/>
                        <a14:backgroundMark x1="79235" y1="74295" x2="79235" y2="74295"/>
                        <a14:backgroundMark x1="74681" y1="76617" x2="74681" y2="7661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854849" y="2313991"/>
            <a:ext cx="1628537" cy="17887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19" b="94030" l="9654" r="86521">
                        <a14:backgroundMark x1="78871" y1="76285" x2="78871" y2="76285"/>
                        <a14:backgroundMark x1="79235" y1="74295" x2="79235" y2="74295"/>
                        <a14:backgroundMark x1="74681" y1="76617" x2="74681" y2="7661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930132" y="2313991"/>
            <a:ext cx="1628538" cy="178872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19" b="94030" l="9654" r="86521">
                        <a14:backgroundMark x1="78871" y1="76285" x2="78871" y2="76285"/>
                        <a14:backgroundMark x1="79235" y1="74295" x2="79235" y2="74295"/>
                        <a14:backgroundMark x1="74681" y1="76617" x2="74681" y2="7661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199668" y="2908395"/>
            <a:ext cx="1711766" cy="18801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19" b="94030" l="9654" r="86521">
                        <a14:backgroundMark x1="78871" y1="76285" x2="78871" y2="76285"/>
                        <a14:backgroundMark x1="79235" y1="74295" x2="79235" y2="74295"/>
                        <a14:backgroundMark x1="74681" y1="76617" x2="74681" y2="7661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274950" y="2911151"/>
            <a:ext cx="1737580" cy="190849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19" b="94030" l="9654" r="86521">
                        <a14:backgroundMark x1="78871" y1="76285" x2="78871" y2="76285"/>
                        <a14:backgroundMark x1="79235" y1="74295" x2="79235" y2="74295"/>
                        <a14:backgroundMark x1="74681" y1="76617" x2="74681" y2="7661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162624" y="3489222"/>
            <a:ext cx="1859087" cy="204194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19" b="94030" l="9654" r="86521">
                        <a14:backgroundMark x1="78871" y1="76285" x2="78871" y2="76285"/>
                        <a14:backgroundMark x1="79235" y1="74295" x2="79235" y2="74295"/>
                        <a14:backgroundMark x1="74681" y1="76617" x2="74681" y2="7661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274949" y="3486466"/>
            <a:ext cx="1859087" cy="204194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19" b="94030" l="9654" r="86521">
                        <a14:backgroundMark x1="78871" y1="76285" x2="78871" y2="76285"/>
                        <a14:backgroundMark x1="79235" y1="74295" x2="79235" y2="74295"/>
                        <a14:backgroundMark x1="74681" y1="76617" x2="74681" y2="7661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053928" y="4260658"/>
            <a:ext cx="1859087" cy="204194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19" b="94030" l="9654" r="86521">
                        <a14:backgroundMark x1="78871" y1="76285" x2="78871" y2="76285"/>
                        <a14:backgroundMark x1="79235" y1="74295" x2="79235" y2="74295"/>
                        <a14:backgroundMark x1="74681" y1="76617" x2="74681" y2="7661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129210" y="4260658"/>
            <a:ext cx="1859087" cy="204194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0856" y="4814497"/>
            <a:ext cx="2043637" cy="222942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4283" b="98715" l="2268" r="94785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60519" y="1800770"/>
            <a:ext cx="2128409" cy="225389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4283" b="98715" l="2268" r="94785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80176" y="1720810"/>
            <a:ext cx="2308046" cy="244412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7082" b="96996" l="2041" r="93651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666118" y="2253484"/>
            <a:ext cx="1822644" cy="192596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6424" b="97002" l="2268" r="89796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44380" y="1378881"/>
            <a:ext cx="2463170" cy="260839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1253" b="97495" l="3589" r="9689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193985" y="1584158"/>
            <a:ext cx="3981450" cy="4562475"/>
          </a:xfrm>
          <a:prstGeom prst="rect">
            <a:avLst/>
          </a:prstGeom>
        </p:spPr>
      </p:pic>
      <p:sp>
        <p:nvSpPr>
          <p:cNvPr id="19" name="Oval Callout 18"/>
          <p:cNvSpPr/>
          <p:nvPr/>
        </p:nvSpPr>
        <p:spPr>
          <a:xfrm>
            <a:off x="14445" y="258840"/>
            <a:ext cx="5104295" cy="5182498"/>
          </a:xfrm>
          <a:prstGeom prst="wedgeEllipseCallout">
            <a:avLst>
              <a:gd name="adj1" fmla="val 60484"/>
              <a:gd name="adj2" fmla="val 17993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Wow, al 2 </a:t>
            </a:r>
            <a:r>
              <a:rPr lang="en-US" sz="2800" b="1" dirty="0" err="1" smtClean="0">
                <a:solidFill>
                  <a:schemeClr val="tx1"/>
                </a:solidFill>
              </a:rPr>
              <a:t>emmers</a:t>
            </a:r>
            <a:r>
              <a:rPr lang="en-US" sz="2800" b="1" dirty="0" smtClean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vol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visjes</a:t>
            </a:r>
            <a:r>
              <a:rPr lang="en-US" sz="2800" b="1" dirty="0">
                <a:solidFill>
                  <a:schemeClr val="tx1"/>
                </a:solidFill>
              </a:rPr>
              <a:t>, </a:t>
            </a:r>
            <a:r>
              <a:rPr lang="en-US" sz="2800" b="1" dirty="0" err="1">
                <a:solidFill>
                  <a:schemeClr val="tx1"/>
                </a:solidFill>
              </a:rPr>
              <a:t>goed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bezig</a:t>
            </a:r>
            <a:r>
              <a:rPr lang="en-US" sz="2800" b="1" dirty="0">
                <a:solidFill>
                  <a:schemeClr val="tx1"/>
                </a:solidFill>
              </a:rPr>
              <a:t>! </a:t>
            </a: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r>
              <a:rPr lang="en-US" sz="2800" b="1" dirty="0">
                <a:solidFill>
                  <a:schemeClr val="tx1"/>
                </a:solidFill>
              </a:rPr>
              <a:t>Nog </a:t>
            </a:r>
            <a:r>
              <a:rPr lang="en-US" sz="2800" b="1" dirty="0" smtClean="0">
                <a:solidFill>
                  <a:schemeClr val="tx1"/>
                </a:solidFill>
              </a:rPr>
              <a:t>8 </a:t>
            </a:r>
            <a:r>
              <a:rPr lang="en-US" sz="2800" b="1" dirty="0" err="1">
                <a:solidFill>
                  <a:schemeClr val="tx1"/>
                </a:solidFill>
              </a:rPr>
              <a:t>emmers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te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gaan</a:t>
            </a:r>
            <a:r>
              <a:rPr lang="en-US" sz="2800" b="1" dirty="0">
                <a:solidFill>
                  <a:schemeClr val="tx1"/>
                </a:solidFill>
              </a:rPr>
              <a:t>. </a:t>
            </a: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r>
              <a:rPr lang="en-US" sz="2800" b="1" dirty="0" err="1">
                <a:solidFill>
                  <a:schemeClr val="tx1"/>
                </a:solidFill>
              </a:rPr>
              <a:t>Als</a:t>
            </a:r>
            <a:r>
              <a:rPr lang="en-US" sz="2800" b="1" dirty="0">
                <a:solidFill>
                  <a:schemeClr val="tx1"/>
                </a:solidFill>
              </a:rPr>
              <a:t> je </a:t>
            </a:r>
            <a:r>
              <a:rPr lang="en-US" sz="2800" b="1" dirty="0" err="1">
                <a:solidFill>
                  <a:schemeClr val="tx1"/>
                </a:solidFill>
              </a:rPr>
              <a:t>klaar</a:t>
            </a:r>
            <a:r>
              <a:rPr lang="en-US" sz="2800" b="1" dirty="0">
                <a:solidFill>
                  <a:schemeClr val="tx1"/>
                </a:solidFill>
              </a:rPr>
              <a:t> bent om </a:t>
            </a:r>
            <a:r>
              <a:rPr lang="en-US" sz="2800" b="1" dirty="0" err="1">
                <a:solidFill>
                  <a:schemeClr val="tx1"/>
                </a:solidFill>
              </a:rPr>
              <a:t>verder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te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gaan</a:t>
            </a:r>
            <a:r>
              <a:rPr lang="en-US" sz="2800" b="1" dirty="0">
                <a:solidFill>
                  <a:schemeClr val="tx1"/>
                </a:solidFill>
              </a:rPr>
              <a:t>, </a:t>
            </a:r>
            <a:r>
              <a:rPr lang="en-US" sz="2800" b="1" dirty="0" err="1">
                <a:solidFill>
                  <a:schemeClr val="tx1"/>
                </a:solidFill>
              </a:rPr>
              <a:t>druk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dan</a:t>
            </a:r>
            <a:r>
              <a:rPr lang="en-US" sz="2800" b="1" dirty="0">
                <a:solidFill>
                  <a:schemeClr val="tx1"/>
                </a:solidFill>
              </a:rPr>
              <a:t> op de </a:t>
            </a:r>
            <a:r>
              <a:rPr lang="en-US" sz="2800" b="1" dirty="0" err="1">
                <a:solidFill>
                  <a:schemeClr val="tx1"/>
                </a:solidFill>
              </a:rPr>
              <a:t>spatiebalk</a:t>
            </a:r>
            <a:r>
              <a:rPr lang="en-US" sz="2800" b="1" dirty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sz="2800" b="1" dirty="0" smtClean="0">
              <a:solidFill>
                <a:schemeClr val="tx1"/>
              </a:solidFill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1154" y="4898607"/>
            <a:ext cx="2043637" cy="2229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816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19" b="94030" l="9654" r="86521">
                        <a14:backgroundMark x1="78871" y1="76285" x2="78871" y2="76285"/>
                        <a14:backgroundMark x1="79235" y1="74295" x2="79235" y2="74295"/>
                        <a14:backgroundMark x1="74681" y1="76617" x2="74681" y2="7661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854849" y="2313991"/>
            <a:ext cx="1628537" cy="17887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19" b="94030" l="9654" r="86521">
                        <a14:backgroundMark x1="78871" y1="76285" x2="78871" y2="76285"/>
                        <a14:backgroundMark x1="79235" y1="74295" x2="79235" y2="74295"/>
                        <a14:backgroundMark x1="74681" y1="76617" x2="74681" y2="7661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930132" y="2313991"/>
            <a:ext cx="1628538" cy="178872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19" b="94030" l="9654" r="86521">
                        <a14:backgroundMark x1="78871" y1="76285" x2="78871" y2="76285"/>
                        <a14:backgroundMark x1="79235" y1="74295" x2="79235" y2="74295"/>
                        <a14:backgroundMark x1="74681" y1="76617" x2="74681" y2="7661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199668" y="2908395"/>
            <a:ext cx="1711766" cy="18801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19" b="94030" l="9654" r="86521">
                        <a14:backgroundMark x1="78871" y1="76285" x2="78871" y2="76285"/>
                        <a14:backgroundMark x1="79235" y1="74295" x2="79235" y2="74295"/>
                        <a14:backgroundMark x1="74681" y1="76617" x2="74681" y2="7661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274950" y="2911151"/>
            <a:ext cx="1737580" cy="190849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19" b="94030" l="9654" r="86521">
                        <a14:backgroundMark x1="78871" y1="76285" x2="78871" y2="76285"/>
                        <a14:backgroundMark x1="79235" y1="74295" x2="79235" y2="74295"/>
                        <a14:backgroundMark x1="74681" y1="76617" x2="74681" y2="7661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162624" y="3489222"/>
            <a:ext cx="1859087" cy="204194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19" b="94030" l="9654" r="86521">
                        <a14:backgroundMark x1="78871" y1="76285" x2="78871" y2="76285"/>
                        <a14:backgroundMark x1="79235" y1="74295" x2="79235" y2="74295"/>
                        <a14:backgroundMark x1="74681" y1="76617" x2="74681" y2="7661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274949" y="3486466"/>
            <a:ext cx="1859087" cy="204194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210" y="4230876"/>
            <a:ext cx="1768013" cy="192874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19" b="94030" l="9654" r="86521">
                        <a14:backgroundMark x1="78871" y1="76285" x2="78871" y2="76285"/>
                        <a14:backgroundMark x1="79235" y1="74295" x2="79235" y2="74295"/>
                        <a14:backgroundMark x1="74681" y1="76617" x2="74681" y2="7661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129210" y="4260658"/>
            <a:ext cx="1859087" cy="204194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0856" y="4814497"/>
            <a:ext cx="2043637" cy="222942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4283" b="98715" l="2268" r="94785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60519" y="1800770"/>
            <a:ext cx="2128409" cy="225389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4283" b="98715" l="2268" r="94785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80176" y="1720810"/>
            <a:ext cx="2308046" cy="244412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7082" b="96996" l="2041" r="93651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666118" y="2253484"/>
            <a:ext cx="1822644" cy="192596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6424" b="97002" l="2268" r="89796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44380" y="1378881"/>
            <a:ext cx="2463170" cy="260839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253" b="97495" l="3589" r="9689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193985" y="1584158"/>
            <a:ext cx="3981450" cy="4562475"/>
          </a:xfrm>
          <a:prstGeom prst="rect">
            <a:avLst/>
          </a:prstGeom>
        </p:spPr>
      </p:pic>
      <p:sp>
        <p:nvSpPr>
          <p:cNvPr id="19" name="Oval Callout 18"/>
          <p:cNvSpPr/>
          <p:nvPr/>
        </p:nvSpPr>
        <p:spPr>
          <a:xfrm>
            <a:off x="14445" y="258840"/>
            <a:ext cx="5104295" cy="5182498"/>
          </a:xfrm>
          <a:prstGeom prst="wedgeEllipseCallout">
            <a:avLst>
              <a:gd name="adj1" fmla="val 60484"/>
              <a:gd name="adj2" fmla="val 17993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Al </a:t>
            </a:r>
            <a:r>
              <a:rPr lang="en-US" sz="2800" b="1" dirty="0" smtClean="0">
                <a:solidFill>
                  <a:schemeClr val="tx1"/>
                </a:solidFill>
              </a:rPr>
              <a:t>3 </a:t>
            </a:r>
            <a:r>
              <a:rPr lang="en-US" sz="2800" b="1" dirty="0" err="1" smtClean="0">
                <a:solidFill>
                  <a:schemeClr val="tx1"/>
                </a:solidFill>
              </a:rPr>
              <a:t>emmers</a:t>
            </a:r>
            <a:r>
              <a:rPr lang="en-US" sz="2800" b="1" dirty="0" smtClean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vol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visjes</a:t>
            </a:r>
            <a:r>
              <a:rPr lang="en-US" sz="2800" b="1" dirty="0">
                <a:solidFill>
                  <a:schemeClr val="tx1"/>
                </a:solidFill>
              </a:rPr>
              <a:t>, </a:t>
            </a:r>
            <a:r>
              <a:rPr lang="en-US" sz="2800" b="1" dirty="0" err="1">
                <a:solidFill>
                  <a:schemeClr val="tx1"/>
                </a:solidFill>
              </a:rPr>
              <a:t>goed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bezig</a:t>
            </a:r>
            <a:r>
              <a:rPr lang="en-US" sz="2800" b="1" dirty="0">
                <a:solidFill>
                  <a:schemeClr val="tx1"/>
                </a:solidFill>
              </a:rPr>
              <a:t>! </a:t>
            </a: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r>
              <a:rPr lang="en-US" sz="2800" b="1" dirty="0">
                <a:solidFill>
                  <a:schemeClr val="tx1"/>
                </a:solidFill>
              </a:rPr>
              <a:t>Nog </a:t>
            </a:r>
            <a:r>
              <a:rPr lang="en-US" sz="2800" b="1" dirty="0" smtClean="0">
                <a:solidFill>
                  <a:schemeClr val="tx1"/>
                </a:solidFill>
              </a:rPr>
              <a:t>7 </a:t>
            </a:r>
            <a:r>
              <a:rPr lang="en-US" sz="2800" b="1" dirty="0" err="1">
                <a:solidFill>
                  <a:schemeClr val="tx1"/>
                </a:solidFill>
              </a:rPr>
              <a:t>emmers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te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gaan</a:t>
            </a:r>
            <a:r>
              <a:rPr lang="en-US" sz="2800" b="1" dirty="0">
                <a:solidFill>
                  <a:schemeClr val="tx1"/>
                </a:solidFill>
              </a:rPr>
              <a:t>. </a:t>
            </a: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r>
              <a:rPr lang="en-US" sz="2800" b="1" dirty="0" err="1">
                <a:solidFill>
                  <a:schemeClr val="tx1"/>
                </a:solidFill>
              </a:rPr>
              <a:t>Als</a:t>
            </a:r>
            <a:r>
              <a:rPr lang="en-US" sz="2800" b="1" dirty="0">
                <a:solidFill>
                  <a:schemeClr val="tx1"/>
                </a:solidFill>
              </a:rPr>
              <a:t> je </a:t>
            </a:r>
            <a:r>
              <a:rPr lang="en-US" sz="2800" b="1" dirty="0" err="1">
                <a:solidFill>
                  <a:schemeClr val="tx1"/>
                </a:solidFill>
              </a:rPr>
              <a:t>klaar</a:t>
            </a:r>
            <a:r>
              <a:rPr lang="en-US" sz="2800" b="1" dirty="0">
                <a:solidFill>
                  <a:schemeClr val="tx1"/>
                </a:solidFill>
              </a:rPr>
              <a:t> bent om </a:t>
            </a:r>
            <a:r>
              <a:rPr lang="en-US" sz="2800" b="1" dirty="0" err="1">
                <a:solidFill>
                  <a:schemeClr val="tx1"/>
                </a:solidFill>
              </a:rPr>
              <a:t>verder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te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gaan</a:t>
            </a:r>
            <a:r>
              <a:rPr lang="en-US" sz="2800" b="1" dirty="0">
                <a:solidFill>
                  <a:schemeClr val="tx1"/>
                </a:solidFill>
              </a:rPr>
              <a:t>, </a:t>
            </a:r>
            <a:r>
              <a:rPr lang="en-US" sz="2800" b="1" dirty="0" err="1">
                <a:solidFill>
                  <a:schemeClr val="tx1"/>
                </a:solidFill>
              </a:rPr>
              <a:t>druk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dan</a:t>
            </a:r>
            <a:r>
              <a:rPr lang="en-US" sz="2800" b="1" dirty="0">
                <a:solidFill>
                  <a:schemeClr val="tx1"/>
                </a:solidFill>
              </a:rPr>
              <a:t> op de </a:t>
            </a:r>
            <a:r>
              <a:rPr lang="en-US" sz="2800" b="1" dirty="0" err="1">
                <a:solidFill>
                  <a:schemeClr val="tx1"/>
                </a:solidFill>
              </a:rPr>
              <a:t>spatiebalk</a:t>
            </a:r>
            <a:r>
              <a:rPr lang="en-US" sz="2800" b="1" dirty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sz="2800" b="1" dirty="0" smtClean="0">
              <a:solidFill>
                <a:schemeClr val="tx1"/>
              </a:solidFill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1154" y="4898607"/>
            <a:ext cx="2043637" cy="2229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023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19" b="94030" l="9654" r="86521">
                        <a14:backgroundMark x1="78871" y1="76285" x2="78871" y2="76285"/>
                        <a14:backgroundMark x1="79235" y1="74295" x2="79235" y2="74295"/>
                        <a14:backgroundMark x1="74681" y1="76617" x2="74681" y2="7661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854849" y="2313991"/>
            <a:ext cx="1628537" cy="17887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19" b="94030" l="9654" r="86521">
                        <a14:backgroundMark x1="78871" y1="76285" x2="78871" y2="76285"/>
                        <a14:backgroundMark x1="79235" y1="74295" x2="79235" y2="74295"/>
                        <a14:backgroundMark x1="74681" y1="76617" x2="74681" y2="7661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930132" y="2313991"/>
            <a:ext cx="1628538" cy="178872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19" b="94030" l="9654" r="86521">
                        <a14:backgroundMark x1="78871" y1="76285" x2="78871" y2="76285"/>
                        <a14:backgroundMark x1="79235" y1="74295" x2="79235" y2="74295"/>
                        <a14:backgroundMark x1="74681" y1="76617" x2="74681" y2="7661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199668" y="2908395"/>
            <a:ext cx="1711766" cy="18801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19" b="94030" l="9654" r="86521">
                        <a14:backgroundMark x1="78871" y1="76285" x2="78871" y2="76285"/>
                        <a14:backgroundMark x1="79235" y1="74295" x2="79235" y2="74295"/>
                        <a14:backgroundMark x1="74681" y1="76617" x2="74681" y2="7661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274950" y="2911151"/>
            <a:ext cx="1737580" cy="190849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19" b="94030" l="9654" r="86521">
                        <a14:backgroundMark x1="78871" y1="76285" x2="78871" y2="76285"/>
                        <a14:backgroundMark x1="79235" y1="74295" x2="79235" y2="74295"/>
                        <a14:backgroundMark x1="74681" y1="76617" x2="74681" y2="7661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162624" y="3489222"/>
            <a:ext cx="1859087" cy="204194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19" b="94030" l="9654" r="86521">
                        <a14:backgroundMark x1="78871" y1="76285" x2="78871" y2="76285"/>
                        <a14:backgroundMark x1="79235" y1="74295" x2="79235" y2="74295"/>
                        <a14:backgroundMark x1="74681" y1="76617" x2="74681" y2="7661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274949" y="3486466"/>
            <a:ext cx="1859087" cy="2041948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6252" y="4171985"/>
            <a:ext cx="1829487" cy="199580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210" y="4230876"/>
            <a:ext cx="1768013" cy="192874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0856" y="4814497"/>
            <a:ext cx="2043637" cy="222942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4283" b="98715" l="2268" r="94785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60519" y="1800770"/>
            <a:ext cx="2128409" cy="225389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4283" b="98715" l="2268" r="94785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80176" y="1720810"/>
            <a:ext cx="2308046" cy="244412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7082" b="96996" l="2041" r="93651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666118" y="2253484"/>
            <a:ext cx="1822644" cy="192596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6424" b="97002" l="2268" r="89796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44380" y="1378881"/>
            <a:ext cx="2463170" cy="260839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1253" b="97495" l="3589" r="9689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193985" y="1584158"/>
            <a:ext cx="3981450" cy="4562475"/>
          </a:xfrm>
          <a:prstGeom prst="rect">
            <a:avLst/>
          </a:prstGeom>
        </p:spPr>
      </p:pic>
      <p:sp>
        <p:nvSpPr>
          <p:cNvPr id="19" name="Oval Callout 18"/>
          <p:cNvSpPr/>
          <p:nvPr/>
        </p:nvSpPr>
        <p:spPr>
          <a:xfrm>
            <a:off x="14445" y="258840"/>
            <a:ext cx="5104295" cy="5182498"/>
          </a:xfrm>
          <a:prstGeom prst="wedgeEllipseCallout">
            <a:avLst>
              <a:gd name="adj1" fmla="val 60484"/>
              <a:gd name="adj2" fmla="val 17993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Al </a:t>
            </a:r>
            <a:r>
              <a:rPr lang="en-US" sz="2800" b="1" dirty="0" smtClean="0">
                <a:solidFill>
                  <a:schemeClr val="tx1"/>
                </a:solidFill>
              </a:rPr>
              <a:t>4 </a:t>
            </a:r>
            <a:r>
              <a:rPr lang="en-US" sz="2800" b="1" dirty="0" err="1" smtClean="0">
                <a:solidFill>
                  <a:schemeClr val="tx1"/>
                </a:solidFill>
              </a:rPr>
              <a:t>emmers</a:t>
            </a:r>
            <a:r>
              <a:rPr lang="en-US" sz="2800" b="1" dirty="0" smtClean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vol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visjes</a:t>
            </a:r>
            <a:r>
              <a:rPr lang="en-US" sz="2800" b="1" dirty="0">
                <a:solidFill>
                  <a:schemeClr val="tx1"/>
                </a:solidFill>
              </a:rPr>
              <a:t>, </a:t>
            </a:r>
            <a:r>
              <a:rPr lang="en-US" sz="2800" b="1" dirty="0" err="1">
                <a:solidFill>
                  <a:schemeClr val="tx1"/>
                </a:solidFill>
              </a:rPr>
              <a:t>goed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bezig</a:t>
            </a:r>
            <a:r>
              <a:rPr lang="en-US" sz="2800" b="1" dirty="0">
                <a:solidFill>
                  <a:schemeClr val="tx1"/>
                </a:solidFill>
              </a:rPr>
              <a:t>! </a:t>
            </a: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r>
              <a:rPr lang="en-US" sz="2800" b="1" dirty="0">
                <a:solidFill>
                  <a:schemeClr val="tx1"/>
                </a:solidFill>
              </a:rPr>
              <a:t>Nog </a:t>
            </a:r>
            <a:r>
              <a:rPr lang="en-US" sz="2800" b="1" dirty="0" smtClean="0">
                <a:solidFill>
                  <a:schemeClr val="tx1"/>
                </a:solidFill>
              </a:rPr>
              <a:t>6 </a:t>
            </a:r>
            <a:r>
              <a:rPr lang="en-US" sz="2800" b="1" dirty="0" err="1">
                <a:solidFill>
                  <a:schemeClr val="tx1"/>
                </a:solidFill>
              </a:rPr>
              <a:t>emmers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te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gaan</a:t>
            </a:r>
            <a:r>
              <a:rPr lang="en-US" sz="2800" b="1" dirty="0">
                <a:solidFill>
                  <a:schemeClr val="tx1"/>
                </a:solidFill>
              </a:rPr>
              <a:t>. </a:t>
            </a: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r>
              <a:rPr lang="en-US" sz="2800" b="1" dirty="0" err="1">
                <a:solidFill>
                  <a:schemeClr val="tx1"/>
                </a:solidFill>
              </a:rPr>
              <a:t>Als</a:t>
            </a:r>
            <a:r>
              <a:rPr lang="en-US" sz="2800" b="1" dirty="0">
                <a:solidFill>
                  <a:schemeClr val="tx1"/>
                </a:solidFill>
              </a:rPr>
              <a:t> je </a:t>
            </a:r>
            <a:r>
              <a:rPr lang="en-US" sz="2800" b="1" dirty="0" err="1">
                <a:solidFill>
                  <a:schemeClr val="tx1"/>
                </a:solidFill>
              </a:rPr>
              <a:t>klaar</a:t>
            </a:r>
            <a:r>
              <a:rPr lang="en-US" sz="2800" b="1" dirty="0">
                <a:solidFill>
                  <a:schemeClr val="tx1"/>
                </a:solidFill>
              </a:rPr>
              <a:t> bent om </a:t>
            </a:r>
            <a:r>
              <a:rPr lang="en-US" sz="2800" b="1" dirty="0" err="1">
                <a:solidFill>
                  <a:schemeClr val="tx1"/>
                </a:solidFill>
              </a:rPr>
              <a:t>verder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te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gaan</a:t>
            </a:r>
            <a:r>
              <a:rPr lang="en-US" sz="2800" b="1" dirty="0">
                <a:solidFill>
                  <a:schemeClr val="tx1"/>
                </a:solidFill>
              </a:rPr>
              <a:t>, </a:t>
            </a:r>
            <a:r>
              <a:rPr lang="en-US" sz="2800" b="1" dirty="0" err="1">
                <a:solidFill>
                  <a:schemeClr val="tx1"/>
                </a:solidFill>
              </a:rPr>
              <a:t>druk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dan</a:t>
            </a:r>
            <a:r>
              <a:rPr lang="en-US" sz="2800" b="1" dirty="0">
                <a:solidFill>
                  <a:schemeClr val="tx1"/>
                </a:solidFill>
              </a:rPr>
              <a:t> op de </a:t>
            </a:r>
            <a:r>
              <a:rPr lang="en-US" sz="2800" b="1" dirty="0" err="1">
                <a:solidFill>
                  <a:schemeClr val="tx1"/>
                </a:solidFill>
              </a:rPr>
              <a:t>spatiebalk</a:t>
            </a:r>
            <a:r>
              <a:rPr lang="en-US" sz="2800" b="1" dirty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sz="2800" b="1" dirty="0" smtClean="0">
              <a:solidFill>
                <a:schemeClr val="tx1"/>
              </a:solidFill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2319" y="4880161"/>
            <a:ext cx="2043637" cy="2229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109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19" b="94030" l="9654" r="86521">
                        <a14:backgroundMark x1="78871" y1="76285" x2="78871" y2="76285"/>
                        <a14:backgroundMark x1="79235" y1="74295" x2="79235" y2="74295"/>
                        <a14:backgroundMark x1="74681" y1="76617" x2="74681" y2="7661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854849" y="2313991"/>
            <a:ext cx="1628537" cy="17887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19" b="94030" l="9654" r="86521">
                        <a14:backgroundMark x1="78871" y1="76285" x2="78871" y2="76285"/>
                        <a14:backgroundMark x1="79235" y1="74295" x2="79235" y2="74295"/>
                        <a14:backgroundMark x1="74681" y1="76617" x2="74681" y2="7661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930132" y="2313991"/>
            <a:ext cx="1628538" cy="178872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19" b="94030" l="9654" r="86521">
                        <a14:backgroundMark x1="78871" y1="76285" x2="78871" y2="76285"/>
                        <a14:backgroundMark x1="79235" y1="74295" x2="79235" y2="74295"/>
                        <a14:backgroundMark x1="74681" y1="76617" x2="74681" y2="7661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199668" y="2908395"/>
            <a:ext cx="1711766" cy="18801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19" b="94030" l="9654" r="86521">
                        <a14:backgroundMark x1="78871" y1="76285" x2="78871" y2="76285"/>
                        <a14:backgroundMark x1="79235" y1="74295" x2="79235" y2="74295"/>
                        <a14:backgroundMark x1="74681" y1="76617" x2="74681" y2="7661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274950" y="2911151"/>
            <a:ext cx="1737580" cy="190849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19" b="94030" l="9654" r="86521">
                        <a14:backgroundMark x1="78871" y1="76285" x2="78871" y2="76285"/>
                        <a14:backgroundMark x1="79235" y1="74295" x2="79235" y2="74295"/>
                        <a14:backgroundMark x1="74681" y1="76617" x2="74681" y2="7661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162624" y="3489222"/>
            <a:ext cx="1859087" cy="2041948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4647" y="3524211"/>
            <a:ext cx="1906352" cy="207965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6252" y="4171985"/>
            <a:ext cx="1829487" cy="199580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210" y="4230876"/>
            <a:ext cx="1768013" cy="192874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0856" y="4814497"/>
            <a:ext cx="2043637" cy="222942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4283" b="98715" l="2268" r="94785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60519" y="1800770"/>
            <a:ext cx="2128409" cy="225389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4283" b="98715" l="2268" r="94785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80176" y="1720810"/>
            <a:ext cx="2308046" cy="244412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7082" b="96996" l="2041" r="93651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666118" y="2253484"/>
            <a:ext cx="1822644" cy="192596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6424" b="97002" l="2268" r="89796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44380" y="1378881"/>
            <a:ext cx="2463170" cy="260839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1253" b="97495" l="3589" r="9689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193985" y="1584158"/>
            <a:ext cx="3981450" cy="4562475"/>
          </a:xfrm>
          <a:prstGeom prst="rect">
            <a:avLst/>
          </a:prstGeom>
        </p:spPr>
      </p:pic>
      <p:sp>
        <p:nvSpPr>
          <p:cNvPr id="19" name="Oval Callout 18"/>
          <p:cNvSpPr/>
          <p:nvPr/>
        </p:nvSpPr>
        <p:spPr>
          <a:xfrm>
            <a:off x="14445" y="258840"/>
            <a:ext cx="5104295" cy="5182498"/>
          </a:xfrm>
          <a:prstGeom prst="wedgeEllipseCallout">
            <a:avLst>
              <a:gd name="adj1" fmla="val 60484"/>
              <a:gd name="adj2" fmla="val 17993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Al </a:t>
            </a:r>
            <a:r>
              <a:rPr lang="en-US" sz="2800" b="1" dirty="0" smtClean="0">
                <a:solidFill>
                  <a:schemeClr val="tx1"/>
                </a:solidFill>
              </a:rPr>
              <a:t>5 </a:t>
            </a:r>
            <a:r>
              <a:rPr lang="en-US" sz="2800" b="1" dirty="0" err="1" smtClean="0">
                <a:solidFill>
                  <a:schemeClr val="tx1"/>
                </a:solidFill>
              </a:rPr>
              <a:t>emmers</a:t>
            </a:r>
            <a:r>
              <a:rPr lang="en-US" sz="2800" b="1" dirty="0" smtClean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vol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visjes</a:t>
            </a:r>
            <a:r>
              <a:rPr lang="en-US" sz="2800" b="1" dirty="0">
                <a:solidFill>
                  <a:schemeClr val="tx1"/>
                </a:solidFill>
              </a:rPr>
              <a:t>, </a:t>
            </a:r>
            <a:r>
              <a:rPr lang="en-US" sz="2800" b="1" dirty="0" smtClean="0">
                <a:solidFill>
                  <a:schemeClr val="tx1"/>
                </a:solidFill>
              </a:rPr>
              <a:t>je zit in de </a:t>
            </a:r>
            <a:r>
              <a:rPr lang="en-US" sz="2800" b="1" dirty="0" err="1" smtClean="0">
                <a:solidFill>
                  <a:schemeClr val="tx1"/>
                </a:solidFill>
              </a:rPr>
              <a:t>helft</a:t>
            </a:r>
            <a:r>
              <a:rPr lang="en-US" sz="2800" b="1" dirty="0" smtClean="0">
                <a:solidFill>
                  <a:schemeClr val="tx1"/>
                </a:solidFill>
              </a:rPr>
              <a:t>! </a:t>
            </a:r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r>
              <a:rPr lang="en-US" sz="2800" b="1" dirty="0">
                <a:solidFill>
                  <a:schemeClr val="tx1"/>
                </a:solidFill>
              </a:rPr>
              <a:t>Nog </a:t>
            </a:r>
            <a:r>
              <a:rPr lang="en-US" sz="2800" b="1" dirty="0" smtClean="0">
                <a:solidFill>
                  <a:schemeClr val="tx1"/>
                </a:solidFill>
              </a:rPr>
              <a:t>5 </a:t>
            </a:r>
            <a:r>
              <a:rPr lang="en-US" sz="2800" b="1" dirty="0" err="1">
                <a:solidFill>
                  <a:schemeClr val="tx1"/>
                </a:solidFill>
              </a:rPr>
              <a:t>emmers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te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gaan</a:t>
            </a:r>
            <a:r>
              <a:rPr lang="en-US" sz="2800" b="1" dirty="0">
                <a:solidFill>
                  <a:schemeClr val="tx1"/>
                </a:solidFill>
              </a:rPr>
              <a:t>. </a:t>
            </a: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r>
              <a:rPr lang="en-US" sz="2800" b="1" dirty="0" err="1">
                <a:solidFill>
                  <a:schemeClr val="tx1"/>
                </a:solidFill>
              </a:rPr>
              <a:t>Als</a:t>
            </a:r>
            <a:r>
              <a:rPr lang="en-US" sz="2800" b="1" dirty="0">
                <a:solidFill>
                  <a:schemeClr val="tx1"/>
                </a:solidFill>
              </a:rPr>
              <a:t> je </a:t>
            </a:r>
            <a:r>
              <a:rPr lang="en-US" sz="2800" b="1" dirty="0" err="1">
                <a:solidFill>
                  <a:schemeClr val="tx1"/>
                </a:solidFill>
              </a:rPr>
              <a:t>klaar</a:t>
            </a:r>
            <a:r>
              <a:rPr lang="en-US" sz="2800" b="1" dirty="0">
                <a:solidFill>
                  <a:schemeClr val="tx1"/>
                </a:solidFill>
              </a:rPr>
              <a:t> bent om </a:t>
            </a:r>
            <a:r>
              <a:rPr lang="en-US" sz="2800" b="1" dirty="0" err="1">
                <a:solidFill>
                  <a:schemeClr val="tx1"/>
                </a:solidFill>
              </a:rPr>
              <a:t>verder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te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gaan</a:t>
            </a:r>
            <a:r>
              <a:rPr lang="en-US" sz="2800" b="1" dirty="0">
                <a:solidFill>
                  <a:schemeClr val="tx1"/>
                </a:solidFill>
              </a:rPr>
              <a:t>, </a:t>
            </a:r>
            <a:r>
              <a:rPr lang="en-US" sz="2800" b="1" dirty="0" err="1">
                <a:solidFill>
                  <a:schemeClr val="tx1"/>
                </a:solidFill>
              </a:rPr>
              <a:t>druk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dan</a:t>
            </a:r>
            <a:r>
              <a:rPr lang="en-US" sz="2800" b="1" dirty="0">
                <a:solidFill>
                  <a:schemeClr val="tx1"/>
                </a:solidFill>
              </a:rPr>
              <a:t> op de </a:t>
            </a:r>
            <a:r>
              <a:rPr lang="en-US" sz="2800" b="1" dirty="0" err="1">
                <a:solidFill>
                  <a:schemeClr val="tx1"/>
                </a:solidFill>
              </a:rPr>
              <a:t>spatiebalk</a:t>
            </a:r>
            <a:r>
              <a:rPr lang="en-US" sz="2800" b="1" dirty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sz="2800" b="1" dirty="0" smtClean="0">
              <a:solidFill>
                <a:schemeClr val="tx1"/>
              </a:solidFill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2319" y="4880161"/>
            <a:ext cx="2043637" cy="2229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72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19" b="94030" l="9654" r="86521">
                        <a14:backgroundMark x1="78871" y1="76285" x2="78871" y2="76285"/>
                        <a14:backgroundMark x1="79235" y1="74295" x2="79235" y2="74295"/>
                        <a14:backgroundMark x1="74681" y1="76617" x2="74681" y2="7661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854849" y="2313991"/>
            <a:ext cx="1628537" cy="17887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19" b="94030" l="9654" r="86521">
                        <a14:backgroundMark x1="78871" y1="76285" x2="78871" y2="76285"/>
                        <a14:backgroundMark x1="79235" y1="74295" x2="79235" y2="74295"/>
                        <a14:backgroundMark x1="74681" y1="76617" x2="74681" y2="7661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930132" y="2313991"/>
            <a:ext cx="1628538" cy="1788722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19" b="94030" l="9654" r="86521">
                        <a14:backgroundMark x1="78871" y1="76285" x2="78871" y2="76285"/>
                        <a14:backgroundMark x1="79235" y1="74295" x2="79235" y2="74295"/>
                        <a14:backgroundMark x1="74681" y1="76617" x2="74681" y2="7661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195023" y="2880041"/>
            <a:ext cx="1737580" cy="19084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19" b="94030" l="9654" r="86521">
                        <a14:backgroundMark x1="78871" y1="76285" x2="78871" y2="76285"/>
                        <a14:backgroundMark x1="79235" y1="74295" x2="79235" y2="74295"/>
                        <a14:backgroundMark x1="74681" y1="76617" x2="74681" y2="7661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199668" y="2908395"/>
            <a:ext cx="1711766" cy="1880136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0819" y="3482859"/>
            <a:ext cx="1906352" cy="2079655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7588" y="3547336"/>
            <a:ext cx="1906352" cy="207965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6252" y="4171985"/>
            <a:ext cx="1829487" cy="199580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210" y="4230876"/>
            <a:ext cx="1768013" cy="192874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0856" y="4814497"/>
            <a:ext cx="2043637" cy="222942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4283" b="98715" l="2268" r="94785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60519" y="1800770"/>
            <a:ext cx="2128409" cy="225389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4283" b="98715" l="2268" r="94785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80176" y="1720810"/>
            <a:ext cx="2308046" cy="244412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7082" b="96996" l="2041" r="93651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666118" y="2253484"/>
            <a:ext cx="1822644" cy="192596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6424" b="97002" l="2268" r="89796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44380" y="1378881"/>
            <a:ext cx="2463170" cy="260839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1253" b="97495" l="3589" r="9689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193985" y="1584158"/>
            <a:ext cx="3981450" cy="4562475"/>
          </a:xfrm>
          <a:prstGeom prst="rect">
            <a:avLst/>
          </a:prstGeom>
        </p:spPr>
      </p:pic>
      <p:sp>
        <p:nvSpPr>
          <p:cNvPr id="19" name="Oval Callout 18"/>
          <p:cNvSpPr/>
          <p:nvPr/>
        </p:nvSpPr>
        <p:spPr>
          <a:xfrm>
            <a:off x="14445" y="258840"/>
            <a:ext cx="5104295" cy="5182498"/>
          </a:xfrm>
          <a:prstGeom prst="wedgeEllipseCallout">
            <a:avLst>
              <a:gd name="adj1" fmla="val 60484"/>
              <a:gd name="adj2" fmla="val 17993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Al </a:t>
            </a:r>
            <a:r>
              <a:rPr lang="en-US" sz="2800" b="1" dirty="0" smtClean="0">
                <a:solidFill>
                  <a:schemeClr val="tx1"/>
                </a:solidFill>
              </a:rPr>
              <a:t>6 </a:t>
            </a:r>
            <a:r>
              <a:rPr lang="en-US" sz="2800" b="1" dirty="0" err="1" smtClean="0">
                <a:solidFill>
                  <a:schemeClr val="tx1"/>
                </a:solidFill>
              </a:rPr>
              <a:t>emmers</a:t>
            </a:r>
            <a:r>
              <a:rPr lang="en-US" sz="2800" b="1" dirty="0" smtClean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vol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visjes</a:t>
            </a:r>
            <a:r>
              <a:rPr lang="en-US" sz="2800" b="1" dirty="0">
                <a:solidFill>
                  <a:schemeClr val="tx1"/>
                </a:solidFill>
              </a:rPr>
              <a:t>, </a:t>
            </a:r>
            <a:r>
              <a:rPr lang="en-US" sz="2800" b="1" dirty="0" err="1">
                <a:solidFill>
                  <a:schemeClr val="tx1"/>
                </a:solidFill>
              </a:rPr>
              <a:t>goed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bezig</a:t>
            </a:r>
            <a:r>
              <a:rPr lang="en-US" sz="2800" b="1" dirty="0">
                <a:solidFill>
                  <a:schemeClr val="tx1"/>
                </a:solidFill>
              </a:rPr>
              <a:t>! </a:t>
            </a: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r>
              <a:rPr lang="en-US" sz="2800" b="1" dirty="0">
                <a:solidFill>
                  <a:schemeClr val="tx1"/>
                </a:solidFill>
              </a:rPr>
              <a:t>Nog </a:t>
            </a:r>
            <a:r>
              <a:rPr lang="en-US" sz="2800" b="1" dirty="0" smtClean="0">
                <a:solidFill>
                  <a:schemeClr val="tx1"/>
                </a:solidFill>
              </a:rPr>
              <a:t>4 </a:t>
            </a:r>
            <a:r>
              <a:rPr lang="en-US" sz="2800" b="1" dirty="0" err="1">
                <a:solidFill>
                  <a:schemeClr val="tx1"/>
                </a:solidFill>
              </a:rPr>
              <a:t>emmers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te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gaan</a:t>
            </a:r>
            <a:r>
              <a:rPr lang="en-US" sz="2800" b="1" dirty="0">
                <a:solidFill>
                  <a:schemeClr val="tx1"/>
                </a:solidFill>
              </a:rPr>
              <a:t>. </a:t>
            </a: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r>
              <a:rPr lang="en-US" sz="2800" b="1" dirty="0" err="1">
                <a:solidFill>
                  <a:schemeClr val="tx1"/>
                </a:solidFill>
              </a:rPr>
              <a:t>Als</a:t>
            </a:r>
            <a:r>
              <a:rPr lang="en-US" sz="2800" b="1" dirty="0">
                <a:solidFill>
                  <a:schemeClr val="tx1"/>
                </a:solidFill>
              </a:rPr>
              <a:t> je </a:t>
            </a:r>
            <a:r>
              <a:rPr lang="en-US" sz="2800" b="1" dirty="0" err="1">
                <a:solidFill>
                  <a:schemeClr val="tx1"/>
                </a:solidFill>
              </a:rPr>
              <a:t>klaar</a:t>
            </a:r>
            <a:r>
              <a:rPr lang="en-US" sz="2800" b="1" dirty="0">
                <a:solidFill>
                  <a:schemeClr val="tx1"/>
                </a:solidFill>
              </a:rPr>
              <a:t> bent om </a:t>
            </a:r>
            <a:r>
              <a:rPr lang="en-US" sz="2800" b="1" dirty="0" err="1">
                <a:solidFill>
                  <a:schemeClr val="tx1"/>
                </a:solidFill>
              </a:rPr>
              <a:t>verder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te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gaan</a:t>
            </a:r>
            <a:r>
              <a:rPr lang="en-US" sz="2800" b="1" dirty="0">
                <a:solidFill>
                  <a:schemeClr val="tx1"/>
                </a:solidFill>
              </a:rPr>
              <a:t>, </a:t>
            </a:r>
            <a:r>
              <a:rPr lang="en-US" sz="2800" b="1" dirty="0" err="1">
                <a:solidFill>
                  <a:schemeClr val="tx1"/>
                </a:solidFill>
              </a:rPr>
              <a:t>druk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dan</a:t>
            </a:r>
            <a:r>
              <a:rPr lang="en-US" sz="2800" b="1" dirty="0">
                <a:solidFill>
                  <a:schemeClr val="tx1"/>
                </a:solidFill>
              </a:rPr>
              <a:t> op de </a:t>
            </a:r>
            <a:r>
              <a:rPr lang="en-US" sz="2800" b="1" dirty="0" err="1">
                <a:solidFill>
                  <a:schemeClr val="tx1"/>
                </a:solidFill>
              </a:rPr>
              <a:t>spatiebalk</a:t>
            </a:r>
            <a:r>
              <a:rPr lang="en-US" sz="2800" b="1" dirty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sz="2800" b="1" dirty="0" smtClean="0">
              <a:solidFill>
                <a:schemeClr val="tx1"/>
              </a:solidFill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2319" y="4880161"/>
            <a:ext cx="2043637" cy="2229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429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19" b="94030" l="9654" r="86521">
                        <a14:backgroundMark x1="78871" y1="76285" x2="78871" y2="76285"/>
                        <a14:backgroundMark x1="79235" y1="74295" x2="79235" y2="74295"/>
                        <a14:backgroundMark x1="74681" y1="76617" x2="74681" y2="7661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854849" y="2313991"/>
            <a:ext cx="1628537" cy="17887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19" b="94030" l="9654" r="86521">
                        <a14:backgroundMark x1="78871" y1="76285" x2="78871" y2="76285"/>
                        <a14:backgroundMark x1="79235" y1="74295" x2="79235" y2="74295"/>
                        <a14:backgroundMark x1="74681" y1="76617" x2="74681" y2="7661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930132" y="2313991"/>
            <a:ext cx="1628538" cy="178872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19" b="94030" l="9654" r="86521">
                        <a14:backgroundMark x1="78871" y1="76285" x2="78871" y2="76285"/>
                        <a14:backgroundMark x1="79235" y1="74295" x2="79235" y2="74295"/>
                        <a14:backgroundMark x1="74681" y1="76617" x2="74681" y2="7661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199668" y="2908395"/>
            <a:ext cx="1711766" cy="1880136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9228" y="2800506"/>
            <a:ext cx="1906352" cy="207965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0819" y="3482859"/>
            <a:ext cx="1906352" cy="2079655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7588" y="3547336"/>
            <a:ext cx="1906352" cy="207965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6252" y="4171985"/>
            <a:ext cx="1829487" cy="199580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210" y="4230876"/>
            <a:ext cx="1768013" cy="192874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0856" y="4814497"/>
            <a:ext cx="2043637" cy="222942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4283" b="98715" l="2268" r="94785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60519" y="1800770"/>
            <a:ext cx="2128409" cy="225389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4283" b="98715" l="2268" r="94785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80176" y="1720810"/>
            <a:ext cx="2308046" cy="244412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7082" b="96996" l="2041" r="93651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666118" y="2253484"/>
            <a:ext cx="1822644" cy="192596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6424" b="97002" l="2268" r="89796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44380" y="1378881"/>
            <a:ext cx="2463170" cy="260839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1253" b="97495" l="3589" r="9689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193985" y="1584158"/>
            <a:ext cx="3981450" cy="4562475"/>
          </a:xfrm>
          <a:prstGeom prst="rect">
            <a:avLst/>
          </a:prstGeom>
        </p:spPr>
      </p:pic>
      <p:sp>
        <p:nvSpPr>
          <p:cNvPr id="19" name="Oval Callout 18"/>
          <p:cNvSpPr/>
          <p:nvPr/>
        </p:nvSpPr>
        <p:spPr>
          <a:xfrm>
            <a:off x="14445" y="258840"/>
            <a:ext cx="5104295" cy="5182498"/>
          </a:xfrm>
          <a:prstGeom prst="wedgeEllipseCallout">
            <a:avLst>
              <a:gd name="adj1" fmla="val 60484"/>
              <a:gd name="adj2" fmla="val 17993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Al 7</a:t>
            </a:r>
            <a:r>
              <a:rPr lang="en-US" sz="2800" b="1" dirty="0" smtClean="0">
                <a:solidFill>
                  <a:schemeClr val="tx1"/>
                </a:solidFill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</a:rPr>
              <a:t>emmers</a:t>
            </a:r>
            <a:r>
              <a:rPr lang="en-US" sz="2800" b="1" dirty="0" smtClean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vol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visjes</a:t>
            </a:r>
            <a:r>
              <a:rPr lang="en-US" sz="2800" b="1" dirty="0">
                <a:solidFill>
                  <a:schemeClr val="tx1"/>
                </a:solidFill>
              </a:rPr>
              <a:t>, </a:t>
            </a:r>
            <a:r>
              <a:rPr lang="en-US" sz="2800" b="1" dirty="0" err="1">
                <a:solidFill>
                  <a:schemeClr val="tx1"/>
                </a:solidFill>
              </a:rPr>
              <a:t>goed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bezig</a:t>
            </a:r>
            <a:r>
              <a:rPr lang="en-US" sz="2800" b="1" dirty="0">
                <a:solidFill>
                  <a:schemeClr val="tx1"/>
                </a:solidFill>
              </a:rPr>
              <a:t>! </a:t>
            </a: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r>
              <a:rPr lang="en-US" sz="2800" b="1" dirty="0">
                <a:solidFill>
                  <a:schemeClr val="tx1"/>
                </a:solidFill>
              </a:rPr>
              <a:t>Nog 3</a:t>
            </a:r>
            <a:r>
              <a:rPr lang="en-US" sz="2800" b="1" dirty="0" smtClean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emmers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te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gaan</a:t>
            </a:r>
            <a:r>
              <a:rPr lang="en-US" sz="2800" b="1" dirty="0">
                <a:solidFill>
                  <a:schemeClr val="tx1"/>
                </a:solidFill>
              </a:rPr>
              <a:t>. </a:t>
            </a: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r>
              <a:rPr lang="en-US" sz="2800" b="1" dirty="0" err="1">
                <a:solidFill>
                  <a:schemeClr val="tx1"/>
                </a:solidFill>
              </a:rPr>
              <a:t>Als</a:t>
            </a:r>
            <a:r>
              <a:rPr lang="en-US" sz="2800" b="1" dirty="0">
                <a:solidFill>
                  <a:schemeClr val="tx1"/>
                </a:solidFill>
              </a:rPr>
              <a:t> je </a:t>
            </a:r>
            <a:r>
              <a:rPr lang="en-US" sz="2800" b="1" dirty="0" err="1">
                <a:solidFill>
                  <a:schemeClr val="tx1"/>
                </a:solidFill>
              </a:rPr>
              <a:t>klaar</a:t>
            </a:r>
            <a:r>
              <a:rPr lang="en-US" sz="2800" b="1" dirty="0">
                <a:solidFill>
                  <a:schemeClr val="tx1"/>
                </a:solidFill>
              </a:rPr>
              <a:t> bent om </a:t>
            </a:r>
            <a:r>
              <a:rPr lang="en-US" sz="2800" b="1" dirty="0" err="1">
                <a:solidFill>
                  <a:schemeClr val="tx1"/>
                </a:solidFill>
              </a:rPr>
              <a:t>verder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te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gaan</a:t>
            </a:r>
            <a:r>
              <a:rPr lang="en-US" sz="2800" b="1" dirty="0">
                <a:solidFill>
                  <a:schemeClr val="tx1"/>
                </a:solidFill>
              </a:rPr>
              <a:t>, </a:t>
            </a:r>
            <a:r>
              <a:rPr lang="en-US" sz="2800" b="1" dirty="0" err="1">
                <a:solidFill>
                  <a:schemeClr val="tx1"/>
                </a:solidFill>
              </a:rPr>
              <a:t>druk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dan</a:t>
            </a:r>
            <a:r>
              <a:rPr lang="en-US" sz="2800" b="1" dirty="0">
                <a:solidFill>
                  <a:schemeClr val="tx1"/>
                </a:solidFill>
              </a:rPr>
              <a:t> op de </a:t>
            </a:r>
            <a:r>
              <a:rPr lang="en-US" sz="2800" b="1" dirty="0" err="1">
                <a:solidFill>
                  <a:schemeClr val="tx1"/>
                </a:solidFill>
              </a:rPr>
              <a:t>spatiebalk</a:t>
            </a:r>
            <a:r>
              <a:rPr lang="en-US" sz="2800" b="1" dirty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sz="2800" b="1" dirty="0" smtClean="0">
              <a:solidFill>
                <a:schemeClr val="tx1"/>
              </a:solidFill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2319" y="4880161"/>
            <a:ext cx="2043637" cy="2229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914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19" b="94030" l="9654" r="86521">
                        <a14:backgroundMark x1="78871" y1="76285" x2="78871" y2="76285"/>
                        <a14:backgroundMark x1="79235" y1="74295" x2="79235" y2="74295"/>
                        <a14:backgroundMark x1="74681" y1="76617" x2="74681" y2="7661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040694" y="2284269"/>
            <a:ext cx="1628537" cy="1788721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19" b="94030" l="9654" r="86521">
                        <a14:backgroundMark x1="78871" y1="76285" x2="78871" y2="76285"/>
                        <a14:backgroundMark x1="79235" y1="74295" x2="79235" y2="74295"/>
                        <a14:backgroundMark x1="74681" y1="76617" x2="74681" y2="7661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115977" y="2284269"/>
            <a:ext cx="1628538" cy="178872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1527" y="2943181"/>
            <a:ext cx="1906352" cy="207965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9387" y="2801496"/>
            <a:ext cx="1805557" cy="196969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101" y="3414078"/>
            <a:ext cx="1906352" cy="2079655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5977" y="3500950"/>
            <a:ext cx="1906352" cy="207965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6252" y="4171985"/>
            <a:ext cx="1829487" cy="199580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210" y="4230876"/>
            <a:ext cx="1768013" cy="192874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0856" y="4814497"/>
            <a:ext cx="2043637" cy="222942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4283" b="98715" l="2268" r="94785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60519" y="1800770"/>
            <a:ext cx="2128409" cy="225389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4283" b="98715" l="2268" r="94785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80176" y="1720810"/>
            <a:ext cx="2308046" cy="244412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7082" b="96996" l="2041" r="93651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666118" y="2253484"/>
            <a:ext cx="1822644" cy="192596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6424" b="97002" l="2268" r="89796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44380" y="1378881"/>
            <a:ext cx="2463170" cy="260839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1253" b="97495" l="3589" r="9689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193985" y="1584158"/>
            <a:ext cx="3981450" cy="4562475"/>
          </a:xfrm>
          <a:prstGeom prst="rect">
            <a:avLst/>
          </a:prstGeom>
        </p:spPr>
      </p:pic>
      <p:sp>
        <p:nvSpPr>
          <p:cNvPr id="19" name="Oval Callout 18"/>
          <p:cNvSpPr/>
          <p:nvPr/>
        </p:nvSpPr>
        <p:spPr>
          <a:xfrm>
            <a:off x="14445" y="258840"/>
            <a:ext cx="5104295" cy="5182498"/>
          </a:xfrm>
          <a:prstGeom prst="wedgeEllipseCallout">
            <a:avLst>
              <a:gd name="adj1" fmla="val 60484"/>
              <a:gd name="adj2" fmla="val 17993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Al </a:t>
            </a:r>
            <a:r>
              <a:rPr lang="en-US" sz="2800" b="1" dirty="0" smtClean="0">
                <a:solidFill>
                  <a:schemeClr val="tx1"/>
                </a:solidFill>
              </a:rPr>
              <a:t>8 </a:t>
            </a:r>
            <a:r>
              <a:rPr lang="en-US" sz="2800" b="1" dirty="0" err="1" smtClean="0">
                <a:solidFill>
                  <a:schemeClr val="tx1"/>
                </a:solidFill>
              </a:rPr>
              <a:t>emmers</a:t>
            </a:r>
            <a:r>
              <a:rPr lang="en-US" sz="2800" b="1" dirty="0" smtClean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vol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visjes</a:t>
            </a:r>
            <a:r>
              <a:rPr lang="en-US" sz="2800" b="1" dirty="0">
                <a:solidFill>
                  <a:schemeClr val="tx1"/>
                </a:solidFill>
              </a:rPr>
              <a:t>, </a:t>
            </a:r>
            <a:r>
              <a:rPr lang="en-US" sz="2800" b="1" dirty="0" err="1">
                <a:solidFill>
                  <a:schemeClr val="tx1"/>
                </a:solidFill>
              </a:rPr>
              <a:t>goed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bezig</a:t>
            </a:r>
            <a:r>
              <a:rPr lang="en-US" sz="2800" b="1" dirty="0">
                <a:solidFill>
                  <a:schemeClr val="tx1"/>
                </a:solidFill>
              </a:rPr>
              <a:t>! </a:t>
            </a: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r>
              <a:rPr lang="en-US" sz="2800" b="1" dirty="0">
                <a:solidFill>
                  <a:schemeClr val="tx1"/>
                </a:solidFill>
              </a:rPr>
              <a:t>Nog </a:t>
            </a:r>
            <a:r>
              <a:rPr lang="en-US" sz="2800" b="1" dirty="0" smtClean="0">
                <a:solidFill>
                  <a:schemeClr val="tx1"/>
                </a:solidFill>
              </a:rPr>
              <a:t>2 </a:t>
            </a:r>
            <a:r>
              <a:rPr lang="en-US" sz="2800" b="1" dirty="0" err="1">
                <a:solidFill>
                  <a:schemeClr val="tx1"/>
                </a:solidFill>
              </a:rPr>
              <a:t>emmers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te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gaan</a:t>
            </a:r>
            <a:r>
              <a:rPr lang="en-US" sz="2800" b="1" dirty="0">
                <a:solidFill>
                  <a:schemeClr val="tx1"/>
                </a:solidFill>
              </a:rPr>
              <a:t>. </a:t>
            </a: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r>
              <a:rPr lang="en-US" sz="2800" b="1" dirty="0" err="1">
                <a:solidFill>
                  <a:schemeClr val="tx1"/>
                </a:solidFill>
              </a:rPr>
              <a:t>Als</a:t>
            </a:r>
            <a:r>
              <a:rPr lang="en-US" sz="2800" b="1" dirty="0">
                <a:solidFill>
                  <a:schemeClr val="tx1"/>
                </a:solidFill>
              </a:rPr>
              <a:t> je </a:t>
            </a:r>
            <a:r>
              <a:rPr lang="en-US" sz="2800" b="1" dirty="0" err="1">
                <a:solidFill>
                  <a:schemeClr val="tx1"/>
                </a:solidFill>
              </a:rPr>
              <a:t>klaar</a:t>
            </a:r>
            <a:r>
              <a:rPr lang="en-US" sz="2800" b="1" dirty="0">
                <a:solidFill>
                  <a:schemeClr val="tx1"/>
                </a:solidFill>
              </a:rPr>
              <a:t> bent om </a:t>
            </a:r>
            <a:r>
              <a:rPr lang="en-US" sz="2800" b="1" dirty="0" err="1">
                <a:solidFill>
                  <a:schemeClr val="tx1"/>
                </a:solidFill>
              </a:rPr>
              <a:t>verder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te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gaan</a:t>
            </a:r>
            <a:r>
              <a:rPr lang="en-US" sz="2800" b="1" dirty="0">
                <a:solidFill>
                  <a:schemeClr val="tx1"/>
                </a:solidFill>
              </a:rPr>
              <a:t>, </a:t>
            </a:r>
            <a:r>
              <a:rPr lang="en-US" sz="2800" b="1" dirty="0" err="1">
                <a:solidFill>
                  <a:schemeClr val="tx1"/>
                </a:solidFill>
              </a:rPr>
              <a:t>druk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dan</a:t>
            </a:r>
            <a:r>
              <a:rPr lang="en-US" sz="2800" b="1" dirty="0">
                <a:solidFill>
                  <a:schemeClr val="tx1"/>
                </a:solidFill>
              </a:rPr>
              <a:t> op de </a:t>
            </a:r>
            <a:r>
              <a:rPr lang="en-US" sz="2800" b="1" dirty="0" err="1">
                <a:solidFill>
                  <a:schemeClr val="tx1"/>
                </a:solidFill>
              </a:rPr>
              <a:t>spatiebalk</a:t>
            </a:r>
            <a:r>
              <a:rPr lang="en-US" sz="2800" b="1" dirty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sz="2800" b="1" dirty="0" smtClean="0">
              <a:solidFill>
                <a:schemeClr val="tx1"/>
              </a:solidFill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2319" y="4880161"/>
            <a:ext cx="2043637" cy="2229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229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19" b="94030" l="9654" r="86521">
                        <a14:backgroundMark x1="78871" y1="76285" x2="78871" y2="76285"/>
                        <a14:backgroundMark x1="79235" y1="74295" x2="79235" y2="74295"/>
                        <a14:backgroundMark x1="74681" y1="76617" x2="74681" y2="7661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096149" y="2296392"/>
            <a:ext cx="1628537" cy="1788721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8926" y="2472283"/>
            <a:ext cx="1609758" cy="1756098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1527" y="2943181"/>
            <a:ext cx="1906352" cy="207965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9387" y="2801496"/>
            <a:ext cx="1805557" cy="196969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101" y="3414078"/>
            <a:ext cx="1906352" cy="2079655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5977" y="3500950"/>
            <a:ext cx="1906352" cy="207965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6252" y="4171985"/>
            <a:ext cx="1829487" cy="199580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210" y="4230876"/>
            <a:ext cx="1768013" cy="192874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0856" y="4814497"/>
            <a:ext cx="2043637" cy="222942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4283" b="98715" l="2268" r="94785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60519" y="1800770"/>
            <a:ext cx="2128409" cy="225389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4283" b="98715" l="2268" r="94785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80176" y="1720810"/>
            <a:ext cx="2308046" cy="244412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7082" b="96996" l="2041" r="93651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666118" y="2253484"/>
            <a:ext cx="1822644" cy="192596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6424" b="97002" l="2268" r="89796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44380" y="1378881"/>
            <a:ext cx="2463170" cy="260839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253" b="97495" l="3589" r="9689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193985" y="1584158"/>
            <a:ext cx="3981450" cy="4562475"/>
          </a:xfrm>
          <a:prstGeom prst="rect">
            <a:avLst/>
          </a:prstGeom>
        </p:spPr>
      </p:pic>
      <p:sp>
        <p:nvSpPr>
          <p:cNvPr id="19" name="Oval Callout 18"/>
          <p:cNvSpPr/>
          <p:nvPr/>
        </p:nvSpPr>
        <p:spPr>
          <a:xfrm>
            <a:off x="14445" y="258840"/>
            <a:ext cx="5104295" cy="5182498"/>
          </a:xfrm>
          <a:prstGeom prst="wedgeEllipseCallout">
            <a:avLst>
              <a:gd name="adj1" fmla="val 60484"/>
              <a:gd name="adj2" fmla="val 17993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Al 9</a:t>
            </a:r>
            <a:r>
              <a:rPr lang="en-US" sz="2800" b="1" dirty="0" smtClean="0">
                <a:solidFill>
                  <a:schemeClr val="tx1"/>
                </a:solidFill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</a:rPr>
              <a:t>emmers</a:t>
            </a:r>
            <a:r>
              <a:rPr lang="en-US" sz="2800" b="1" dirty="0" smtClean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vol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visjes</a:t>
            </a:r>
            <a:r>
              <a:rPr lang="en-US" sz="2800" b="1" dirty="0">
                <a:solidFill>
                  <a:schemeClr val="tx1"/>
                </a:solidFill>
              </a:rPr>
              <a:t>, </a:t>
            </a:r>
            <a:r>
              <a:rPr lang="en-US" sz="2800" b="1" dirty="0" err="1">
                <a:solidFill>
                  <a:schemeClr val="tx1"/>
                </a:solidFill>
              </a:rPr>
              <a:t>goed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bezig</a:t>
            </a:r>
            <a:r>
              <a:rPr lang="en-US" sz="2800" b="1" dirty="0">
                <a:solidFill>
                  <a:schemeClr val="tx1"/>
                </a:solidFill>
              </a:rPr>
              <a:t>! </a:t>
            </a: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r>
              <a:rPr lang="en-US" sz="2800" b="1" dirty="0">
                <a:solidFill>
                  <a:schemeClr val="tx1"/>
                </a:solidFill>
              </a:rPr>
              <a:t>Nog 1</a:t>
            </a:r>
            <a:r>
              <a:rPr lang="en-US" sz="2800" b="1" dirty="0" smtClean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emmers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te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gaan</a:t>
            </a:r>
            <a:r>
              <a:rPr lang="en-US" sz="2800" b="1" dirty="0">
                <a:solidFill>
                  <a:schemeClr val="tx1"/>
                </a:solidFill>
              </a:rPr>
              <a:t>. </a:t>
            </a: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r>
              <a:rPr lang="en-US" sz="2800" b="1" dirty="0" err="1">
                <a:solidFill>
                  <a:schemeClr val="tx1"/>
                </a:solidFill>
              </a:rPr>
              <a:t>Als</a:t>
            </a:r>
            <a:r>
              <a:rPr lang="en-US" sz="2800" b="1" dirty="0">
                <a:solidFill>
                  <a:schemeClr val="tx1"/>
                </a:solidFill>
              </a:rPr>
              <a:t> je </a:t>
            </a:r>
            <a:r>
              <a:rPr lang="en-US" sz="2800" b="1" dirty="0" err="1">
                <a:solidFill>
                  <a:schemeClr val="tx1"/>
                </a:solidFill>
              </a:rPr>
              <a:t>klaar</a:t>
            </a:r>
            <a:r>
              <a:rPr lang="en-US" sz="2800" b="1" dirty="0">
                <a:solidFill>
                  <a:schemeClr val="tx1"/>
                </a:solidFill>
              </a:rPr>
              <a:t> bent om </a:t>
            </a:r>
            <a:r>
              <a:rPr lang="en-US" sz="2800" b="1" dirty="0" err="1">
                <a:solidFill>
                  <a:schemeClr val="tx1"/>
                </a:solidFill>
              </a:rPr>
              <a:t>verder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te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gaan</a:t>
            </a:r>
            <a:r>
              <a:rPr lang="en-US" sz="2800" b="1" dirty="0">
                <a:solidFill>
                  <a:schemeClr val="tx1"/>
                </a:solidFill>
              </a:rPr>
              <a:t>, </a:t>
            </a:r>
            <a:r>
              <a:rPr lang="en-US" sz="2800" b="1" dirty="0" err="1">
                <a:solidFill>
                  <a:schemeClr val="tx1"/>
                </a:solidFill>
              </a:rPr>
              <a:t>druk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dan</a:t>
            </a:r>
            <a:r>
              <a:rPr lang="en-US" sz="2800" b="1" dirty="0">
                <a:solidFill>
                  <a:schemeClr val="tx1"/>
                </a:solidFill>
              </a:rPr>
              <a:t> op de </a:t>
            </a:r>
            <a:r>
              <a:rPr lang="en-US" sz="2800" b="1" dirty="0" err="1">
                <a:solidFill>
                  <a:schemeClr val="tx1"/>
                </a:solidFill>
              </a:rPr>
              <a:t>spatiebalk</a:t>
            </a:r>
            <a:r>
              <a:rPr lang="en-US" sz="2800" b="1" dirty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sz="2800" b="1" dirty="0" smtClean="0">
              <a:solidFill>
                <a:schemeClr val="tx1"/>
              </a:solidFill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2319" y="4880161"/>
            <a:ext cx="2043637" cy="2229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742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1326" y="2624683"/>
            <a:ext cx="1609758" cy="1756098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1098" y="2579465"/>
            <a:ext cx="1609758" cy="1756098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1527" y="2943181"/>
            <a:ext cx="1906352" cy="207965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4019" y="2954217"/>
            <a:ext cx="1805557" cy="196969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101" y="3414078"/>
            <a:ext cx="1906352" cy="2079655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7819" y="3530336"/>
            <a:ext cx="1906352" cy="207965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6252" y="4171985"/>
            <a:ext cx="1829487" cy="199580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210" y="4230876"/>
            <a:ext cx="1768013" cy="192874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0856" y="4814497"/>
            <a:ext cx="2043637" cy="222942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4283" b="98715" l="2268" r="94785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60519" y="1800770"/>
            <a:ext cx="2128409" cy="225389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4283" b="98715" l="2268" r="94785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80176" y="1720810"/>
            <a:ext cx="2308046" cy="244412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7082" b="96996" l="2041" r="93651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666118" y="2253484"/>
            <a:ext cx="1822644" cy="192596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6424" b="97002" l="2268" r="89796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44380" y="1378881"/>
            <a:ext cx="2463170" cy="260839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1253" b="97495" l="3589" r="9689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193985" y="1584158"/>
            <a:ext cx="3981450" cy="4562475"/>
          </a:xfrm>
          <a:prstGeom prst="rect">
            <a:avLst/>
          </a:prstGeom>
        </p:spPr>
      </p:pic>
      <p:sp>
        <p:nvSpPr>
          <p:cNvPr id="19" name="Oval Callout 18"/>
          <p:cNvSpPr/>
          <p:nvPr/>
        </p:nvSpPr>
        <p:spPr>
          <a:xfrm>
            <a:off x="14445" y="258839"/>
            <a:ext cx="5104295" cy="4281629"/>
          </a:xfrm>
          <a:prstGeom prst="wedgeEllipseCallout">
            <a:avLst>
              <a:gd name="adj1" fmla="val 59557"/>
              <a:gd name="adj2" fmla="val 21805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tx1"/>
                </a:solidFill>
              </a:rPr>
              <a:t>Waw</a:t>
            </a:r>
            <a:r>
              <a:rPr lang="en-US" sz="2800" b="1" dirty="0" smtClean="0">
                <a:solidFill>
                  <a:schemeClr val="tx1"/>
                </a:solidFill>
              </a:rPr>
              <a:t>! Je </a:t>
            </a:r>
            <a:r>
              <a:rPr lang="en-US" sz="2800" b="1" dirty="0" err="1" smtClean="0">
                <a:solidFill>
                  <a:schemeClr val="tx1"/>
                </a:solidFill>
              </a:rPr>
              <a:t>hebt</a:t>
            </a:r>
            <a:r>
              <a:rPr lang="en-US" sz="2800" b="1" dirty="0" smtClean="0">
                <a:solidFill>
                  <a:schemeClr val="tx1"/>
                </a:solidFill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</a:rPr>
              <a:t>alle</a:t>
            </a:r>
            <a:r>
              <a:rPr lang="en-US" sz="2800" b="1" dirty="0" smtClean="0">
                <a:solidFill>
                  <a:schemeClr val="tx1"/>
                </a:solidFill>
              </a:rPr>
              <a:t> 10 de </a:t>
            </a:r>
            <a:r>
              <a:rPr lang="en-US" sz="2800" b="1" dirty="0" err="1" smtClean="0">
                <a:solidFill>
                  <a:schemeClr val="tx1"/>
                </a:solidFill>
              </a:rPr>
              <a:t>emmers</a:t>
            </a:r>
            <a:r>
              <a:rPr lang="en-US" sz="2800" b="1" dirty="0" smtClean="0">
                <a:solidFill>
                  <a:schemeClr val="tx1"/>
                </a:solidFill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</a:rPr>
              <a:t>gevuld</a:t>
            </a:r>
            <a:r>
              <a:rPr lang="en-US" sz="2800" b="1" dirty="0" smtClean="0">
                <a:solidFill>
                  <a:schemeClr val="tx1"/>
                </a:solidFill>
              </a:rPr>
              <a:t> met </a:t>
            </a:r>
            <a:r>
              <a:rPr lang="en-US" sz="2800" b="1" dirty="0" err="1" smtClean="0">
                <a:solidFill>
                  <a:schemeClr val="tx1"/>
                </a:solidFill>
              </a:rPr>
              <a:t>visjes</a:t>
            </a:r>
            <a:r>
              <a:rPr lang="en-US" sz="2800" b="1" dirty="0" smtClean="0">
                <a:solidFill>
                  <a:schemeClr val="tx1"/>
                </a:solidFill>
              </a:rPr>
              <a:t>. </a:t>
            </a: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Super hard </a:t>
            </a:r>
            <a:r>
              <a:rPr lang="en-US" sz="2800" b="1" dirty="0" err="1" smtClean="0">
                <a:solidFill>
                  <a:schemeClr val="tx1"/>
                </a:solidFill>
              </a:rPr>
              <a:t>bedankt</a:t>
            </a:r>
            <a:r>
              <a:rPr lang="en-US" sz="2800" b="1" dirty="0" smtClean="0">
                <a:solidFill>
                  <a:schemeClr val="tx1"/>
                </a:solidFill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</a:rPr>
              <a:t>voor</a:t>
            </a:r>
            <a:r>
              <a:rPr lang="en-US" sz="2800" b="1" dirty="0" smtClean="0">
                <a:solidFill>
                  <a:schemeClr val="tx1"/>
                </a:solidFill>
              </a:rPr>
              <a:t> je </a:t>
            </a:r>
            <a:r>
              <a:rPr lang="en-US" sz="2800" b="1" dirty="0" err="1" smtClean="0">
                <a:solidFill>
                  <a:schemeClr val="tx1"/>
                </a:solidFill>
              </a:rPr>
              <a:t>hulp</a:t>
            </a:r>
            <a:r>
              <a:rPr lang="en-US" sz="2800" b="1" dirty="0" smtClean="0">
                <a:solidFill>
                  <a:schemeClr val="tx1"/>
                </a:solidFill>
              </a:rPr>
              <a:t>! </a:t>
            </a:r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 smtClean="0">
              <a:solidFill>
                <a:schemeClr val="tx1"/>
              </a:solidFill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2319" y="4880161"/>
            <a:ext cx="2043637" cy="2229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737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424" b="97002" l="2268" r="89796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44380" y="1378881"/>
            <a:ext cx="2463170" cy="260839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283" b="98715" l="2268" r="94785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60519" y="1800770"/>
            <a:ext cx="2128409" cy="225389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283" b="98715" l="2268" r="94785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80176" y="1720810"/>
            <a:ext cx="2308046" cy="244412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7082" b="96996" l="2041" r="93651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666118" y="2253484"/>
            <a:ext cx="1822644" cy="192596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253" b="97495" l="3589" r="9689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217845" y="1938828"/>
            <a:ext cx="3981450" cy="4562475"/>
          </a:xfrm>
          <a:prstGeom prst="rect">
            <a:avLst/>
          </a:prstGeom>
        </p:spPr>
      </p:pic>
      <p:sp>
        <p:nvSpPr>
          <p:cNvPr id="8" name="Oval Callout 7"/>
          <p:cNvSpPr/>
          <p:nvPr/>
        </p:nvSpPr>
        <p:spPr>
          <a:xfrm>
            <a:off x="85381" y="-1"/>
            <a:ext cx="5104295" cy="3740727"/>
          </a:xfrm>
          <a:prstGeom prst="wedgeEllipseCallout">
            <a:avLst>
              <a:gd name="adj1" fmla="val 52872"/>
              <a:gd name="adj2" fmla="val 35155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Je </a:t>
            </a:r>
            <a:r>
              <a:rPr lang="en-US" sz="2800" b="1" dirty="0" err="1" smtClean="0">
                <a:solidFill>
                  <a:schemeClr val="tx1"/>
                </a:solidFill>
              </a:rPr>
              <a:t>zal</a:t>
            </a:r>
            <a:r>
              <a:rPr lang="en-US" sz="2800" b="1" dirty="0" smtClean="0">
                <a:solidFill>
                  <a:schemeClr val="tx1"/>
                </a:solidFill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</a:rPr>
              <a:t>straks</a:t>
            </a:r>
            <a:r>
              <a:rPr lang="en-US" sz="2800" b="1" dirty="0" smtClean="0">
                <a:solidFill>
                  <a:schemeClr val="tx1"/>
                </a:solidFill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</a:rPr>
              <a:t>een</a:t>
            </a:r>
            <a:r>
              <a:rPr lang="en-US" sz="2800" b="1" dirty="0" smtClean="0">
                <a:solidFill>
                  <a:schemeClr val="tx1"/>
                </a:solidFill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</a:rPr>
              <a:t>cirkel</a:t>
            </a:r>
            <a:r>
              <a:rPr lang="en-US" sz="2800" b="1" dirty="0" smtClean="0">
                <a:solidFill>
                  <a:schemeClr val="tx1"/>
                </a:solidFill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</a:rPr>
              <a:t>te</a:t>
            </a:r>
            <a:r>
              <a:rPr lang="en-US" sz="2800" b="1" dirty="0" smtClean="0">
                <a:solidFill>
                  <a:schemeClr val="tx1"/>
                </a:solidFill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</a:rPr>
              <a:t>zien</a:t>
            </a:r>
            <a:r>
              <a:rPr lang="en-US" sz="2800" b="1" dirty="0" smtClean="0">
                <a:solidFill>
                  <a:schemeClr val="tx1"/>
                </a:solidFill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</a:rPr>
              <a:t>krijgen</a:t>
            </a:r>
            <a:r>
              <a:rPr lang="en-US" sz="2800" b="1" dirty="0" smtClean="0">
                <a:solidFill>
                  <a:schemeClr val="tx1"/>
                </a:solidFill>
              </a:rPr>
              <a:t> met </a:t>
            </a:r>
            <a:r>
              <a:rPr lang="en-US" sz="2800" b="1" dirty="0" err="1" smtClean="0">
                <a:solidFill>
                  <a:schemeClr val="tx1"/>
                </a:solidFill>
              </a:rPr>
              <a:t>een</a:t>
            </a:r>
            <a:r>
              <a:rPr lang="en-US" sz="2800" b="1" dirty="0" smtClean="0">
                <a:solidFill>
                  <a:schemeClr val="tx1"/>
                </a:solidFill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</a:rPr>
              <a:t>zwarte</a:t>
            </a:r>
            <a:r>
              <a:rPr lang="en-US" sz="2800" b="1" dirty="0" smtClean="0">
                <a:solidFill>
                  <a:schemeClr val="tx1"/>
                </a:solidFill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</a:rPr>
              <a:t>stip</a:t>
            </a:r>
            <a:r>
              <a:rPr lang="en-US" sz="2800" b="1" dirty="0" smtClean="0">
                <a:solidFill>
                  <a:schemeClr val="tx1"/>
                </a:solidFill>
              </a:rPr>
              <a:t> in het </a:t>
            </a:r>
            <a:r>
              <a:rPr lang="en-US" sz="2800" b="1" dirty="0" err="1" smtClean="0">
                <a:solidFill>
                  <a:schemeClr val="tx1"/>
                </a:solidFill>
              </a:rPr>
              <a:t>midden</a:t>
            </a:r>
            <a:r>
              <a:rPr lang="en-US" sz="2800" b="1" dirty="0" smtClean="0">
                <a:solidFill>
                  <a:schemeClr val="tx1"/>
                </a:solidFill>
              </a:rPr>
              <a:t>. Het is </a:t>
            </a:r>
            <a:r>
              <a:rPr lang="en-US" sz="2800" b="1" dirty="0" err="1" smtClean="0">
                <a:solidFill>
                  <a:schemeClr val="tx1"/>
                </a:solidFill>
              </a:rPr>
              <a:t>belangrijk</a:t>
            </a:r>
            <a:r>
              <a:rPr lang="en-US" sz="2800" b="1" dirty="0" smtClean="0">
                <a:solidFill>
                  <a:schemeClr val="tx1"/>
                </a:solidFill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</a:rPr>
              <a:t>dat</a:t>
            </a:r>
            <a:r>
              <a:rPr lang="en-US" sz="2800" b="1" dirty="0" smtClean="0">
                <a:solidFill>
                  <a:schemeClr val="tx1"/>
                </a:solidFill>
              </a:rPr>
              <a:t> je </a:t>
            </a:r>
            <a:r>
              <a:rPr lang="en-US" sz="2800" b="1" dirty="0" err="1" smtClean="0">
                <a:solidFill>
                  <a:schemeClr val="tx1"/>
                </a:solidFill>
              </a:rPr>
              <a:t>goed</a:t>
            </a:r>
            <a:r>
              <a:rPr lang="en-US" sz="2800" b="1" dirty="0" smtClean="0">
                <a:solidFill>
                  <a:schemeClr val="tx1"/>
                </a:solidFill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</a:rPr>
              <a:t>naar</a:t>
            </a:r>
            <a:r>
              <a:rPr lang="en-US" sz="2800" b="1" dirty="0" smtClean="0">
                <a:solidFill>
                  <a:schemeClr val="tx1"/>
                </a:solidFill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</a:rPr>
              <a:t>deze</a:t>
            </a:r>
            <a:r>
              <a:rPr lang="en-US" sz="2800" b="1" dirty="0" smtClean="0">
                <a:solidFill>
                  <a:schemeClr val="tx1"/>
                </a:solidFill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</a:rPr>
              <a:t>zwarte</a:t>
            </a:r>
            <a:r>
              <a:rPr lang="en-US" sz="2800" b="1" dirty="0" smtClean="0">
                <a:solidFill>
                  <a:schemeClr val="tx1"/>
                </a:solidFill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</a:rPr>
              <a:t>stip</a:t>
            </a:r>
            <a:r>
              <a:rPr lang="en-US" sz="2800" b="1" dirty="0" smtClean="0">
                <a:solidFill>
                  <a:schemeClr val="tx1"/>
                </a:solidFill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</a:rPr>
              <a:t>blijft</a:t>
            </a:r>
            <a:r>
              <a:rPr lang="en-US" sz="2800" b="1" dirty="0" smtClean="0">
                <a:solidFill>
                  <a:schemeClr val="tx1"/>
                </a:solidFill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</a:rPr>
              <a:t>kijken</a:t>
            </a:r>
            <a:r>
              <a:rPr lang="en-US" sz="2800" b="1" dirty="0" smtClean="0">
                <a:solidFill>
                  <a:schemeClr val="tx1"/>
                </a:solidFill>
              </a:rPr>
              <a:t>. </a:t>
            </a:r>
          </a:p>
          <a:p>
            <a:pPr algn="ctr"/>
            <a:endParaRPr lang="en-US" b="1" dirty="0" smtClean="0">
              <a:solidFill>
                <a:schemeClr val="tx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0"/>
          <a:srcRect l="28382" t="12273" r="28238" b="10606"/>
          <a:stretch/>
        </p:blipFill>
        <p:spPr>
          <a:xfrm>
            <a:off x="1049706" y="3834032"/>
            <a:ext cx="2952000" cy="29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9520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8859" y="2601813"/>
            <a:ext cx="962398" cy="104988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5436" y="2731067"/>
            <a:ext cx="962398" cy="104988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8727" y="2842164"/>
            <a:ext cx="1484154" cy="161907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2896" y="2689461"/>
            <a:ext cx="1484154" cy="161907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194" y="2291133"/>
            <a:ext cx="1484154" cy="161907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711" b="98501" l="1429" r="99286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06331" y="1269976"/>
            <a:ext cx="3404333" cy="283897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711" b="98501" l="1429" r="99286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756496" y="1780323"/>
            <a:ext cx="3404333" cy="2838971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711" b="98501" l="1429" r="99286"/>
                    </a14:imgEffect>
                    <a14:imgEffect>
                      <a14:saturation sat="6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99056" y="1181447"/>
            <a:ext cx="3463696" cy="288847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9997" y="2615866"/>
            <a:ext cx="1856868" cy="202567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9537" y="2937010"/>
            <a:ext cx="2527565" cy="275734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4015" y="3237974"/>
            <a:ext cx="2150059" cy="234551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6351" y="3766019"/>
            <a:ext cx="2874980" cy="31363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571" y="1984872"/>
            <a:ext cx="3895725" cy="424815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7697" y="3585807"/>
            <a:ext cx="2739712" cy="2988776"/>
          </a:xfrm>
          <a:prstGeom prst="rect">
            <a:avLst/>
          </a:prstGeom>
        </p:spPr>
      </p:pic>
      <p:sp>
        <p:nvSpPr>
          <p:cNvPr id="21" name="Oval Callout 20"/>
          <p:cNvSpPr/>
          <p:nvPr/>
        </p:nvSpPr>
        <p:spPr>
          <a:xfrm>
            <a:off x="6092083" y="359669"/>
            <a:ext cx="4097914" cy="2066994"/>
          </a:xfrm>
          <a:prstGeom prst="wedgeEllipseCallout">
            <a:avLst>
              <a:gd name="adj1" fmla="val -49333"/>
              <a:gd name="adj2" fmla="val 55147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tx1"/>
                </a:solidFill>
              </a:rPr>
              <a:t>Waw</a:t>
            </a:r>
            <a:r>
              <a:rPr lang="en-US" sz="2800" b="1" dirty="0" smtClean="0">
                <a:solidFill>
                  <a:schemeClr val="tx1"/>
                </a:solidFill>
              </a:rPr>
              <a:t>, wat </a:t>
            </a:r>
            <a:r>
              <a:rPr lang="en-US" sz="2800" b="1" dirty="0" err="1" smtClean="0">
                <a:solidFill>
                  <a:schemeClr val="tx1"/>
                </a:solidFill>
              </a:rPr>
              <a:t>een</a:t>
            </a:r>
            <a:r>
              <a:rPr lang="en-US" sz="2800" b="1" dirty="0" smtClean="0">
                <a:solidFill>
                  <a:schemeClr val="tx1"/>
                </a:solidFill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</a:rPr>
              <a:t>heerlijke</a:t>
            </a:r>
            <a:r>
              <a:rPr lang="en-US" sz="2800" b="1" dirty="0" smtClean="0">
                <a:solidFill>
                  <a:schemeClr val="tx1"/>
                </a:solidFill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</a:rPr>
              <a:t>visjes</a:t>
            </a:r>
            <a:r>
              <a:rPr lang="en-US" sz="2800" b="1" dirty="0" smtClean="0">
                <a:solidFill>
                  <a:schemeClr val="tx1"/>
                </a:solidFill>
              </a:rPr>
              <a:t>! </a:t>
            </a:r>
            <a:r>
              <a:rPr lang="en-US" sz="2800" b="1" dirty="0" err="1" smtClean="0">
                <a:solidFill>
                  <a:schemeClr val="tx1"/>
                </a:solidFill>
              </a:rPr>
              <a:t>Dankjewel</a:t>
            </a:r>
            <a:r>
              <a:rPr lang="en-US" sz="2800" b="1" dirty="0" smtClean="0">
                <a:solidFill>
                  <a:schemeClr val="tx1"/>
                </a:solidFill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</a:rPr>
              <a:t>voor</a:t>
            </a:r>
            <a:r>
              <a:rPr lang="en-US" sz="2800" b="1" dirty="0" smtClean="0">
                <a:solidFill>
                  <a:schemeClr val="tx1"/>
                </a:solidFill>
              </a:rPr>
              <a:t> de </a:t>
            </a:r>
            <a:r>
              <a:rPr lang="en-US" sz="2800" b="1" dirty="0" err="1" smtClean="0">
                <a:solidFill>
                  <a:schemeClr val="tx1"/>
                </a:solidFill>
              </a:rPr>
              <a:t>hulp</a:t>
            </a:r>
            <a:r>
              <a:rPr lang="en-US" sz="2800" b="1" dirty="0" smtClean="0">
                <a:solidFill>
                  <a:schemeClr val="tx1"/>
                </a:solidFill>
              </a:rPr>
              <a:t>! </a:t>
            </a:r>
            <a:endParaRPr lang="en-US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38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424" b="97002" l="2268" r="89796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44380" y="1378881"/>
            <a:ext cx="2463170" cy="260839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283" b="98715" l="2268" r="94785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60519" y="1800770"/>
            <a:ext cx="2128409" cy="2253893"/>
          </a:xfrm>
          <a:prstGeom prst="rect">
            <a:avLst/>
          </a:prstGeom>
        </p:spPr>
      </p:pic>
      <p:sp>
        <p:nvSpPr>
          <p:cNvPr id="9" name="Oval Callout 8"/>
          <p:cNvSpPr/>
          <p:nvPr/>
        </p:nvSpPr>
        <p:spPr>
          <a:xfrm>
            <a:off x="13144" y="41674"/>
            <a:ext cx="5899716" cy="3807228"/>
          </a:xfrm>
          <a:prstGeom prst="wedgeEllipseCallout">
            <a:avLst>
              <a:gd name="adj1" fmla="val 50635"/>
              <a:gd name="adj2" fmla="val 36714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tx1"/>
                </a:solidFill>
              </a:rPr>
              <a:t>Er</a:t>
            </a:r>
            <a:r>
              <a:rPr lang="en-US" sz="2800" b="1" dirty="0" smtClean="0">
                <a:solidFill>
                  <a:schemeClr val="tx1"/>
                </a:solidFill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</a:rPr>
              <a:t>zal</a:t>
            </a:r>
            <a:r>
              <a:rPr lang="en-US" sz="2800" b="1" dirty="0" smtClean="0">
                <a:solidFill>
                  <a:schemeClr val="tx1"/>
                </a:solidFill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</a:rPr>
              <a:t>telkens</a:t>
            </a:r>
            <a:r>
              <a:rPr lang="en-US" sz="2800" b="1" dirty="0" smtClean="0">
                <a:solidFill>
                  <a:schemeClr val="tx1"/>
                </a:solidFill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</a:rPr>
              <a:t>een</a:t>
            </a:r>
            <a:r>
              <a:rPr lang="en-US" sz="2800" b="1" dirty="0" smtClean="0">
                <a:solidFill>
                  <a:schemeClr val="tx1"/>
                </a:solidFill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</a:rPr>
              <a:t>groep</a:t>
            </a:r>
            <a:r>
              <a:rPr lang="en-US" sz="2800" b="1" dirty="0" smtClean="0">
                <a:solidFill>
                  <a:schemeClr val="tx1"/>
                </a:solidFill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</a:rPr>
              <a:t>witte</a:t>
            </a:r>
            <a:r>
              <a:rPr lang="en-US" sz="2800" b="1" dirty="0" smtClean="0">
                <a:solidFill>
                  <a:schemeClr val="tx1"/>
                </a:solidFill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</a:rPr>
              <a:t>stippen</a:t>
            </a:r>
            <a:r>
              <a:rPr lang="en-US" sz="2800" b="1" dirty="0" smtClean="0">
                <a:solidFill>
                  <a:schemeClr val="tx1"/>
                </a:solidFill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</a:rPr>
              <a:t>doorheen</a:t>
            </a:r>
            <a:r>
              <a:rPr lang="en-US" sz="2800" b="1" dirty="0" smtClean="0">
                <a:solidFill>
                  <a:schemeClr val="tx1"/>
                </a:solidFill>
              </a:rPr>
              <a:t> de </a:t>
            </a:r>
            <a:r>
              <a:rPr lang="en-US" sz="2800" b="1" dirty="0" err="1" smtClean="0">
                <a:solidFill>
                  <a:schemeClr val="tx1"/>
                </a:solidFill>
              </a:rPr>
              <a:t>cirkel</a:t>
            </a:r>
            <a:r>
              <a:rPr lang="en-US" sz="2800" b="1" dirty="0" smtClean="0">
                <a:solidFill>
                  <a:schemeClr val="tx1"/>
                </a:solidFill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</a:rPr>
              <a:t>bewegen</a:t>
            </a:r>
            <a:r>
              <a:rPr lang="en-US" sz="2800" b="1" dirty="0" smtClean="0">
                <a:solidFill>
                  <a:schemeClr val="tx1"/>
                </a:solidFill>
              </a:rPr>
              <a:t>. </a:t>
            </a:r>
            <a:r>
              <a:rPr lang="en-US" sz="2800" b="1" dirty="0" err="1" smtClean="0">
                <a:solidFill>
                  <a:schemeClr val="tx1"/>
                </a:solidFill>
              </a:rPr>
              <a:t>Dit</a:t>
            </a:r>
            <a:r>
              <a:rPr lang="en-US" sz="2800" b="1" dirty="0" smtClean="0">
                <a:solidFill>
                  <a:schemeClr val="tx1"/>
                </a:solidFill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</a:rPr>
              <a:t>zijn</a:t>
            </a:r>
            <a:r>
              <a:rPr lang="en-US" sz="2800" b="1" dirty="0" smtClean="0">
                <a:solidFill>
                  <a:schemeClr val="tx1"/>
                </a:solidFill>
              </a:rPr>
              <a:t> de </a:t>
            </a:r>
            <a:r>
              <a:rPr lang="en-US" sz="2800" b="1" dirty="0" err="1" smtClean="0">
                <a:solidFill>
                  <a:schemeClr val="tx1"/>
                </a:solidFill>
              </a:rPr>
              <a:t>visjes</a:t>
            </a:r>
            <a:r>
              <a:rPr lang="en-US" sz="2800" b="1" dirty="0" smtClean="0">
                <a:solidFill>
                  <a:schemeClr val="tx1"/>
                </a:solidFill>
              </a:rPr>
              <a:t> die </a:t>
            </a:r>
            <a:r>
              <a:rPr lang="en-US" sz="2800" b="1" dirty="0" err="1" smtClean="0">
                <a:solidFill>
                  <a:schemeClr val="tx1"/>
                </a:solidFill>
              </a:rPr>
              <a:t>zwemmen</a:t>
            </a:r>
            <a:r>
              <a:rPr lang="en-US" sz="2800" b="1" dirty="0" smtClean="0">
                <a:solidFill>
                  <a:schemeClr val="tx1"/>
                </a:solidFill>
              </a:rPr>
              <a:t> in het water.  Het is de </a:t>
            </a:r>
            <a:r>
              <a:rPr lang="en-US" sz="2800" b="1" dirty="0" err="1" smtClean="0">
                <a:solidFill>
                  <a:schemeClr val="tx1"/>
                </a:solidFill>
              </a:rPr>
              <a:t>bedoeling</a:t>
            </a:r>
            <a:r>
              <a:rPr lang="en-US" sz="2800" b="1" dirty="0" smtClean="0">
                <a:solidFill>
                  <a:schemeClr val="tx1"/>
                </a:solidFill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</a:rPr>
              <a:t>dat</a:t>
            </a:r>
            <a:r>
              <a:rPr lang="en-US" sz="2800" b="1" dirty="0" smtClean="0">
                <a:solidFill>
                  <a:schemeClr val="tx1"/>
                </a:solidFill>
              </a:rPr>
              <a:t> je zo </a:t>
            </a:r>
            <a:r>
              <a:rPr lang="en-US" sz="2800" b="1" dirty="0" err="1" smtClean="0">
                <a:solidFill>
                  <a:schemeClr val="tx1"/>
                </a:solidFill>
              </a:rPr>
              <a:t>veel</a:t>
            </a:r>
            <a:r>
              <a:rPr lang="en-US" sz="2800" b="1" dirty="0" smtClean="0">
                <a:solidFill>
                  <a:schemeClr val="tx1"/>
                </a:solidFill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</a:rPr>
              <a:t>mogelijk</a:t>
            </a:r>
            <a:r>
              <a:rPr lang="en-US" sz="2800" b="1" dirty="0" smtClean="0">
                <a:solidFill>
                  <a:schemeClr val="tx1"/>
                </a:solidFill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</a:rPr>
              <a:t>visjes</a:t>
            </a:r>
            <a:r>
              <a:rPr lang="en-US" sz="2800" b="1" dirty="0" smtClean="0">
                <a:solidFill>
                  <a:schemeClr val="tx1"/>
                </a:solidFill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</a:rPr>
              <a:t>vangt</a:t>
            </a:r>
            <a:r>
              <a:rPr lang="en-US" sz="2800" b="1" dirty="0">
                <a:solidFill>
                  <a:schemeClr val="tx1"/>
                </a:solidFill>
              </a:rPr>
              <a:t>.</a:t>
            </a:r>
            <a:endParaRPr lang="en-US" b="1" dirty="0" smtClean="0">
              <a:solidFill>
                <a:schemeClr val="tx1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6"/>
          <a:srcRect l="27954" t="10455" r="28154" b="11515"/>
          <a:stretch/>
        </p:blipFill>
        <p:spPr>
          <a:xfrm>
            <a:off x="1313877" y="3807228"/>
            <a:ext cx="2952000" cy="29520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283" b="98715" l="2268" r="94785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80176" y="1720810"/>
            <a:ext cx="2308046" cy="2444121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7082" b="96996" l="2041" r="93651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666118" y="2253484"/>
            <a:ext cx="1822644" cy="192596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253" b="97495" l="3589" r="9689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762646" y="1567665"/>
            <a:ext cx="3981450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940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424" b="97002" l="2268" r="89796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44380" y="1378881"/>
            <a:ext cx="2463170" cy="260839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283" b="98715" l="2268" r="94785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60519" y="1800770"/>
            <a:ext cx="2128409" cy="225389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283" b="98715" l="2268" r="94785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80176" y="1720810"/>
            <a:ext cx="2308046" cy="244412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7082" b="96996" l="2041" r="93651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666118" y="2253484"/>
            <a:ext cx="1822644" cy="192596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253" b="97495" l="3589" r="9689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762646" y="1567665"/>
            <a:ext cx="3981450" cy="4562475"/>
          </a:xfrm>
          <a:prstGeom prst="rect">
            <a:avLst/>
          </a:prstGeom>
        </p:spPr>
      </p:pic>
      <p:sp>
        <p:nvSpPr>
          <p:cNvPr id="9" name="Oval Callout 8"/>
          <p:cNvSpPr/>
          <p:nvPr/>
        </p:nvSpPr>
        <p:spPr>
          <a:xfrm>
            <a:off x="174486" y="123709"/>
            <a:ext cx="5470534" cy="3626427"/>
          </a:xfrm>
          <a:prstGeom prst="wedgeEllipseCallout">
            <a:avLst>
              <a:gd name="adj1" fmla="val 56241"/>
              <a:gd name="adj2" fmla="val 31035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tx1"/>
                </a:solidFill>
              </a:rPr>
              <a:t>Daarna</a:t>
            </a:r>
            <a:r>
              <a:rPr lang="en-US" sz="2800" b="1" dirty="0" smtClean="0">
                <a:solidFill>
                  <a:schemeClr val="tx1"/>
                </a:solidFill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</a:rPr>
              <a:t>zal</a:t>
            </a:r>
            <a:r>
              <a:rPr lang="en-US" sz="2800" b="1" dirty="0" smtClean="0">
                <a:solidFill>
                  <a:schemeClr val="tx1"/>
                </a:solidFill>
              </a:rPr>
              <a:t> je </a:t>
            </a:r>
            <a:r>
              <a:rPr lang="en-US" sz="2800" b="1" dirty="0" err="1" smtClean="0">
                <a:solidFill>
                  <a:schemeClr val="tx1"/>
                </a:solidFill>
              </a:rPr>
              <a:t>een</a:t>
            </a:r>
            <a:r>
              <a:rPr lang="en-US" sz="2800" b="1" dirty="0" smtClean="0">
                <a:solidFill>
                  <a:schemeClr val="tx1"/>
                </a:solidFill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</a:rPr>
              <a:t>vishengel</a:t>
            </a:r>
            <a:r>
              <a:rPr lang="en-US" sz="2800" b="1" dirty="0" smtClean="0">
                <a:solidFill>
                  <a:schemeClr val="tx1"/>
                </a:solidFill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</a:rPr>
              <a:t>te</a:t>
            </a:r>
            <a:r>
              <a:rPr lang="en-US" sz="2800" b="1" dirty="0" smtClean="0">
                <a:solidFill>
                  <a:schemeClr val="tx1"/>
                </a:solidFill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</a:rPr>
              <a:t>zien</a:t>
            </a:r>
            <a:r>
              <a:rPr lang="en-US" sz="2800" b="1" dirty="0" smtClean="0">
                <a:solidFill>
                  <a:schemeClr val="tx1"/>
                </a:solidFill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</a:rPr>
              <a:t>krijgen</a:t>
            </a:r>
            <a:r>
              <a:rPr lang="en-US" sz="2800" b="1" dirty="0" smtClean="0">
                <a:solidFill>
                  <a:schemeClr val="tx1"/>
                </a:solidFill>
              </a:rPr>
              <a:t>. Die </a:t>
            </a:r>
            <a:r>
              <a:rPr lang="en-US" sz="2800" b="1" dirty="0" err="1" smtClean="0">
                <a:solidFill>
                  <a:schemeClr val="tx1"/>
                </a:solidFill>
              </a:rPr>
              <a:t>kan</a:t>
            </a:r>
            <a:r>
              <a:rPr lang="en-US" sz="2800" b="1" dirty="0" smtClean="0">
                <a:solidFill>
                  <a:schemeClr val="tx1"/>
                </a:solidFill>
              </a:rPr>
              <a:t> je met de </a:t>
            </a:r>
            <a:r>
              <a:rPr lang="en-US" sz="2800" b="1" dirty="0" err="1" smtClean="0">
                <a:solidFill>
                  <a:schemeClr val="tx1"/>
                </a:solidFill>
              </a:rPr>
              <a:t>pijltjestoetsen</a:t>
            </a:r>
            <a:r>
              <a:rPr lang="en-US" sz="2800" b="1" dirty="0" smtClean="0">
                <a:solidFill>
                  <a:schemeClr val="tx1"/>
                </a:solidFill>
              </a:rPr>
              <a:t> in de </a:t>
            </a:r>
            <a:r>
              <a:rPr lang="en-US" sz="2800" b="1" dirty="0" err="1" smtClean="0">
                <a:solidFill>
                  <a:schemeClr val="tx1"/>
                </a:solidFill>
              </a:rPr>
              <a:t>juiste</a:t>
            </a:r>
            <a:r>
              <a:rPr lang="en-US" sz="2800" b="1" dirty="0" smtClean="0">
                <a:solidFill>
                  <a:schemeClr val="tx1"/>
                </a:solidFill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</a:rPr>
              <a:t>richting</a:t>
            </a:r>
            <a:r>
              <a:rPr lang="en-US" sz="2800" b="1" dirty="0" smtClean="0">
                <a:solidFill>
                  <a:schemeClr val="tx1"/>
                </a:solidFill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</a:rPr>
              <a:t>plaatsen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smtClean="0">
                <a:solidFill>
                  <a:schemeClr val="tx1"/>
                </a:solidFill>
              </a:rPr>
              <a:t>om zo </a:t>
            </a:r>
            <a:r>
              <a:rPr lang="en-US" sz="2800" b="1" dirty="0" err="1" smtClean="0">
                <a:solidFill>
                  <a:schemeClr val="tx1"/>
                </a:solidFill>
              </a:rPr>
              <a:t>veel</a:t>
            </a:r>
            <a:r>
              <a:rPr lang="en-US" sz="2800" b="1" dirty="0" smtClean="0">
                <a:solidFill>
                  <a:schemeClr val="tx1"/>
                </a:solidFill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</a:rPr>
              <a:t>mogelijk</a:t>
            </a:r>
            <a:r>
              <a:rPr lang="en-US" sz="2800" b="1" dirty="0" smtClean="0">
                <a:solidFill>
                  <a:schemeClr val="tx1"/>
                </a:solidFill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</a:rPr>
              <a:t>visjes</a:t>
            </a:r>
            <a:r>
              <a:rPr lang="en-US" sz="2800" b="1" dirty="0" smtClean="0">
                <a:solidFill>
                  <a:schemeClr val="tx1"/>
                </a:solidFill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</a:rPr>
              <a:t>te</a:t>
            </a:r>
            <a:r>
              <a:rPr lang="en-US" sz="2800" b="1" dirty="0" smtClean="0">
                <a:solidFill>
                  <a:schemeClr val="tx1"/>
                </a:solidFill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</a:rPr>
              <a:t>vangen</a:t>
            </a:r>
            <a:r>
              <a:rPr lang="en-US" sz="2800" b="1" dirty="0" smtClean="0">
                <a:solidFill>
                  <a:schemeClr val="tx1"/>
                </a:solidFill>
              </a:rPr>
              <a:t>. </a:t>
            </a:r>
            <a:endParaRPr lang="en-US" b="1" dirty="0" smtClean="0">
              <a:solidFill>
                <a:schemeClr val="tx1"/>
              </a:solidFill>
            </a:endParaRPr>
          </a:p>
        </p:txBody>
      </p:sp>
      <p:pic>
        <p:nvPicPr>
          <p:cNvPr id="1028" name="Picture 4" descr="Keyboard Key Right Icon 256x256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1067" y="3750136"/>
            <a:ext cx="751866" cy="75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Afbeeldingsresultaat voor arrow key left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201" y="3750136"/>
            <a:ext cx="751866" cy="75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12"/>
          <a:srcRect l="28637" t="11818" r="28665" b="12273"/>
          <a:stretch/>
        </p:blipFill>
        <p:spPr>
          <a:xfrm>
            <a:off x="1141276" y="3750136"/>
            <a:ext cx="2952000" cy="29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684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424" b="97002" l="2268" r="89796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44380" y="1378881"/>
            <a:ext cx="2463170" cy="260839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283" b="98715" l="2268" r="94785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60519" y="1800770"/>
            <a:ext cx="2128409" cy="225389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283" b="98715" l="2268" r="94785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80176" y="1720810"/>
            <a:ext cx="2308046" cy="244412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7082" b="96996" l="2041" r="93651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666118" y="2253484"/>
            <a:ext cx="1822644" cy="192596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253" b="97495" l="3589" r="9689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762646" y="1567665"/>
            <a:ext cx="3981450" cy="4562475"/>
          </a:xfrm>
          <a:prstGeom prst="rect">
            <a:avLst/>
          </a:prstGeom>
        </p:spPr>
      </p:pic>
      <p:sp>
        <p:nvSpPr>
          <p:cNvPr id="7" name="Oval Callout 6"/>
          <p:cNvSpPr/>
          <p:nvPr/>
        </p:nvSpPr>
        <p:spPr>
          <a:xfrm>
            <a:off x="14445" y="258840"/>
            <a:ext cx="5104295" cy="5182498"/>
          </a:xfrm>
          <a:prstGeom prst="wedgeEllipseCallout">
            <a:avLst>
              <a:gd name="adj1" fmla="val 67286"/>
              <a:gd name="adj2" fmla="val 7664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Om </a:t>
            </a:r>
            <a:r>
              <a:rPr lang="en-US" sz="2800" b="1" dirty="0" err="1" smtClean="0">
                <a:solidFill>
                  <a:schemeClr val="tx1"/>
                </a:solidFill>
              </a:rPr>
              <a:t>zoveel</a:t>
            </a:r>
            <a:r>
              <a:rPr lang="en-US" sz="2800" b="1" dirty="0" smtClean="0">
                <a:solidFill>
                  <a:schemeClr val="tx1"/>
                </a:solidFill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</a:rPr>
              <a:t>mogelijk</a:t>
            </a:r>
            <a:r>
              <a:rPr lang="en-US" sz="2800" b="1" dirty="0" smtClean="0">
                <a:solidFill>
                  <a:schemeClr val="tx1"/>
                </a:solidFill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</a:rPr>
              <a:t>visjes</a:t>
            </a:r>
            <a:r>
              <a:rPr lang="en-US" sz="2800" b="1" dirty="0" smtClean="0">
                <a:solidFill>
                  <a:schemeClr val="tx1"/>
                </a:solidFill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</a:rPr>
              <a:t>te</a:t>
            </a:r>
            <a:r>
              <a:rPr lang="en-US" sz="2800" b="1" dirty="0" smtClean="0">
                <a:solidFill>
                  <a:schemeClr val="tx1"/>
                </a:solidFill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</a:rPr>
              <a:t>vangen</a:t>
            </a:r>
            <a:r>
              <a:rPr lang="en-US" sz="2800" b="1" dirty="0" smtClean="0">
                <a:solidFill>
                  <a:schemeClr val="tx1"/>
                </a:solidFill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</a:rPr>
              <a:t>zal</a:t>
            </a:r>
            <a:r>
              <a:rPr lang="en-US" sz="2800" b="1" dirty="0" smtClean="0">
                <a:solidFill>
                  <a:schemeClr val="tx1"/>
                </a:solidFill>
              </a:rPr>
              <a:t> je de </a:t>
            </a:r>
            <a:r>
              <a:rPr lang="en-US" sz="2800" b="1" dirty="0" err="1" smtClean="0">
                <a:solidFill>
                  <a:schemeClr val="tx1"/>
                </a:solidFill>
              </a:rPr>
              <a:t>hengel</a:t>
            </a:r>
            <a:r>
              <a:rPr lang="en-US" sz="2800" b="1" dirty="0" smtClean="0">
                <a:solidFill>
                  <a:schemeClr val="tx1"/>
                </a:solidFill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</a:rPr>
              <a:t>moeten</a:t>
            </a:r>
            <a:r>
              <a:rPr lang="en-US" sz="2800" b="1" dirty="0" smtClean="0">
                <a:solidFill>
                  <a:schemeClr val="tx1"/>
                </a:solidFill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</a:rPr>
              <a:t>plaatsen</a:t>
            </a:r>
            <a:r>
              <a:rPr lang="en-US" sz="2800" b="1" dirty="0" smtClean="0">
                <a:solidFill>
                  <a:schemeClr val="tx1"/>
                </a:solidFill>
              </a:rPr>
              <a:t> in de </a:t>
            </a:r>
            <a:r>
              <a:rPr lang="en-US" sz="2800" b="1" dirty="0" err="1" smtClean="0">
                <a:solidFill>
                  <a:schemeClr val="tx1"/>
                </a:solidFill>
              </a:rPr>
              <a:t>richting</a:t>
            </a:r>
            <a:r>
              <a:rPr lang="en-US" sz="2800" b="1" dirty="0" smtClean="0">
                <a:solidFill>
                  <a:schemeClr val="tx1"/>
                </a:solidFill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</a:rPr>
              <a:t>waarin</a:t>
            </a:r>
            <a:r>
              <a:rPr lang="en-US" sz="2800" b="1" dirty="0" smtClean="0">
                <a:solidFill>
                  <a:schemeClr val="tx1"/>
                </a:solidFill>
              </a:rPr>
              <a:t> de </a:t>
            </a:r>
            <a:r>
              <a:rPr lang="en-US" sz="2800" b="1" dirty="0" err="1" smtClean="0">
                <a:solidFill>
                  <a:schemeClr val="tx1"/>
                </a:solidFill>
              </a:rPr>
              <a:t>visjes</a:t>
            </a:r>
            <a:r>
              <a:rPr lang="en-US" sz="2800" b="1" dirty="0" smtClean="0">
                <a:solidFill>
                  <a:schemeClr val="tx1"/>
                </a:solidFill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</a:rPr>
              <a:t>zwemmen</a:t>
            </a:r>
            <a:r>
              <a:rPr lang="en-US" sz="2800" b="1" dirty="0" smtClean="0">
                <a:solidFill>
                  <a:schemeClr val="tx1"/>
                </a:solidFill>
              </a:rPr>
              <a:t>. </a:t>
            </a:r>
            <a:r>
              <a:rPr lang="en-US" sz="2800" b="1" dirty="0" err="1" smtClean="0">
                <a:solidFill>
                  <a:schemeClr val="tx1"/>
                </a:solidFill>
              </a:rPr>
              <a:t>Als</a:t>
            </a:r>
            <a:r>
              <a:rPr lang="en-US" sz="2800" b="1" dirty="0" smtClean="0">
                <a:solidFill>
                  <a:schemeClr val="tx1"/>
                </a:solidFill>
              </a:rPr>
              <a:t> je </a:t>
            </a:r>
            <a:r>
              <a:rPr lang="en-US" sz="2800" b="1" dirty="0" err="1" smtClean="0">
                <a:solidFill>
                  <a:schemeClr val="tx1"/>
                </a:solidFill>
              </a:rPr>
              <a:t>zeker</a:t>
            </a:r>
            <a:r>
              <a:rPr lang="en-US" sz="2800" b="1" dirty="0" smtClean="0">
                <a:solidFill>
                  <a:schemeClr val="tx1"/>
                </a:solidFill>
              </a:rPr>
              <a:t> bent van je </a:t>
            </a:r>
            <a:r>
              <a:rPr lang="en-US" sz="2800" b="1" dirty="0" err="1" smtClean="0">
                <a:solidFill>
                  <a:schemeClr val="tx1"/>
                </a:solidFill>
              </a:rPr>
              <a:t>antwoord</a:t>
            </a:r>
            <a:r>
              <a:rPr lang="en-US" sz="2800" b="1" dirty="0" smtClean="0">
                <a:solidFill>
                  <a:schemeClr val="tx1"/>
                </a:solidFill>
              </a:rPr>
              <a:t>, </a:t>
            </a:r>
            <a:r>
              <a:rPr lang="en-US" sz="2800" b="1" dirty="0" err="1" smtClean="0">
                <a:solidFill>
                  <a:schemeClr val="tx1"/>
                </a:solidFill>
              </a:rPr>
              <a:t>druk</a:t>
            </a:r>
            <a:r>
              <a:rPr lang="en-US" sz="2800" b="1" dirty="0" smtClean="0">
                <a:solidFill>
                  <a:schemeClr val="tx1"/>
                </a:solidFill>
              </a:rPr>
              <a:t> je op de </a:t>
            </a:r>
            <a:r>
              <a:rPr lang="en-US" sz="2800" b="1" dirty="0" err="1" smtClean="0">
                <a:solidFill>
                  <a:schemeClr val="tx1"/>
                </a:solidFill>
              </a:rPr>
              <a:t>spatiebalk</a:t>
            </a:r>
            <a:r>
              <a:rPr lang="en-US" sz="2800" b="1" dirty="0" smtClean="0">
                <a:solidFill>
                  <a:schemeClr val="tx1"/>
                </a:solidFill>
              </a:rPr>
              <a:t>. </a:t>
            </a:r>
            <a:endParaRPr lang="en-US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5768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424" b="97002" l="2268" r="89796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44380" y="1378881"/>
            <a:ext cx="2463170" cy="260839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283" b="98715" l="2268" r="94785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60519" y="1800770"/>
            <a:ext cx="2128409" cy="225389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283" b="98715" l="2268" r="94785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80176" y="1720810"/>
            <a:ext cx="2308046" cy="244412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7082" b="96996" l="2041" r="93651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666118" y="2253484"/>
            <a:ext cx="1822644" cy="192596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253" b="97495" l="3589" r="9689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762646" y="1567665"/>
            <a:ext cx="3981450" cy="4562475"/>
          </a:xfrm>
          <a:prstGeom prst="rect">
            <a:avLst/>
          </a:prstGeom>
        </p:spPr>
      </p:pic>
      <p:sp>
        <p:nvSpPr>
          <p:cNvPr id="7" name="Oval Callout 6"/>
          <p:cNvSpPr/>
          <p:nvPr/>
        </p:nvSpPr>
        <p:spPr>
          <a:xfrm>
            <a:off x="14445" y="258840"/>
            <a:ext cx="5919824" cy="3482736"/>
          </a:xfrm>
          <a:prstGeom prst="wedgeEllipseCallout">
            <a:avLst>
              <a:gd name="adj1" fmla="val 58902"/>
              <a:gd name="adj2" fmla="val 35271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Nadat je </a:t>
            </a:r>
            <a:r>
              <a:rPr lang="en-US" sz="2800" b="1" dirty="0" err="1" smtClean="0">
                <a:solidFill>
                  <a:schemeClr val="tx1"/>
                </a:solidFill>
              </a:rPr>
              <a:t>geantwoord</a:t>
            </a:r>
            <a:r>
              <a:rPr lang="en-US" sz="2800" b="1" dirty="0" smtClean="0">
                <a:solidFill>
                  <a:schemeClr val="tx1"/>
                </a:solidFill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</a:rPr>
              <a:t>hebt</a:t>
            </a:r>
            <a:r>
              <a:rPr lang="en-US" sz="2800" b="1" dirty="0" smtClean="0">
                <a:solidFill>
                  <a:schemeClr val="tx1"/>
                </a:solidFill>
              </a:rPr>
              <a:t>, </a:t>
            </a:r>
            <a:r>
              <a:rPr lang="en-US" sz="2800" b="1" dirty="0" err="1" smtClean="0">
                <a:solidFill>
                  <a:schemeClr val="tx1"/>
                </a:solidFill>
              </a:rPr>
              <a:t>zal</a:t>
            </a:r>
            <a:r>
              <a:rPr lang="en-US" sz="2800" b="1" dirty="0" smtClean="0">
                <a:solidFill>
                  <a:schemeClr val="tx1"/>
                </a:solidFill>
              </a:rPr>
              <a:t> je </a:t>
            </a:r>
            <a:r>
              <a:rPr lang="en-US" sz="2800" b="1" dirty="0" err="1" smtClean="0">
                <a:solidFill>
                  <a:schemeClr val="tx1"/>
                </a:solidFill>
              </a:rPr>
              <a:t>een</a:t>
            </a:r>
            <a:r>
              <a:rPr lang="en-US" sz="2800" b="1" dirty="0" smtClean="0">
                <a:solidFill>
                  <a:schemeClr val="tx1"/>
                </a:solidFill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</a:rPr>
              <a:t>lijntje</a:t>
            </a:r>
            <a:r>
              <a:rPr lang="en-US" sz="2800" b="1" dirty="0" smtClean="0">
                <a:solidFill>
                  <a:schemeClr val="tx1"/>
                </a:solidFill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</a:rPr>
              <a:t>te</a:t>
            </a:r>
            <a:r>
              <a:rPr lang="en-US" sz="2800" b="1" dirty="0" smtClean="0">
                <a:solidFill>
                  <a:schemeClr val="tx1"/>
                </a:solidFill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</a:rPr>
              <a:t>zien</a:t>
            </a:r>
            <a:r>
              <a:rPr lang="en-US" sz="2800" b="1" dirty="0" smtClean="0">
                <a:solidFill>
                  <a:schemeClr val="tx1"/>
                </a:solidFill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</a:rPr>
              <a:t>krijgen</a:t>
            </a:r>
            <a:r>
              <a:rPr lang="en-US" sz="2800" b="1" dirty="0" smtClean="0">
                <a:solidFill>
                  <a:schemeClr val="tx1"/>
                </a:solidFill>
              </a:rPr>
              <a:t>. </a:t>
            </a:r>
            <a:r>
              <a:rPr lang="en-US" sz="2800" b="1" dirty="0" err="1" smtClean="0">
                <a:solidFill>
                  <a:schemeClr val="tx1"/>
                </a:solidFill>
              </a:rPr>
              <a:t>Dit</a:t>
            </a:r>
            <a:r>
              <a:rPr lang="en-US" sz="2800" b="1" dirty="0" smtClean="0">
                <a:solidFill>
                  <a:schemeClr val="tx1"/>
                </a:solidFill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</a:rPr>
              <a:t>geeft</a:t>
            </a:r>
            <a:r>
              <a:rPr lang="en-US" sz="2800" b="1" dirty="0" smtClean="0">
                <a:solidFill>
                  <a:schemeClr val="tx1"/>
                </a:solidFill>
              </a:rPr>
              <a:t> de </a:t>
            </a:r>
            <a:r>
              <a:rPr lang="en-US" sz="2800" b="1" dirty="0" err="1" smtClean="0">
                <a:solidFill>
                  <a:schemeClr val="tx1"/>
                </a:solidFill>
              </a:rPr>
              <a:t>richting</a:t>
            </a:r>
            <a:r>
              <a:rPr lang="en-US" sz="2800" b="1" dirty="0" smtClean="0">
                <a:solidFill>
                  <a:schemeClr val="tx1"/>
                </a:solidFill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</a:rPr>
              <a:t>aan</a:t>
            </a:r>
            <a:r>
              <a:rPr lang="en-US" sz="2800" b="1" dirty="0" smtClean="0">
                <a:solidFill>
                  <a:schemeClr val="tx1"/>
                </a:solidFill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</a:rPr>
              <a:t>waarin</a:t>
            </a:r>
            <a:r>
              <a:rPr lang="en-US" sz="2800" b="1" dirty="0" smtClean="0">
                <a:solidFill>
                  <a:schemeClr val="tx1"/>
                </a:solidFill>
              </a:rPr>
              <a:t> de </a:t>
            </a:r>
            <a:r>
              <a:rPr lang="en-US" sz="2800" b="1" dirty="0" err="1" smtClean="0">
                <a:solidFill>
                  <a:schemeClr val="tx1"/>
                </a:solidFill>
              </a:rPr>
              <a:t>visjes</a:t>
            </a:r>
            <a:r>
              <a:rPr lang="en-US" sz="2800" b="1" dirty="0" smtClean="0">
                <a:solidFill>
                  <a:schemeClr val="tx1"/>
                </a:solidFill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</a:rPr>
              <a:t>zwommen</a:t>
            </a:r>
            <a:r>
              <a:rPr lang="en-US" sz="2800" b="1" dirty="0" smtClean="0">
                <a:solidFill>
                  <a:schemeClr val="tx1"/>
                </a:solidFill>
              </a:rPr>
              <a:t>.  </a:t>
            </a:r>
            <a:endParaRPr lang="en-US" b="1" dirty="0" smtClean="0">
              <a:solidFill>
                <a:schemeClr val="tx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10"/>
          <a:srcRect l="28892" t="12122" r="28835" b="12728"/>
          <a:stretch/>
        </p:blipFill>
        <p:spPr>
          <a:xfrm>
            <a:off x="1679224" y="3845686"/>
            <a:ext cx="2951999" cy="29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028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424" b="97002" l="2268" r="89796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44380" y="1378881"/>
            <a:ext cx="2463170" cy="260839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283" b="98715" l="2268" r="94785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60519" y="1800770"/>
            <a:ext cx="2128409" cy="225389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283" b="98715" l="2268" r="94785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80176" y="1720810"/>
            <a:ext cx="2308046" cy="244412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7082" b="96996" l="2041" r="93651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666118" y="2253484"/>
            <a:ext cx="1822644" cy="192596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253" b="97495" l="3589" r="9689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762646" y="1567665"/>
            <a:ext cx="3981450" cy="4562475"/>
          </a:xfrm>
          <a:prstGeom prst="rect">
            <a:avLst/>
          </a:prstGeom>
        </p:spPr>
      </p:pic>
      <p:sp>
        <p:nvSpPr>
          <p:cNvPr id="7" name="Oval Callout 6"/>
          <p:cNvSpPr/>
          <p:nvPr/>
        </p:nvSpPr>
        <p:spPr>
          <a:xfrm>
            <a:off x="50281" y="72227"/>
            <a:ext cx="5104295" cy="4770361"/>
          </a:xfrm>
          <a:prstGeom prst="wedgeEllipseCallout">
            <a:avLst>
              <a:gd name="adj1" fmla="val 63838"/>
              <a:gd name="adj2" fmla="val 18478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Hoe </a:t>
            </a:r>
            <a:r>
              <a:rPr lang="en-US" sz="2800" b="1" dirty="0" err="1" smtClean="0">
                <a:solidFill>
                  <a:schemeClr val="tx1"/>
                </a:solidFill>
              </a:rPr>
              <a:t>dichter</a:t>
            </a:r>
            <a:r>
              <a:rPr lang="en-US" sz="2800" b="1" dirty="0" smtClean="0">
                <a:solidFill>
                  <a:schemeClr val="tx1"/>
                </a:solidFill>
              </a:rPr>
              <a:t> je de </a:t>
            </a:r>
            <a:r>
              <a:rPr lang="en-US" sz="2800" b="1" dirty="0" err="1" smtClean="0">
                <a:solidFill>
                  <a:schemeClr val="tx1"/>
                </a:solidFill>
              </a:rPr>
              <a:t>hengel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</a:rPr>
              <a:t>bij</a:t>
            </a:r>
            <a:r>
              <a:rPr lang="en-US" sz="2800" b="1" dirty="0" smtClean="0">
                <a:solidFill>
                  <a:schemeClr val="tx1"/>
                </a:solidFill>
              </a:rPr>
              <a:t> de </a:t>
            </a:r>
            <a:r>
              <a:rPr lang="en-US" sz="2800" b="1" dirty="0" err="1" smtClean="0">
                <a:solidFill>
                  <a:schemeClr val="tx1"/>
                </a:solidFill>
              </a:rPr>
              <a:t>juiste</a:t>
            </a:r>
            <a:r>
              <a:rPr lang="en-US" sz="2800" b="1" dirty="0" smtClean="0">
                <a:solidFill>
                  <a:schemeClr val="tx1"/>
                </a:solidFill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</a:rPr>
              <a:t>richting</a:t>
            </a:r>
            <a:r>
              <a:rPr lang="en-US" sz="2800" b="1" dirty="0" smtClean="0">
                <a:solidFill>
                  <a:schemeClr val="tx1"/>
                </a:solidFill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</a:rPr>
              <a:t>kan</a:t>
            </a:r>
            <a:r>
              <a:rPr lang="en-US" sz="2800" b="1" dirty="0" smtClean="0">
                <a:solidFill>
                  <a:schemeClr val="tx1"/>
                </a:solidFill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</a:rPr>
              <a:t>plaatsen</a:t>
            </a:r>
            <a:r>
              <a:rPr lang="en-US" sz="2800" b="1" dirty="0" smtClean="0">
                <a:solidFill>
                  <a:schemeClr val="tx1"/>
                </a:solidFill>
              </a:rPr>
              <a:t>, hoe </a:t>
            </a:r>
            <a:r>
              <a:rPr lang="en-US" sz="2800" b="1" dirty="0" err="1" smtClean="0">
                <a:solidFill>
                  <a:schemeClr val="tx1"/>
                </a:solidFill>
              </a:rPr>
              <a:t>meer</a:t>
            </a:r>
            <a:r>
              <a:rPr lang="en-US" sz="2800" b="1" dirty="0" smtClean="0">
                <a:solidFill>
                  <a:schemeClr val="tx1"/>
                </a:solidFill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</a:rPr>
              <a:t>visjes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smtClean="0">
                <a:solidFill>
                  <a:schemeClr val="tx1"/>
                </a:solidFill>
              </a:rPr>
              <a:t>je </a:t>
            </a:r>
            <a:r>
              <a:rPr lang="en-US" sz="2800" b="1" dirty="0" err="1" smtClean="0">
                <a:solidFill>
                  <a:schemeClr val="tx1"/>
                </a:solidFill>
              </a:rPr>
              <a:t>vangt</a:t>
            </a:r>
            <a:r>
              <a:rPr lang="en-US" sz="2800" b="1" dirty="0" smtClean="0">
                <a:solidFill>
                  <a:schemeClr val="tx1"/>
                </a:solidFill>
              </a:rPr>
              <a:t>. </a:t>
            </a:r>
          </a:p>
          <a:p>
            <a:pPr algn="ctr"/>
            <a:r>
              <a:rPr lang="en-US" sz="2800" b="1" dirty="0" err="1" smtClean="0">
                <a:solidFill>
                  <a:schemeClr val="tx1"/>
                </a:solidFill>
              </a:rPr>
              <a:t>Rechts</a:t>
            </a:r>
            <a:r>
              <a:rPr lang="en-US" sz="2800" b="1" dirty="0" smtClean="0">
                <a:solidFill>
                  <a:schemeClr val="tx1"/>
                </a:solidFill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</a:rPr>
              <a:t>vanboven</a:t>
            </a:r>
            <a:r>
              <a:rPr lang="en-US" sz="2800" b="1" dirty="0" smtClean="0">
                <a:solidFill>
                  <a:schemeClr val="tx1"/>
                </a:solidFill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</a:rPr>
              <a:t>kan</a:t>
            </a:r>
            <a:r>
              <a:rPr lang="en-US" sz="2800" b="1" dirty="0" smtClean="0">
                <a:solidFill>
                  <a:schemeClr val="tx1"/>
                </a:solidFill>
              </a:rPr>
              <a:t> je </a:t>
            </a:r>
            <a:r>
              <a:rPr lang="en-US" sz="2800" b="1" dirty="0" err="1" smtClean="0">
                <a:solidFill>
                  <a:schemeClr val="tx1"/>
                </a:solidFill>
              </a:rPr>
              <a:t>zien</a:t>
            </a:r>
            <a:r>
              <a:rPr lang="en-US" sz="2800" b="1" dirty="0" smtClean="0">
                <a:solidFill>
                  <a:schemeClr val="tx1"/>
                </a:solidFill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</a:rPr>
              <a:t>hoeveel</a:t>
            </a:r>
            <a:r>
              <a:rPr lang="en-US" sz="2800" b="1" dirty="0" smtClean="0">
                <a:solidFill>
                  <a:schemeClr val="tx1"/>
                </a:solidFill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</a:rPr>
              <a:t>visjes</a:t>
            </a:r>
            <a:r>
              <a:rPr lang="en-US" sz="2800" b="1" dirty="0" smtClean="0">
                <a:solidFill>
                  <a:schemeClr val="tx1"/>
                </a:solidFill>
              </a:rPr>
              <a:t> je al </a:t>
            </a:r>
            <a:r>
              <a:rPr lang="en-US" sz="2800" b="1" dirty="0" err="1" smtClean="0">
                <a:solidFill>
                  <a:schemeClr val="tx1"/>
                </a:solidFill>
              </a:rPr>
              <a:t>gevangen</a:t>
            </a:r>
            <a:r>
              <a:rPr lang="en-US" sz="2800" b="1" dirty="0" smtClean="0">
                <a:solidFill>
                  <a:schemeClr val="tx1"/>
                </a:solidFill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</a:rPr>
              <a:t>hebt</a:t>
            </a:r>
            <a:r>
              <a:rPr lang="en-US" sz="2800" b="1" dirty="0" smtClean="0">
                <a:solidFill>
                  <a:schemeClr val="tx1"/>
                </a:solidFill>
              </a:rPr>
              <a:t>.</a:t>
            </a:r>
            <a:endParaRPr lang="en-US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4707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424" b="97002" l="2268" r="89796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44380" y="1378881"/>
            <a:ext cx="2463170" cy="260839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283" b="98715" l="2268" r="94785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60519" y="1800770"/>
            <a:ext cx="2128409" cy="225389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283" b="98715" l="2268" r="94785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80176" y="1720810"/>
            <a:ext cx="2308046" cy="244412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7082" b="96996" l="2041" r="93651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666118" y="2253484"/>
            <a:ext cx="1822644" cy="192596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253" b="97495" l="3589" r="9689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762646" y="1567665"/>
            <a:ext cx="3981450" cy="4562475"/>
          </a:xfrm>
          <a:prstGeom prst="rect">
            <a:avLst/>
          </a:prstGeom>
        </p:spPr>
      </p:pic>
      <p:sp>
        <p:nvSpPr>
          <p:cNvPr id="7" name="Oval Callout 6"/>
          <p:cNvSpPr/>
          <p:nvPr/>
        </p:nvSpPr>
        <p:spPr>
          <a:xfrm>
            <a:off x="-77117" y="258839"/>
            <a:ext cx="5195858" cy="5139425"/>
          </a:xfrm>
          <a:prstGeom prst="wedgeEllipseCallout">
            <a:avLst>
              <a:gd name="adj1" fmla="val 65149"/>
              <a:gd name="adj2" fmla="val 13277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tx1"/>
                </a:solidFill>
              </a:rPr>
              <a:t>Wanneer</a:t>
            </a:r>
            <a:r>
              <a:rPr lang="en-US" sz="2800" b="1" dirty="0" smtClean="0">
                <a:solidFill>
                  <a:schemeClr val="tx1"/>
                </a:solidFill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</a:rPr>
              <a:t>deze</a:t>
            </a:r>
            <a:r>
              <a:rPr lang="en-US" sz="2800" b="1" dirty="0" smtClean="0">
                <a:solidFill>
                  <a:schemeClr val="tx1"/>
                </a:solidFill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</a:rPr>
              <a:t>tien</a:t>
            </a:r>
            <a:r>
              <a:rPr lang="en-US" sz="2800" b="1" dirty="0" smtClean="0">
                <a:solidFill>
                  <a:schemeClr val="tx1"/>
                </a:solidFill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</a:rPr>
              <a:t>emmers</a:t>
            </a:r>
            <a:r>
              <a:rPr lang="en-US" sz="2800" b="1" dirty="0" smtClean="0">
                <a:solidFill>
                  <a:schemeClr val="tx1"/>
                </a:solidFill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</a:rPr>
              <a:t>gevuld</a:t>
            </a:r>
            <a:r>
              <a:rPr lang="en-US" sz="2800" b="1" dirty="0" smtClean="0">
                <a:solidFill>
                  <a:schemeClr val="tx1"/>
                </a:solidFill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</a:rPr>
              <a:t>zijn</a:t>
            </a:r>
            <a:r>
              <a:rPr lang="en-US" sz="2800" b="1" dirty="0" smtClean="0">
                <a:solidFill>
                  <a:schemeClr val="tx1"/>
                </a:solidFill>
              </a:rPr>
              <a:t>, </a:t>
            </a:r>
            <a:r>
              <a:rPr lang="en-US" sz="2800" b="1" dirty="0" err="1" smtClean="0">
                <a:solidFill>
                  <a:schemeClr val="tx1"/>
                </a:solidFill>
              </a:rPr>
              <a:t>hebben</a:t>
            </a:r>
            <a:r>
              <a:rPr lang="en-US" sz="2800" b="1" dirty="0" smtClean="0">
                <a:solidFill>
                  <a:schemeClr val="tx1"/>
                </a:solidFill>
              </a:rPr>
              <a:t> we </a:t>
            </a:r>
            <a:r>
              <a:rPr lang="en-US" sz="2800" b="1" dirty="0" err="1" smtClean="0">
                <a:solidFill>
                  <a:schemeClr val="tx1"/>
                </a:solidFill>
              </a:rPr>
              <a:t>genoeg</a:t>
            </a:r>
            <a:r>
              <a:rPr lang="en-US" sz="2800" b="1" dirty="0" smtClean="0">
                <a:solidFill>
                  <a:schemeClr val="tx1"/>
                </a:solidFill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</a:rPr>
              <a:t>eten</a:t>
            </a:r>
            <a:r>
              <a:rPr lang="en-US" sz="2800" b="1" dirty="0" smtClean="0">
                <a:solidFill>
                  <a:schemeClr val="tx1"/>
                </a:solidFill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</a:rPr>
              <a:t>voor</a:t>
            </a:r>
            <a:r>
              <a:rPr lang="en-US" sz="2800" b="1" dirty="0" smtClean="0">
                <a:solidFill>
                  <a:schemeClr val="tx1"/>
                </a:solidFill>
              </a:rPr>
              <a:t> heel </a:t>
            </a:r>
            <a:r>
              <a:rPr lang="en-US" sz="2800" b="1" dirty="0" err="1" smtClean="0">
                <a:solidFill>
                  <a:schemeClr val="tx1"/>
                </a:solidFill>
              </a:rPr>
              <a:t>onze</a:t>
            </a:r>
            <a:r>
              <a:rPr lang="en-US" sz="2800" b="1" dirty="0" smtClean="0">
                <a:solidFill>
                  <a:schemeClr val="tx1"/>
                </a:solidFill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</a:rPr>
              <a:t>berenfamilie</a:t>
            </a:r>
            <a:r>
              <a:rPr lang="en-US" sz="2800" b="1" dirty="0" smtClean="0">
                <a:solidFill>
                  <a:schemeClr val="tx1"/>
                </a:solidFill>
              </a:rPr>
              <a:t>! </a:t>
            </a:r>
            <a:br>
              <a:rPr lang="en-US" sz="2800" b="1" dirty="0" smtClean="0">
                <a:solidFill>
                  <a:schemeClr val="tx1"/>
                </a:solidFill>
              </a:rPr>
            </a:br>
            <a:r>
              <a:rPr lang="en-US" sz="2800" b="1" dirty="0" smtClean="0">
                <a:solidFill>
                  <a:schemeClr val="tx1"/>
                </a:solidFill>
              </a:rPr>
              <a:t/>
            </a:r>
            <a:br>
              <a:rPr lang="en-US" sz="2800" b="1" dirty="0" smtClean="0">
                <a:solidFill>
                  <a:schemeClr val="tx1"/>
                </a:solidFill>
              </a:rPr>
            </a:br>
            <a:r>
              <a:rPr lang="en-US" sz="2800" b="1" dirty="0" smtClean="0">
                <a:solidFill>
                  <a:schemeClr val="tx1"/>
                </a:solidFill>
              </a:rPr>
              <a:t>Na </a:t>
            </a:r>
            <a:r>
              <a:rPr lang="en-US" sz="2800" b="1" dirty="0" err="1" smtClean="0">
                <a:solidFill>
                  <a:schemeClr val="tx1"/>
                </a:solidFill>
              </a:rPr>
              <a:t>elke</a:t>
            </a:r>
            <a:r>
              <a:rPr lang="en-US" sz="2800" b="1" dirty="0" smtClean="0">
                <a:solidFill>
                  <a:schemeClr val="tx1"/>
                </a:solidFill>
              </a:rPr>
              <a:t> emmer, </a:t>
            </a:r>
            <a:r>
              <a:rPr lang="en-US" sz="2800" b="1" dirty="0" err="1" smtClean="0">
                <a:solidFill>
                  <a:schemeClr val="tx1"/>
                </a:solidFill>
              </a:rPr>
              <a:t>krijg</a:t>
            </a:r>
            <a:r>
              <a:rPr lang="en-US" sz="2800" b="1" dirty="0" smtClean="0">
                <a:solidFill>
                  <a:schemeClr val="tx1"/>
                </a:solidFill>
              </a:rPr>
              <a:t> je even de </a:t>
            </a:r>
            <a:r>
              <a:rPr lang="en-US" sz="2800" b="1" dirty="0" err="1" smtClean="0">
                <a:solidFill>
                  <a:schemeClr val="tx1"/>
                </a:solidFill>
              </a:rPr>
              <a:t>tijd</a:t>
            </a:r>
            <a:r>
              <a:rPr lang="en-US" sz="2800" b="1" dirty="0" smtClean="0">
                <a:solidFill>
                  <a:schemeClr val="tx1"/>
                </a:solidFill>
              </a:rPr>
              <a:t> om </a:t>
            </a:r>
            <a:r>
              <a:rPr lang="en-US" sz="2800" b="1" dirty="0" err="1" smtClean="0">
                <a:solidFill>
                  <a:schemeClr val="tx1"/>
                </a:solidFill>
              </a:rPr>
              <a:t>te</a:t>
            </a:r>
            <a:r>
              <a:rPr lang="en-US" sz="2800" b="1" dirty="0" smtClean="0">
                <a:solidFill>
                  <a:schemeClr val="tx1"/>
                </a:solidFill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</a:rPr>
              <a:t>rusten</a:t>
            </a:r>
            <a:r>
              <a:rPr lang="en-US" sz="2800" b="1" dirty="0" smtClean="0">
                <a:solidFill>
                  <a:schemeClr val="tx1"/>
                </a:solidFill>
              </a:rPr>
              <a:t>. </a:t>
            </a:r>
            <a:endParaRPr lang="en-US" b="1" dirty="0" smtClean="0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9619" b="94030" l="9654" r="86521">
                        <a14:backgroundMark x1="78871" y1="76285" x2="78871" y2="76285"/>
                        <a14:backgroundMark x1="79235" y1="74295" x2="79235" y2="74295"/>
                        <a14:backgroundMark x1="74681" y1="76617" x2="74681" y2="7661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854849" y="2060765"/>
            <a:ext cx="1859087" cy="2041948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9619" b="94030" l="9654" r="86521">
                        <a14:backgroundMark x1="78871" y1="76285" x2="78871" y2="76285"/>
                        <a14:backgroundMark x1="79235" y1="74295" x2="79235" y2="74295"/>
                        <a14:backgroundMark x1="74681" y1="76617" x2="74681" y2="7661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930131" y="2060765"/>
            <a:ext cx="1859087" cy="2041948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9619" b="94030" l="9654" r="86521">
                        <a14:backgroundMark x1="78871" y1="76285" x2="78871" y2="76285"/>
                        <a14:backgroundMark x1="79235" y1="74295" x2="79235" y2="74295"/>
                        <a14:backgroundMark x1="74681" y1="76617" x2="74681" y2="7661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199667" y="2746584"/>
            <a:ext cx="1859087" cy="2041948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9619" b="94030" l="9654" r="86521">
                        <a14:backgroundMark x1="78871" y1="76285" x2="78871" y2="76285"/>
                        <a14:backgroundMark x1="79235" y1="74295" x2="79235" y2="74295"/>
                        <a14:backgroundMark x1="74681" y1="76617" x2="74681" y2="7661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274949" y="2777693"/>
            <a:ext cx="1859087" cy="2041948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9619" b="94030" l="9654" r="86521">
                        <a14:backgroundMark x1="78871" y1="76285" x2="78871" y2="76285"/>
                        <a14:backgroundMark x1="79235" y1="74295" x2="79235" y2="74295"/>
                        <a14:backgroundMark x1="74681" y1="76617" x2="74681" y2="7661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162624" y="3489222"/>
            <a:ext cx="1859087" cy="2041948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9619" b="94030" l="9654" r="86521">
                        <a14:backgroundMark x1="78871" y1="76285" x2="78871" y2="76285"/>
                        <a14:backgroundMark x1="79235" y1="74295" x2="79235" y2="74295"/>
                        <a14:backgroundMark x1="74681" y1="76617" x2="74681" y2="7661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274949" y="3486466"/>
            <a:ext cx="1859087" cy="2041948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9619" b="94030" l="9654" r="86521">
                        <a14:backgroundMark x1="78871" y1="76285" x2="78871" y2="76285"/>
                        <a14:backgroundMark x1="79235" y1="74295" x2="79235" y2="74295"/>
                        <a14:backgroundMark x1="74681" y1="76617" x2="74681" y2="7661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053928" y="4260658"/>
            <a:ext cx="1859087" cy="2041948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9619" b="94030" l="9654" r="86521">
                        <a14:backgroundMark x1="78871" y1="76285" x2="78871" y2="76285"/>
                        <a14:backgroundMark x1="79235" y1="74295" x2="79235" y2="74295"/>
                        <a14:backgroundMark x1="74681" y1="76617" x2="74681" y2="7661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129210" y="4260658"/>
            <a:ext cx="1859087" cy="2041948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9619" b="94030" l="9654" r="86521">
                        <a14:backgroundMark x1="78871" y1="76285" x2="78871" y2="76285"/>
                        <a14:backgroundMark x1="79235" y1="74295" x2="79235" y2="74295"/>
                        <a14:backgroundMark x1="74681" y1="76617" x2="74681" y2="7661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709110" y="4977586"/>
            <a:ext cx="1859087" cy="2041948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9619" b="94030" l="9654" r="86521">
                        <a14:backgroundMark x1="78871" y1="76285" x2="78871" y2="76285"/>
                        <a14:backgroundMark x1="79235" y1="74295" x2="79235" y2="74295"/>
                        <a14:backgroundMark x1="74681" y1="76617" x2="74681" y2="7661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784392" y="4977586"/>
            <a:ext cx="1859087" cy="2041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204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424" b="97002" l="2268" r="89796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44380" y="1378881"/>
            <a:ext cx="2463170" cy="260839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283" b="98715" l="2268" r="94785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60519" y="1800770"/>
            <a:ext cx="2128409" cy="225389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283" b="98715" l="2268" r="94785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80176" y="1720810"/>
            <a:ext cx="2308046" cy="244412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7082" b="96996" l="2041" r="93651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666118" y="2253484"/>
            <a:ext cx="1822644" cy="192596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253" b="97495" l="3589" r="9689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762646" y="1567665"/>
            <a:ext cx="3981450" cy="4562475"/>
          </a:xfrm>
          <a:prstGeom prst="rect">
            <a:avLst/>
          </a:prstGeom>
        </p:spPr>
      </p:pic>
      <p:sp>
        <p:nvSpPr>
          <p:cNvPr id="7" name="Oval Callout 6"/>
          <p:cNvSpPr/>
          <p:nvPr/>
        </p:nvSpPr>
        <p:spPr>
          <a:xfrm>
            <a:off x="14445" y="258840"/>
            <a:ext cx="5104295" cy="5182498"/>
          </a:xfrm>
          <a:prstGeom prst="wedgeEllipseCallout">
            <a:avLst>
              <a:gd name="adj1" fmla="val 60484"/>
              <a:gd name="adj2" fmla="val 17993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tx1"/>
                </a:solidFill>
              </a:rPr>
              <a:t>Voor</a:t>
            </a:r>
            <a:r>
              <a:rPr lang="en-US" sz="2800" b="1" dirty="0" smtClean="0">
                <a:solidFill>
                  <a:schemeClr val="tx1"/>
                </a:solidFill>
              </a:rPr>
              <a:t> je </a:t>
            </a:r>
            <a:r>
              <a:rPr lang="en-US" sz="2800" b="1" dirty="0" err="1" smtClean="0">
                <a:solidFill>
                  <a:schemeClr val="tx1"/>
                </a:solidFill>
              </a:rPr>
              <a:t>er</a:t>
            </a:r>
            <a:r>
              <a:rPr lang="en-US" sz="2800" b="1" dirty="0" smtClean="0">
                <a:solidFill>
                  <a:schemeClr val="tx1"/>
                </a:solidFill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</a:rPr>
              <a:t>echt</a:t>
            </a:r>
            <a:r>
              <a:rPr lang="en-US" sz="2800" b="1" dirty="0" smtClean="0">
                <a:solidFill>
                  <a:schemeClr val="tx1"/>
                </a:solidFill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</a:rPr>
              <a:t>aan</a:t>
            </a:r>
            <a:r>
              <a:rPr lang="en-US" sz="2800" b="1" dirty="0" smtClean="0">
                <a:solidFill>
                  <a:schemeClr val="tx1"/>
                </a:solidFill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</a:rPr>
              <a:t>begint</a:t>
            </a:r>
            <a:r>
              <a:rPr lang="en-US" sz="2800" b="1" dirty="0" smtClean="0">
                <a:solidFill>
                  <a:schemeClr val="tx1"/>
                </a:solidFill>
              </a:rPr>
              <a:t>, </a:t>
            </a:r>
            <a:r>
              <a:rPr lang="en-US" sz="2800" b="1" dirty="0" err="1" smtClean="0">
                <a:solidFill>
                  <a:schemeClr val="tx1"/>
                </a:solidFill>
              </a:rPr>
              <a:t>kan</a:t>
            </a:r>
            <a:r>
              <a:rPr lang="en-US" sz="2800" b="1" dirty="0" smtClean="0">
                <a:solidFill>
                  <a:schemeClr val="tx1"/>
                </a:solidFill>
              </a:rPr>
              <a:t> je </a:t>
            </a:r>
            <a:r>
              <a:rPr lang="en-US" sz="2800" b="1" dirty="0" err="1" smtClean="0">
                <a:solidFill>
                  <a:schemeClr val="tx1"/>
                </a:solidFill>
              </a:rPr>
              <a:t>een</a:t>
            </a:r>
            <a:r>
              <a:rPr lang="en-US" sz="2800" b="1" dirty="0" smtClean="0">
                <a:solidFill>
                  <a:schemeClr val="tx1"/>
                </a:solidFill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</a:rPr>
              <a:t>aantal</a:t>
            </a:r>
            <a:r>
              <a:rPr lang="en-US" sz="2800" b="1" dirty="0" smtClean="0">
                <a:solidFill>
                  <a:schemeClr val="tx1"/>
                </a:solidFill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</a:rPr>
              <a:t>keer</a:t>
            </a:r>
            <a:r>
              <a:rPr lang="en-US" sz="2800" b="1" dirty="0" smtClean="0">
                <a:solidFill>
                  <a:schemeClr val="tx1"/>
                </a:solidFill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</a:rPr>
              <a:t>oefenen</a:t>
            </a:r>
            <a:r>
              <a:rPr lang="en-US" sz="2800" b="1" dirty="0" smtClean="0">
                <a:solidFill>
                  <a:schemeClr val="tx1"/>
                </a:solidFill>
              </a:rPr>
              <a:t>. </a:t>
            </a:r>
          </a:p>
          <a:p>
            <a:pPr algn="ctr"/>
            <a:endParaRPr lang="en-US" sz="28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Ben je </a:t>
            </a:r>
            <a:r>
              <a:rPr lang="en-US" sz="2800" b="1" dirty="0" err="1" smtClean="0">
                <a:solidFill>
                  <a:schemeClr val="tx1"/>
                </a:solidFill>
              </a:rPr>
              <a:t>er</a:t>
            </a:r>
            <a:r>
              <a:rPr lang="en-US" sz="2800" b="1" dirty="0" smtClean="0">
                <a:solidFill>
                  <a:schemeClr val="tx1"/>
                </a:solidFill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</a:rPr>
              <a:t>klaar</a:t>
            </a:r>
            <a:r>
              <a:rPr lang="en-US" sz="2800" b="1" dirty="0" smtClean="0">
                <a:solidFill>
                  <a:schemeClr val="tx1"/>
                </a:solidFill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</a:rPr>
              <a:t>voor</a:t>
            </a:r>
            <a:r>
              <a:rPr lang="en-US" sz="2800" b="1" dirty="0" smtClean="0">
                <a:solidFill>
                  <a:schemeClr val="tx1"/>
                </a:solidFill>
              </a:rPr>
              <a:t>? </a:t>
            </a:r>
            <a:r>
              <a:rPr lang="en-US" sz="2800" b="1" dirty="0" err="1" smtClean="0">
                <a:solidFill>
                  <a:schemeClr val="tx1"/>
                </a:solidFill>
              </a:rPr>
              <a:t>Druk</a:t>
            </a:r>
            <a:r>
              <a:rPr lang="en-US" sz="2800" b="1" dirty="0" smtClean="0">
                <a:solidFill>
                  <a:schemeClr val="tx1"/>
                </a:solidFill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</a:rPr>
              <a:t>dan</a:t>
            </a:r>
            <a:r>
              <a:rPr lang="en-US" sz="2800" b="1" dirty="0" smtClean="0">
                <a:solidFill>
                  <a:schemeClr val="tx1"/>
                </a:solidFill>
              </a:rPr>
              <a:t> op de </a:t>
            </a:r>
            <a:r>
              <a:rPr lang="en-US" sz="2800" b="1" dirty="0" err="1" smtClean="0">
                <a:solidFill>
                  <a:schemeClr val="tx1"/>
                </a:solidFill>
              </a:rPr>
              <a:t>spatiebalk</a:t>
            </a:r>
            <a:r>
              <a:rPr lang="en-US" sz="2800" b="1" dirty="0" smtClean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r>
              <a:rPr lang="en-US" sz="2800" b="1" dirty="0" err="1" smtClean="0">
                <a:solidFill>
                  <a:schemeClr val="tx1"/>
                </a:solidFill>
              </a:rPr>
              <a:t>Veel</a:t>
            </a:r>
            <a:r>
              <a:rPr lang="en-US" sz="2800" b="1" dirty="0" smtClean="0">
                <a:solidFill>
                  <a:schemeClr val="tx1"/>
                </a:solidFill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</a:rPr>
              <a:t>succes</a:t>
            </a:r>
            <a:r>
              <a:rPr lang="en-US" sz="2800" b="1" dirty="0" smtClean="0">
                <a:solidFill>
                  <a:schemeClr val="tx1"/>
                </a:solidFill>
              </a:rPr>
              <a:t>!</a:t>
            </a:r>
          </a:p>
          <a:p>
            <a:pPr algn="ctr"/>
            <a:endParaRPr lang="en-US" b="1" dirty="0" smtClean="0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9619" b="94030" l="9654" r="86521">
                        <a14:backgroundMark x1="78871" y1="76285" x2="78871" y2="76285"/>
                        <a14:backgroundMark x1="79235" y1="74295" x2="79235" y2="74295"/>
                        <a14:backgroundMark x1="74681" y1="76617" x2="74681" y2="7661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854849" y="2060765"/>
            <a:ext cx="1859087" cy="2041948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9619" b="94030" l="9654" r="86521">
                        <a14:backgroundMark x1="78871" y1="76285" x2="78871" y2="76285"/>
                        <a14:backgroundMark x1="79235" y1="74295" x2="79235" y2="74295"/>
                        <a14:backgroundMark x1="74681" y1="76617" x2="74681" y2="7661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930131" y="2060765"/>
            <a:ext cx="1859087" cy="2041948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9619" b="94030" l="9654" r="86521">
                        <a14:backgroundMark x1="78871" y1="76285" x2="78871" y2="76285"/>
                        <a14:backgroundMark x1="79235" y1="74295" x2="79235" y2="74295"/>
                        <a14:backgroundMark x1="74681" y1="76617" x2="74681" y2="7661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199667" y="2746584"/>
            <a:ext cx="1859087" cy="2041948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9619" b="94030" l="9654" r="86521">
                        <a14:backgroundMark x1="78871" y1="76285" x2="78871" y2="76285"/>
                        <a14:backgroundMark x1="79235" y1="74295" x2="79235" y2="74295"/>
                        <a14:backgroundMark x1="74681" y1="76617" x2="74681" y2="7661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274949" y="2777693"/>
            <a:ext cx="1859087" cy="2041948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9619" b="94030" l="9654" r="86521">
                        <a14:backgroundMark x1="78871" y1="76285" x2="78871" y2="76285"/>
                        <a14:backgroundMark x1="79235" y1="74295" x2="79235" y2="74295"/>
                        <a14:backgroundMark x1="74681" y1="76617" x2="74681" y2="7661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162624" y="3489222"/>
            <a:ext cx="1859087" cy="2041948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9619" b="94030" l="9654" r="86521">
                        <a14:backgroundMark x1="78871" y1="76285" x2="78871" y2="76285"/>
                        <a14:backgroundMark x1="79235" y1="74295" x2="79235" y2="74295"/>
                        <a14:backgroundMark x1="74681" y1="76617" x2="74681" y2="7661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274949" y="3486466"/>
            <a:ext cx="1859087" cy="2041948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9619" b="94030" l="9654" r="86521">
                        <a14:backgroundMark x1="78871" y1="76285" x2="78871" y2="76285"/>
                        <a14:backgroundMark x1="79235" y1="74295" x2="79235" y2="74295"/>
                        <a14:backgroundMark x1="74681" y1="76617" x2="74681" y2="7661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053928" y="4260658"/>
            <a:ext cx="1859087" cy="2041948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9619" b="94030" l="9654" r="86521">
                        <a14:backgroundMark x1="78871" y1="76285" x2="78871" y2="76285"/>
                        <a14:backgroundMark x1="79235" y1="74295" x2="79235" y2="74295"/>
                        <a14:backgroundMark x1="74681" y1="76617" x2="74681" y2="7661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129210" y="4260658"/>
            <a:ext cx="1859087" cy="2041948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9619" b="94030" l="9654" r="86521">
                        <a14:backgroundMark x1="78871" y1="76285" x2="78871" y2="76285"/>
                        <a14:backgroundMark x1="79235" y1="74295" x2="79235" y2="74295"/>
                        <a14:backgroundMark x1="74681" y1="76617" x2="74681" y2="7661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709110" y="4977586"/>
            <a:ext cx="1859087" cy="2041948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9619" b="94030" l="9654" r="86521">
                        <a14:backgroundMark x1="78871" y1="76285" x2="78871" y2="76285"/>
                        <a14:backgroundMark x1="79235" y1="74295" x2="79235" y2="74295"/>
                        <a14:backgroundMark x1="74681" y1="76617" x2="74681" y2="7661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784392" y="4977586"/>
            <a:ext cx="1859087" cy="2041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648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548</Words>
  <Application>Microsoft Office PowerPoint</Application>
  <PresentationFormat>Widescreen</PresentationFormat>
  <Paragraphs>63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KU Leuven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Lisa Lemmens</dc:creator>
  <cp:lastModifiedBy>user</cp:lastModifiedBy>
  <cp:revision>26</cp:revision>
  <dcterms:created xsi:type="dcterms:W3CDTF">2018-04-09T08:39:59Z</dcterms:created>
  <dcterms:modified xsi:type="dcterms:W3CDTF">2018-06-27T08:52:03Z</dcterms:modified>
</cp:coreProperties>
</file>