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23CF66D-72E4-4A2D-A8DB-DEFEC0FD132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AA3EF5A-E051-401C-A2DA-D74857A748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F66D-72E4-4A2D-A8DB-DEFEC0FD132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EF5A-E051-401C-A2DA-D74857A74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F66D-72E4-4A2D-A8DB-DEFEC0FD132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EF5A-E051-401C-A2DA-D74857A74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3CF66D-72E4-4A2D-A8DB-DEFEC0FD132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A3EF5A-E051-401C-A2DA-D74857A748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23CF66D-72E4-4A2D-A8DB-DEFEC0FD132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AA3EF5A-E051-401C-A2DA-D74857A748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F66D-72E4-4A2D-A8DB-DEFEC0FD132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EF5A-E051-401C-A2DA-D74857A748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F66D-72E4-4A2D-A8DB-DEFEC0FD132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EF5A-E051-401C-A2DA-D74857A748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3CF66D-72E4-4A2D-A8DB-DEFEC0FD132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A3EF5A-E051-401C-A2DA-D74857A748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F66D-72E4-4A2D-A8DB-DEFEC0FD132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EF5A-E051-401C-A2DA-D74857A74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3CF66D-72E4-4A2D-A8DB-DEFEC0FD132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A3EF5A-E051-401C-A2DA-D74857A748B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3CF66D-72E4-4A2D-A8DB-DEFEC0FD132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A3EF5A-E051-401C-A2DA-D74857A748B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23CF66D-72E4-4A2D-A8DB-DEFEC0FD132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AA3EF5A-E051-401C-A2DA-D74857A748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rstory.com/2016/05/need-know-fundamental-rights-disabled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uffingtonpost.in/2016/01/28/rohith-vemulas-death-is-c_n_909675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By Team </a:t>
            </a:r>
            <a:r>
              <a:rPr lang="en-US" dirty="0" err="1" smtClean="0">
                <a:solidFill>
                  <a:schemeClr val="tx1"/>
                </a:solidFill>
              </a:rPr>
              <a:t>Namaskar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4216" y="1905000"/>
            <a:ext cx="7000583" cy="4568952"/>
          </a:xfrm>
        </p:spPr>
        <p:txBody>
          <a:bodyPr/>
          <a:lstStyle/>
          <a:p>
            <a:r>
              <a:rPr lang="en-US" dirty="0" smtClean="0"/>
              <a:t>Project Title- Judicial Reviewer</a:t>
            </a:r>
          </a:p>
          <a:p>
            <a:r>
              <a:rPr lang="en-US" dirty="0" smtClean="0"/>
              <a:t>Based on Human Rights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Submitted By:</a:t>
            </a:r>
          </a:p>
          <a:p>
            <a:r>
              <a:rPr lang="en-US" dirty="0" err="1" smtClean="0"/>
              <a:t>Puneet</a:t>
            </a:r>
            <a:r>
              <a:rPr lang="en-US" dirty="0" smtClean="0"/>
              <a:t> Raj</a:t>
            </a:r>
          </a:p>
          <a:p>
            <a:r>
              <a:rPr lang="en-US" dirty="0" err="1" smtClean="0"/>
              <a:t>Gaurav</a:t>
            </a:r>
            <a:r>
              <a:rPr lang="en-US" dirty="0" smtClean="0"/>
              <a:t> Bhatt</a:t>
            </a:r>
          </a:p>
          <a:p>
            <a:r>
              <a:rPr lang="en-US" dirty="0" err="1" smtClean="0"/>
              <a:t>Manan</a:t>
            </a:r>
            <a:r>
              <a:rPr lang="en-US" dirty="0" smtClean="0"/>
              <a:t> </a:t>
            </a:r>
            <a:r>
              <a:rPr lang="en-US" dirty="0" err="1" smtClean="0"/>
              <a:t>Arya</a:t>
            </a:r>
            <a:endParaRPr lang="en-US" dirty="0" smtClean="0"/>
          </a:p>
          <a:p>
            <a:r>
              <a:rPr lang="en-US" dirty="0" err="1" smtClean="0"/>
              <a:t>Ankit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dagar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8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E:\BVP\Designs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45266"/>
            <a:ext cx="8534400" cy="189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BVP\Designs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599"/>
            <a:ext cx="8382000" cy="186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95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BVP\Designs\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1"/>
            <a:ext cx="8305800" cy="184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1828800"/>
            <a:ext cx="6248400" cy="4078037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</a:p>
          <a:p>
            <a:pPr algn="ctr"/>
            <a:r>
              <a:rPr lang="en-US" dirty="0" smtClean="0"/>
              <a:t>Submitted By:</a:t>
            </a:r>
          </a:p>
          <a:p>
            <a:pPr algn="ctr"/>
            <a:r>
              <a:rPr lang="en-US" dirty="0" err="1" smtClean="0"/>
              <a:t>Puneet</a:t>
            </a:r>
            <a:r>
              <a:rPr lang="en-US" dirty="0" smtClean="0"/>
              <a:t> Raj</a:t>
            </a:r>
          </a:p>
          <a:p>
            <a:pPr algn="ctr"/>
            <a:r>
              <a:rPr lang="en-US" dirty="0" err="1" smtClean="0"/>
              <a:t>Gaurav</a:t>
            </a:r>
            <a:r>
              <a:rPr lang="en-US" dirty="0" smtClean="0"/>
              <a:t> Bhatt</a:t>
            </a:r>
          </a:p>
          <a:p>
            <a:pPr algn="ctr"/>
            <a:r>
              <a:rPr lang="en-US" dirty="0" err="1" smtClean="0"/>
              <a:t>Manan</a:t>
            </a:r>
            <a:r>
              <a:rPr lang="en-US" dirty="0" smtClean="0"/>
              <a:t> </a:t>
            </a:r>
            <a:r>
              <a:rPr lang="en-US" dirty="0" err="1" smtClean="0"/>
              <a:t>Arya</a:t>
            </a:r>
            <a:endParaRPr lang="en-US" dirty="0" smtClean="0"/>
          </a:p>
          <a:p>
            <a:pPr algn="ctr"/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Dagar</a:t>
            </a:r>
            <a:endParaRPr lang="en-US" dirty="0" smtClean="0"/>
          </a:p>
          <a:p>
            <a:pPr algn="ctr"/>
            <a:r>
              <a:rPr lang="en-US" dirty="0" err="1" smtClean="0"/>
              <a:t>AnkitKumar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7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Worst </a:t>
            </a:r>
            <a:r>
              <a:rPr lang="en-US" dirty="0">
                <a:solidFill>
                  <a:schemeClr val="tx1"/>
                </a:solidFill>
              </a:rPr>
              <a:t>human rights violations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896497" cy="3657600"/>
          </a:xfrm>
        </p:spPr>
        <p:txBody>
          <a:bodyPr>
            <a:normAutofit/>
          </a:bodyPr>
          <a:lstStyle/>
          <a:p>
            <a:pPr algn="ctr"/>
            <a:r>
              <a:rPr lang="en-US" sz="2400" b="0" dirty="0">
                <a:solidFill>
                  <a:schemeClr val="bg2">
                    <a:lumMod val="10000"/>
                  </a:schemeClr>
                </a:solidFill>
                <a:latin typeface="Bahnschrift Light" pitchFamily="34" charset="0"/>
              </a:rPr>
              <a:t>A</a:t>
            </a: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latin typeface="Bahnschrift Light" pitchFamily="34" charset="0"/>
              </a:rPr>
              <a:t>ccording to Part III of the Constitution of India, all citizens of the country are privy to a set of six </a:t>
            </a: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latin typeface="Bahnschrift Light" pitchFamily="34" charset="0"/>
                <a:hlinkClick r:id="rId2"/>
              </a:rPr>
              <a:t>fundamental rights</a:t>
            </a: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latin typeface="Bahnschrift Light" pitchFamily="34" charset="0"/>
              </a:rPr>
              <a:t> – enforceable by law. </a:t>
            </a:r>
            <a:r>
              <a:rPr lang="en-US" sz="2800" b="0" dirty="0" smtClean="0">
                <a:solidFill>
                  <a:schemeClr val="bg2">
                    <a:lumMod val="10000"/>
                  </a:schemeClr>
                </a:solidFill>
                <a:latin typeface="Bahnschrift Light" pitchFamily="34" charset="0"/>
              </a:rPr>
              <a:t> </a:t>
            </a: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latin typeface="Bahnschrift Light" pitchFamily="34" charset="0"/>
              </a:rPr>
              <a:t>these are right to equality, right to freedom, right against exploitation, right to freedom of religion, cultural and educational rights, and finally, the right to constitutional remedies.</a:t>
            </a:r>
          </a:p>
        </p:txBody>
      </p:sp>
    </p:spTree>
    <p:extLst>
      <p:ext uri="{BB962C8B-B14F-4D97-AF65-F5344CB8AC3E}">
        <p14:creationId xmlns:p14="http://schemas.microsoft.com/office/powerpoint/2010/main" val="397104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Human Right Violations Which Go </a:t>
            </a:r>
            <a:r>
              <a:rPr lang="en-US" dirty="0" err="1" smtClean="0">
                <a:solidFill>
                  <a:schemeClr val="tx1"/>
                </a:solidFill>
              </a:rPr>
              <a:t>UnNoticed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Caste-based discrimination and </a:t>
            </a:r>
            <a:r>
              <a:rPr lang="en-US" b="1" dirty="0" smtClean="0"/>
              <a:t>violence: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dirty="0"/>
              <a:t>than 56,000 crimes were committed against scheduled castes and scheduled tribes in 2015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included denying </a:t>
            </a:r>
            <a:r>
              <a:rPr lang="en-US" dirty="0" err="1"/>
              <a:t>Dalits</a:t>
            </a:r>
            <a:r>
              <a:rPr lang="en-US" dirty="0"/>
              <a:t> entry into public and social spaces, according to the report. In 2016, Dalit student </a:t>
            </a:r>
            <a:r>
              <a:rPr lang="en-US" dirty="0" err="1">
                <a:hlinkClick r:id="rId2"/>
              </a:rPr>
              <a:t>Rohith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Vemula</a:t>
            </a:r>
            <a:r>
              <a:rPr lang="en-US" dirty="0">
                <a:hlinkClick r:id="rId2"/>
              </a:rPr>
              <a:t> committed suicide</a:t>
            </a:r>
            <a:r>
              <a:rPr lang="en-US" dirty="0"/>
              <a:t>, complaining of discrimination and abuse, leading to nationwide protests. Since then, the government has alleged that the student was not Dalit, but belonged to "other backward classes".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5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838200"/>
            <a:ext cx="7467600" cy="4873752"/>
          </a:xfrm>
        </p:spPr>
        <p:txBody>
          <a:bodyPr/>
          <a:lstStyle/>
          <a:p>
            <a:r>
              <a:rPr lang="en-US" b="1" dirty="0"/>
              <a:t>Children's </a:t>
            </a:r>
            <a:r>
              <a:rPr lang="en-US" b="1" dirty="0" smtClean="0"/>
              <a:t>rights:</a:t>
            </a:r>
          </a:p>
          <a:p>
            <a:endParaRPr lang="en-US" b="1" dirty="0" smtClean="0"/>
          </a:p>
          <a:p>
            <a:r>
              <a:rPr lang="en-US" dirty="0"/>
              <a:t>Crimes against children rose by 5% in 2015 as compared to the previous year. An amendment in a child </a:t>
            </a:r>
            <a:r>
              <a:rPr lang="en-US" dirty="0" err="1"/>
              <a:t>labour</a:t>
            </a:r>
            <a:r>
              <a:rPr lang="en-US" dirty="0"/>
              <a:t> law by the Parliament that allowed some exceptions was opposed by child rights activists, who were concerned it would affect </a:t>
            </a:r>
            <a:r>
              <a:rPr lang="en-US" dirty="0" err="1"/>
              <a:t>marginalised</a:t>
            </a:r>
            <a:r>
              <a:rPr lang="en-US" dirty="0"/>
              <a:t> groups and girl children.</a:t>
            </a:r>
          </a:p>
          <a:p>
            <a:r>
              <a:rPr lang="en-US" dirty="0"/>
              <a:t>A new draft education policy released by the central government omitted any mention of human rights education.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1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467600" cy="3276600"/>
          </a:xfrm>
        </p:spPr>
        <p:txBody>
          <a:bodyPr/>
          <a:lstStyle/>
          <a:p>
            <a:r>
              <a:rPr lang="en-US" b="1" dirty="0"/>
              <a:t>Violence against </a:t>
            </a:r>
            <a:r>
              <a:rPr lang="en-US" b="1" dirty="0" smtClean="0"/>
              <a:t>women:</a:t>
            </a:r>
          </a:p>
          <a:p>
            <a:endParaRPr lang="en-US" b="1" dirty="0"/>
          </a:p>
          <a:p>
            <a:r>
              <a:rPr lang="en-US" dirty="0"/>
              <a:t>More than 327,000 crimes were committed against women in 2015. Many of them belonged to </a:t>
            </a:r>
            <a:r>
              <a:rPr lang="en-US" dirty="0" err="1"/>
              <a:t>marginalised</a:t>
            </a:r>
            <a:r>
              <a:rPr lang="en-US" dirty="0"/>
              <a:t> communities. Women were allegedly sexually assaulted </a:t>
            </a:r>
            <a:r>
              <a:rPr lang="en-US" dirty="0" smtClean="0"/>
              <a:t>in different areas under different vendetta.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2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Solutions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E:\BVP\Designs\Human-Rights-Day-credit-Shutterstock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9" y="167640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64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4873752"/>
          </a:xfrm>
        </p:spPr>
        <p:txBody>
          <a:bodyPr/>
          <a:lstStyle/>
          <a:p>
            <a:r>
              <a:rPr lang="en-US" dirty="0" smtClean="0"/>
              <a:t>People are afraid to go to lawyers and sometimes they aren’t even financially strong, takes too much time to find the right person for the job.</a:t>
            </a:r>
          </a:p>
          <a:p>
            <a:r>
              <a:rPr lang="en-US" dirty="0" smtClean="0"/>
              <a:t>But this chain of injustice can be broke through some measures. </a:t>
            </a:r>
            <a:endParaRPr lang="en-US" dirty="0"/>
          </a:p>
        </p:txBody>
      </p:sp>
      <p:pic>
        <p:nvPicPr>
          <p:cNvPr id="3075" name="Picture 3" descr="E:\BVP\Designs\Break-The-Ch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870575" cy="587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23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533400"/>
            <a:ext cx="7467600" cy="4873752"/>
          </a:xfrm>
        </p:spPr>
        <p:txBody>
          <a:bodyPr/>
          <a:lstStyle/>
          <a:p>
            <a:r>
              <a:rPr lang="en-US" dirty="0" smtClean="0"/>
              <a:t>We will be able to guide the procedure, their chances of winning the cases, in hiring the lawyer and their expenses as well.</a:t>
            </a:r>
            <a:endParaRPr lang="en-US" dirty="0"/>
          </a:p>
        </p:txBody>
      </p:sp>
      <p:pic>
        <p:nvPicPr>
          <p:cNvPr id="4098" name="Picture 2" descr="E:\BVP\Designs\Search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4378036" cy="437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20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BVP\Designs\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8382000" cy="186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587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295</TotalTime>
  <Words>286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Presentation By Team Namaskar</vt:lpstr>
      <vt:lpstr>Worst human rights violations </vt:lpstr>
      <vt:lpstr>Main Human Right Violations Which Go UnNoticed</vt:lpstr>
      <vt:lpstr>PowerPoint Presentation</vt:lpstr>
      <vt:lpstr>PowerPoint Presentation</vt:lpstr>
      <vt:lpstr>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Assassin</dc:creator>
  <cp:lastModifiedBy>Assassin</cp:lastModifiedBy>
  <cp:revision>7</cp:revision>
  <dcterms:created xsi:type="dcterms:W3CDTF">2018-09-28T23:07:14Z</dcterms:created>
  <dcterms:modified xsi:type="dcterms:W3CDTF">2018-09-29T04:02:37Z</dcterms:modified>
</cp:coreProperties>
</file>