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rmann Maier" initials="HM" lastIdx="1" clrIdx="0">
    <p:extLst>
      <p:ext uri="{19B8F6BF-5375-455C-9EA6-DF929625EA0E}">
        <p15:presenceInfo xmlns:p15="http://schemas.microsoft.com/office/powerpoint/2012/main" userId="S::maier@ks1s.onmicrosoft.com::daf89738-6842-4d38-a641-0f4c2c7a89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mann Maier" userId="daf89738-6842-4d38-a641-0f4c2c7a89f7" providerId="ADAL" clId="{52FF841C-F5DD-4FE6-B0EA-0F1F95B6D0F1}"/>
    <pc:docChg chg="undo custSel addSld delSld modSld sldOrd">
      <pc:chgData name="Herrmann Maier" userId="daf89738-6842-4d38-a641-0f4c2c7a89f7" providerId="ADAL" clId="{52FF841C-F5DD-4FE6-B0EA-0F1F95B6D0F1}" dt="2024-06-23T16:48:33.338" v="246" actId="14100"/>
      <pc:docMkLst>
        <pc:docMk/>
      </pc:docMkLst>
      <pc:sldChg chg="modSp mod">
        <pc:chgData name="Herrmann Maier" userId="daf89738-6842-4d38-a641-0f4c2c7a89f7" providerId="ADAL" clId="{52FF841C-F5DD-4FE6-B0EA-0F1F95B6D0F1}" dt="2024-06-23T16:25:55.147" v="2" actId="20577"/>
        <pc:sldMkLst>
          <pc:docMk/>
          <pc:sldMk cId="2511549162" sldId="256"/>
        </pc:sldMkLst>
        <pc:spChg chg="mod">
          <ac:chgData name="Herrmann Maier" userId="daf89738-6842-4d38-a641-0f4c2c7a89f7" providerId="ADAL" clId="{52FF841C-F5DD-4FE6-B0EA-0F1F95B6D0F1}" dt="2024-06-23T16:25:55.147" v="2" actId="20577"/>
          <ac:spMkLst>
            <pc:docMk/>
            <pc:sldMk cId="2511549162" sldId="256"/>
            <ac:spMk id="5" creationId="{B9EA335E-E07E-EDA0-C5A5-31C0274AF129}"/>
          </ac:spMkLst>
        </pc:spChg>
        <pc:spChg chg="mod">
          <ac:chgData name="Herrmann Maier" userId="daf89738-6842-4d38-a641-0f4c2c7a89f7" providerId="ADAL" clId="{52FF841C-F5DD-4FE6-B0EA-0F1F95B6D0F1}" dt="2024-06-23T16:25:51.284" v="1" actId="20577"/>
          <ac:spMkLst>
            <pc:docMk/>
            <pc:sldMk cId="2511549162" sldId="256"/>
            <ac:spMk id="6" creationId="{BAE6EF1B-11DF-9923-A88B-DEA627AE6394}"/>
          </ac:spMkLst>
        </pc:spChg>
      </pc:sldChg>
      <pc:sldChg chg="modSp mod">
        <pc:chgData name="Herrmann Maier" userId="daf89738-6842-4d38-a641-0f4c2c7a89f7" providerId="ADAL" clId="{52FF841C-F5DD-4FE6-B0EA-0F1F95B6D0F1}" dt="2024-06-23T16:26:07.019" v="7" actId="20577"/>
        <pc:sldMkLst>
          <pc:docMk/>
          <pc:sldMk cId="2741195658" sldId="259"/>
        </pc:sldMkLst>
        <pc:spChg chg="mod">
          <ac:chgData name="Herrmann Maier" userId="daf89738-6842-4d38-a641-0f4c2c7a89f7" providerId="ADAL" clId="{52FF841C-F5DD-4FE6-B0EA-0F1F95B6D0F1}" dt="2024-06-23T16:26:02.538" v="3" actId="20577"/>
          <ac:spMkLst>
            <pc:docMk/>
            <pc:sldMk cId="2741195658" sldId="259"/>
            <ac:spMk id="4" creationId="{95E38900-DA45-72A7-CFDA-4E67C7D8F66A}"/>
          </ac:spMkLst>
        </pc:spChg>
        <pc:spChg chg="mod">
          <ac:chgData name="Herrmann Maier" userId="daf89738-6842-4d38-a641-0f4c2c7a89f7" providerId="ADAL" clId="{52FF841C-F5DD-4FE6-B0EA-0F1F95B6D0F1}" dt="2024-06-23T16:26:07.019" v="7" actId="20577"/>
          <ac:spMkLst>
            <pc:docMk/>
            <pc:sldMk cId="2741195658" sldId="259"/>
            <ac:spMk id="5" creationId="{B9EA335E-E07E-EDA0-C5A5-31C0274AF129}"/>
          </ac:spMkLst>
        </pc:spChg>
        <pc:spChg chg="mod">
          <ac:chgData name="Herrmann Maier" userId="daf89738-6842-4d38-a641-0f4c2c7a89f7" providerId="ADAL" clId="{52FF841C-F5DD-4FE6-B0EA-0F1F95B6D0F1}" dt="2024-06-23T16:26:04.685" v="5" actId="20577"/>
          <ac:spMkLst>
            <pc:docMk/>
            <pc:sldMk cId="2741195658" sldId="259"/>
            <ac:spMk id="62" creationId="{3ACFC530-4D7B-A4CD-F944-807C1A1420E3}"/>
          </ac:spMkLst>
        </pc:spChg>
      </pc:sldChg>
      <pc:sldChg chg="modSp mod">
        <pc:chgData name="Herrmann Maier" userId="daf89738-6842-4d38-a641-0f4c2c7a89f7" providerId="ADAL" clId="{52FF841C-F5DD-4FE6-B0EA-0F1F95B6D0F1}" dt="2024-06-23T16:26:50.057" v="34" actId="20577"/>
        <pc:sldMkLst>
          <pc:docMk/>
          <pc:sldMk cId="2538948217" sldId="260"/>
        </pc:sldMkLst>
        <pc:spChg chg="mod">
          <ac:chgData name="Herrmann Maier" userId="daf89738-6842-4d38-a641-0f4c2c7a89f7" providerId="ADAL" clId="{52FF841C-F5DD-4FE6-B0EA-0F1F95B6D0F1}" dt="2024-06-23T16:26:41.588" v="28" actId="14100"/>
          <ac:spMkLst>
            <pc:docMk/>
            <pc:sldMk cId="2538948217" sldId="260"/>
            <ac:spMk id="2" creationId="{FC9D4B7C-5784-1F4B-F073-0F43D9DAF279}"/>
          </ac:spMkLst>
        </pc:spChg>
        <pc:spChg chg="mod">
          <ac:chgData name="Herrmann Maier" userId="daf89738-6842-4d38-a641-0f4c2c7a89f7" providerId="ADAL" clId="{52FF841C-F5DD-4FE6-B0EA-0F1F95B6D0F1}" dt="2024-06-23T16:26:16.637" v="17" actId="20577"/>
          <ac:spMkLst>
            <pc:docMk/>
            <pc:sldMk cId="2538948217" sldId="260"/>
            <ac:spMk id="4" creationId="{D0E8120F-626E-CAB7-16F4-50F853817B03}"/>
          </ac:spMkLst>
        </pc:spChg>
        <pc:spChg chg="mod">
          <ac:chgData name="Herrmann Maier" userId="daf89738-6842-4d38-a641-0f4c2c7a89f7" providerId="ADAL" clId="{52FF841C-F5DD-4FE6-B0EA-0F1F95B6D0F1}" dt="2024-06-23T16:26:19.094" v="19" actId="20577"/>
          <ac:spMkLst>
            <pc:docMk/>
            <pc:sldMk cId="2538948217" sldId="260"/>
            <ac:spMk id="14" creationId="{6590A6A4-DEF1-73C7-A281-0205863416FF}"/>
          </ac:spMkLst>
        </pc:spChg>
        <pc:spChg chg="mod">
          <ac:chgData name="Herrmann Maier" userId="daf89738-6842-4d38-a641-0f4c2c7a89f7" providerId="ADAL" clId="{52FF841C-F5DD-4FE6-B0EA-0F1F95B6D0F1}" dt="2024-06-23T16:26:45.911" v="31" actId="20577"/>
          <ac:spMkLst>
            <pc:docMk/>
            <pc:sldMk cId="2538948217" sldId="260"/>
            <ac:spMk id="16" creationId="{EACEED51-317A-5E4F-8D97-F7AF403C4BBC}"/>
          </ac:spMkLst>
        </pc:spChg>
        <pc:spChg chg="mod">
          <ac:chgData name="Herrmann Maier" userId="daf89738-6842-4d38-a641-0f4c2c7a89f7" providerId="ADAL" clId="{52FF841C-F5DD-4FE6-B0EA-0F1F95B6D0F1}" dt="2024-06-23T16:26:21.647" v="21" actId="20577"/>
          <ac:spMkLst>
            <pc:docMk/>
            <pc:sldMk cId="2538948217" sldId="260"/>
            <ac:spMk id="21" creationId="{C4764C91-16DD-2D1D-07B5-EBA3F555529B}"/>
          </ac:spMkLst>
        </pc:spChg>
        <pc:spChg chg="mod">
          <ac:chgData name="Herrmann Maier" userId="daf89738-6842-4d38-a641-0f4c2c7a89f7" providerId="ADAL" clId="{52FF841C-F5DD-4FE6-B0EA-0F1F95B6D0F1}" dt="2024-06-23T16:26:50.057" v="34" actId="20577"/>
          <ac:spMkLst>
            <pc:docMk/>
            <pc:sldMk cId="2538948217" sldId="260"/>
            <ac:spMk id="23" creationId="{9F790685-2F12-A2C3-AC9D-9D3557008411}"/>
          </ac:spMkLst>
        </pc:spChg>
        <pc:cxnChg chg="mod">
          <ac:chgData name="Herrmann Maier" userId="daf89738-6842-4d38-a641-0f4c2c7a89f7" providerId="ADAL" clId="{52FF841C-F5DD-4FE6-B0EA-0F1F95B6D0F1}" dt="2024-06-23T16:26:41.588" v="28" actId="14100"/>
          <ac:cxnSpMkLst>
            <pc:docMk/>
            <pc:sldMk cId="2538948217" sldId="260"/>
            <ac:cxnSpMk id="9" creationId="{53245807-658C-11B0-90B2-DA481125E3E8}"/>
          </ac:cxnSpMkLst>
        </pc:cxnChg>
      </pc:sldChg>
      <pc:sldChg chg="modSp mod">
        <pc:chgData name="Herrmann Maier" userId="daf89738-6842-4d38-a641-0f4c2c7a89f7" providerId="ADAL" clId="{52FF841C-F5DD-4FE6-B0EA-0F1F95B6D0F1}" dt="2024-06-23T16:27:02.881" v="46" actId="20577"/>
        <pc:sldMkLst>
          <pc:docMk/>
          <pc:sldMk cId="2569547350" sldId="261"/>
        </pc:sldMkLst>
        <pc:spChg chg="mod">
          <ac:chgData name="Herrmann Maier" userId="daf89738-6842-4d38-a641-0f4c2c7a89f7" providerId="ADAL" clId="{52FF841C-F5DD-4FE6-B0EA-0F1F95B6D0F1}" dt="2024-06-23T16:26:53.768" v="35" actId="20577"/>
          <ac:spMkLst>
            <pc:docMk/>
            <pc:sldMk cId="2569547350" sldId="261"/>
            <ac:spMk id="4" creationId="{95E38900-DA45-72A7-CFDA-4E67C7D8F66A}"/>
          </ac:spMkLst>
        </pc:spChg>
        <pc:spChg chg="mod">
          <ac:chgData name="Herrmann Maier" userId="daf89738-6842-4d38-a641-0f4c2c7a89f7" providerId="ADAL" clId="{52FF841C-F5DD-4FE6-B0EA-0F1F95B6D0F1}" dt="2024-06-23T16:27:00.108" v="45" actId="20577"/>
          <ac:spMkLst>
            <pc:docMk/>
            <pc:sldMk cId="2569547350" sldId="261"/>
            <ac:spMk id="5" creationId="{B9EA335E-E07E-EDA0-C5A5-31C0274AF129}"/>
          </ac:spMkLst>
        </pc:spChg>
        <pc:spChg chg="mod">
          <ac:chgData name="Herrmann Maier" userId="daf89738-6842-4d38-a641-0f4c2c7a89f7" providerId="ADAL" clId="{52FF841C-F5DD-4FE6-B0EA-0F1F95B6D0F1}" dt="2024-06-23T16:26:55.401" v="36" actId="20577"/>
          <ac:spMkLst>
            <pc:docMk/>
            <pc:sldMk cId="2569547350" sldId="261"/>
            <ac:spMk id="27" creationId="{749CF023-5DF9-C153-266D-3A7B5780B73A}"/>
          </ac:spMkLst>
        </pc:spChg>
        <pc:spChg chg="mod">
          <ac:chgData name="Herrmann Maier" userId="daf89738-6842-4d38-a641-0f4c2c7a89f7" providerId="ADAL" clId="{52FF841C-F5DD-4FE6-B0EA-0F1F95B6D0F1}" dt="2024-06-23T16:27:02.881" v="46" actId="20577"/>
          <ac:spMkLst>
            <pc:docMk/>
            <pc:sldMk cId="2569547350" sldId="261"/>
            <ac:spMk id="28" creationId="{38D99A9C-E304-5853-F7AE-1ECC9737C9A1}"/>
          </ac:spMkLst>
        </pc:spChg>
      </pc:sldChg>
      <pc:sldChg chg="modSp mod">
        <pc:chgData name="Herrmann Maier" userId="daf89738-6842-4d38-a641-0f4c2c7a89f7" providerId="ADAL" clId="{52FF841C-F5DD-4FE6-B0EA-0F1F95B6D0F1}" dt="2024-06-23T16:27:14.783" v="52" actId="20577"/>
        <pc:sldMkLst>
          <pc:docMk/>
          <pc:sldMk cId="3209596297" sldId="262"/>
        </pc:sldMkLst>
        <pc:spChg chg="mod">
          <ac:chgData name="Herrmann Maier" userId="daf89738-6842-4d38-a641-0f4c2c7a89f7" providerId="ADAL" clId="{52FF841C-F5DD-4FE6-B0EA-0F1F95B6D0F1}" dt="2024-06-23T16:27:07.500" v="47" actId="20577"/>
          <ac:spMkLst>
            <pc:docMk/>
            <pc:sldMk cId="3209596297" sldId="262"/>
            <ac:spMk id="4" creationId="{95E38900-DA45-72A7-CFDA-4E67C7D8F66A}"/>
          </ac:spMkLst>
        </pc:spChg>
        <pc:spChg chg="mod">
          <ac:chgData name="Herrmann Maier" userId="daf89738-6842-4d38-a641-0f4c2c7a89f7" providerId="ADAL" clId="{52FF841C-F5DD-4FE6-B0EA-0F1F95B6D0F1}" dt="2024-06-23T16:27:11.894" v="51" actId="20577"/>
          <ac:spMkLst>
            <pc:docMk/>
            <pc:sldMk cId="3209596297" sldId="262"/>
            <ac:spMk id="5" creationId="{B9EA335E-E07E-EDA0-C5A5-31C0274AF129}"/>
          </ac:spMkLst>
        </pc:spChg>
        <pc:spChg chg="mod">
          <ac:chgData name="Herrmann Maier" userId="daf89738-6842-4d38-a641-0f4c2c7a89f7" providerId="ADAL" clId="{52FF841C-F5DD-4FE6-B0EA-0F1F95B6D0F1}" dt="2024-06-23T16:27:14.783" v="52" actId="20577"/>
          <ac:spMkLst>
            <pc:docMk/>
            <pc:sldMk cId="3209596297" sldId="262"/>
            <ac:spMk id="23" creationId="{AEE3D1BC-F6FC-C099-7896-9DFF42B6DF37}"/>
          </ac:spMkLst>
        </pc:spChg>
      </pc:sldChg>
      <pc:sldChg chg="modSp mod">
        <pc:chgData name="Herrmann Maier" userId="daf89738-6842-4d38-a641-0f4c2c7a89f7" providerId="ADAL" clId="{52FF841C-F5DD-4FE6-B0EA-0F1F95B6D0F1}" dt="2024-06-23T16:27:19.475" v="53" actId="20577"/>
        <pc:sldMkLst>
          <pc:docMk/>
          <pc:sldMk cId="2640427441" sldId="263"/>
        </pc:sldMkLst>
        <pc:spChg chg="mod">
          <ac:chgData name="Herrmann Maier" userId="daf89738-6842-4d38-a641-0f4c2c7a89f7" providerId="ADAL" clId="{52FF841C-F5DD-4FE6-B0EA-0F1F95B6D0F1}" dt="2024-06-23T16:27:19.475" v="53" actId="20577"/>
          <ac:spMkLst>
            <pc:docMk/>
            <pc:sldMk cId="2640427441" sldId="263"/>
            <ac:spMk id="43" creationId="{E34A3DAB-40E9-060C-A597-A23A6E5298A2}"/>
          </ac:spMkLst>
        </pc:spChg>
      </pc:sldChg>
      <pc:sldChg chg="modSp mod">
        <pc:chgData name="Herrmann Maier" userId="daf89738-6842-4d38-a641-0f4c2c7a89f7" providerId="ADAL" clId="{52FF841C-F5DD-4FE6-B0EA-0F1F95B6D0F1}" dt="2024-06-23T16:27:24.192" v="54" actId="20577"/>
        <pc:sldMkLst>
          <pc:docMk/>
          <pc:sldMk cId="891319327" sldId="264"/>
        </pc:sldMkLst>
        <pc:spChg chg="mod">
          <ac:chgData name="Herrmann Maier" userId="daf89738-6842-4d38-a641-0f4c2c7a89f7" providerId="ADAL" clId="{52FF841C-F5DD-4FE6-B0EA-0F1F95B6D0F1}" dt="2024-06-23T16:27:24.192" v="54" actId="20577"/>
          <ac:spMkLst>
            <pc:docMk/>
            <pc:sldMk cId="891319327" sldId="264"/>
            <ac:spMk id="5" creationId="{B9EA335E-E07E-EDA0-C5A5-31C0274AF129}"/>
          </ac:spMkLst>
        </pc:spChg>
      </pc:sldChg>
      <pc:sldChg chg="modSp add del mod">
        <pc:chgData name="Herrmann Maier" userId="daf89738-6842-4d38-a641-0f4c2c7a89f7" providerId="ADAL" clId="{52FF841C-F5DD-4FE6-B0EA-0F1F95B6D0F1}" dt="2024-06-23T16:45:10.182" v="61" actId="2696"/>
        <pc:sldMkLst>
          <pc:docMk/>
          <pc:sldMk cId="687033237" sldId="265"/>
        </pc:sldMkLst>
        <pc:spChg chg="mod">
          <ac:chgData name="Herrmann Maier" userId="daf89738-6842-4d38-a641-0f4c2c7a89f7" providerId="ADAL" clId="{52FF841C-F5DD-4FE6-B0EA-0F1F95B6D0F1}" dt="2024-06-23T16:44:53.173" v="58" actId="1076"/>
          <ac:spMkLst>
            <pc:docMk/>
            <pc:sldMk cId="687033237" sldId="265"/>
            <ac:spMk id="4" creationId="{95E38900-DA45-72A7-CFDA-4E67C7D8F66A}"/>
          </ac:spMkLst>
        </pc:spChg>
        <pc:spChg chg="mod">
          <ac:chgData name="Herrmann Maier" userId="daf89738-6842-4d38-a641-0f4c2c7a89f7" providerId="ADAL" clId="{52FF841C-F5DD-4FE6-B0EA-0F1F95B6D0F1}" dt="2024-06-23T16:45:02.408" v="60" actId="1076"/>
          <ac:spMkLst>
            <pc:docMk/>
            <pc:sldMk cId="687033237" sldId="265"/>
            <ac:spMk id="5" creationId="{B9EA335E-E07E-EDA0-C5A5-31C0274AF129}"/>
          </ac:spMkLst>
        </pc:spChg>
        <pc:spChg chg="mod">
          <ac:chgData name="Herrmann Maier" userId="daf89738-6842-4d38-a641-0f4c2c7a89f7" providerId="ADAL" clId="{52FF841C-F5DD-4FE6-B0EA-0F1F95B6D0F1}" dt="2024-06-23T16:44:50.888" v="57" actId="1076"/>
          <ac:spMkLst>
            <pc:docMk/>
            <pc:sldMk cId="687033237" sldId="265"/>
            <ac:spMk id="70" creationId="{90BB53B5-281F-4840-D640-26148DEAA191}"/>
          </ac:spMkLst>
        </pc:spChg>
        <pc:spChg chg="mod">
          <ac:chgData name="Herrmann Maier" userId="daf89738-6842-4d38-a641-0f4c2c7a89f7" providerId="ADAL" clId="{52FF841C-F5DD-4FE6-B0EA-0F1F95B6D0F1}" dt="2024-06-23T16:44:59.853" v="59" actId="1076"/>
          <ac:spMkLst>
            <pc:docMk/>
            <pc:sldMk cId="687033237" sldId="265"/>
            <ac:spMk id="71" creationId="{A3E966E6-46DE-DE87-7316-396A854EE56C}"/>
          </ac:spMkLst>
        </pc:spChg>
        <pc:cxnChg chg="mod">
          <ac:chgData name="Herrmann Maier" userId="daf89738-6842-4d38-a641-0f4c2c7a89f7" providerId="ADAL" clId="{52FF841C-F5DD-4FE6-B0EA-0F1F95B6D0F1}" dt="2024-06-23T16:44:53.173" v="58" actId="1076"/>
          <ac:cxnSpMkLst>
            <pc:docMk/>
            <pc:sldMk cId="687033237" sldId="265"/>
            <ac:cxnSpMk id="34" creationId="{C2493FA6-F12A-BF20-A633-F5B0767907EC}"/>
          </ac:cxnSpMkLst>
        </pc:cxnChg>
        <pc:cxnChg chg="mod">
          <ac:chgData name="Herrmann Maier" userId="daf89738-6842-4d38-a641-0f4c2c7a89f7" providerId="ADAL" clId="{52FF841C-F5DD-4FE6-B0EA-0F1F95B6D0F1}" dt="2024-06-23T16:44:53.173" v="58" actId="1076"/>
          <ac:cxnSpMkLst>
            <pc:docMk/>
            <pc:sldMk cId="687033237" sldId="265"/>
            <ac:cxnSpMk id="37" creationId="{57C9A4A8-20F2-C169-8790-055CE7C3E777}"/>
          </ac:cxnSpMkLst>
        </pc:cxnChg>
        <pc:cxnChg chg="mod">
          <ac:chgData name="Herrmann Maier" userId="daf89738-6842-4d38-a641-0f4c2c7a89f7" providerId="ADAL" clId="{52FF841C-F5DD-4FE6-B0EA-0F1F95B6D0F1}" dt="2024-06-23T16:44:53.173" v="58" actId="1076"/>
          <ac:cxnSpMkLst>
            <pc:docMk/>
            <pc:sldMk cId="687033237" sldId="265"/>
            <ac:cxnSpMk id="46" creationId="{C470D6A2-1059-05EA-C1C2-6962EBC1C45B}"/>
          </ac:cxnSpMkLst>
        </pc:cxnChg>
        <pc:cxnChg chg="mod">
          <ac:chgData name="Herrmann Maier" userId="daf89738-6842-4d38-a641-0f4c2c7a89f7" providerId="ADAL" clId="{52FF841C-F5DD-4FE6-B0EA-0F1F95B6D0F1}" dt="2024-06-23T16:45:02.408" v="60" actId="1076"/>
          <ac:cxnSpMkLst>
            <pc:docMk/>
            <pc:sldMk cId="687033237" sldId="265"/>
            <ac:cxnSpMk id="61" creationId="{DAE6E77C-D0D8-C553-C8CC-6468364995DE}"/>
          </ac:cxnSpMkLst>
        </pc:cxnChg>
        <pc:cxnChg chg="mod">
          <ac:chgData name="Herrmann Maier" userId="daf89738-6842-4d38-a641-0f4c2c7a89f7" providerId="ADAL" clId="{52FF841C-F5DD-4FE6-B0EA-0F1F95B6D0F1}" dt="2024-06-23T16:45:02.408" v="60" actId="1076"/>
          <ac:cxnSpMkLst>
            <pc:docMk/>
            <pc:sldMk cId="687033237" sldId="265"/>
            <ac:cxnSpMk id="64" creationId="{18B75207-C555-E5B1-AE3F-878404DEC5D8}"/>
          </ac:cxnSpMkLst>
        </pc:cxnChg>
        <pc:cxnChg chg="mod">
          <ac:chgData name="Herrmann Maier" userId="daf89738-6842-4d38-a641-0f4c2c7a89f7" providerId="ADAL" clId="{52FF841C-F5DD-4FE6-B0EA-0F1F95B6D0F1}" dt="2024-06-23T16:44:53.173" v="58" actId="1076"/>
          <ac:cxnSpMkLst>
            <pc:docMk/>
            <pc:sldMk cId="687033237" sldId="265"/>
            <ac:cxnSpMk id="74" creationId="{93BB192E-A248-5C28-D1BA-68043BEECC3E}"/>
          </ac:cxnSpMkLst>
        </pc:cxnChg>
        <pc:cxnChg chg="mod">
          <ac:chgData name="Herrmann Maier" userId="daf89738-6842-4d38-a641-0f4c2c7a89f7" providerId="ADAL" clId="{52FF841C-F5DD-4FE6-B0EA-0F1F95B6D0F1}" dt="2024-06-23T16:45:02.408" v="60" actId="1076"/>
          <ac:cxnSpMkLst>
            <pc:docMk/>
            <pc:sldMk cId="687033237" sldId="265"/>
            <ac:cxnSpMk id="77" creationId="{70D6F89D-EF7D-6C8B-B472-11616787E1B4}"/>
          </ac:cxnSpMkLst>
        </pc:cxnChg>
        <pc:cxnChg chg="mod">
          <ac:chgData name="Herrmann Maier" userId="daf89738-6842-4d38-a641-0f4c2c7a89f7" providerId="ADAL" clId="{52FF841C-F5DD-4FE6-B0EA-0F1F95B6D0F1}" dt="2024-06-23T16:45:02.408" v="60" actId="1076"/>
          <ac:cxnSpMkLst>
            <pc:docMk/>
            <pc:sldMk cId="687033237" sldId="265"/>
            <ac:cxnSpMk id="100" creationId="{E771EF03-BE51-C3EC-FAAB-5D7CCB20615D}"/>
          </ac:cxnSpMkLst>
        </pc:cxnChg>
        <pc:cxnChg chg="mod">
          <ac:chgData name="Herrmann Maier" userId="daf89738-6842-4d38-a641-0f4c2c7a89f7" providerId="ADAL" clId="{52FF841C-F5DD-4FE6-B0EA-0F1F95B6D0F1}" dt="2024-06-23T16:44:59.853" v="59" actId="1076"/>
          <ac:cxnSpMkLst>
            <pc:docMk/>
            <pc:sldMk cId="687033237" sldId="265"/>
            <ac:cxnSpMk id="104" creationId="{0305B770-270C-9515-FB7B-18B3A1C7886A}"/>
          </ac:cxnSpMkLst>
        </pc:cxnChg>
      </pc:sldChg>
      <pc:sldChg chg="delSp modSp add mod ord">
        <pc:chgData name="Herrmann Maier" userId="daf89738-6842-4d38-a641-0f4c2c7a89f7" providerId="ADAL" clId="{52FF841C-F5DD-4FE6-B0EA-0F1F95B6D0F1}" dt="2024-06-23T16:48:33.338" v="246" actId="14100"/>
        <pc:sldMkLst>
          <pc:docMk/>
          <pc:sldMk cId="2825963552" sldId="265"/>
        </pc:sldMkLst>
        <pc:spChg chg="mod">
          <ac:chgData name="Herrmann Maier" userId="daf89738-6842-4d38-a641-0f4c2c7a89f7" providerId="ADAL" clId="{52FF841C-F5DD-4FE6-B0EA-0F1F95B6D0F1}" dt="2024-06-23T16:45:39.392" v="94" actId="20577"/>
          <ac:spMkLst>
            <pc:docMk/>
            <pc:sldMk cId="2825963552" sldId="265"/>
            <ac:spMk id="4" creationId="{D0E8120F-626E-CAB7-16F4-50F853817B03}"/>
          </ac:spMkLst>
        </pc:spChg>
        <pc:spChg chg="mod">
          <ac:chgData name="Herrmann Maier" userId="daf89738-6842-4d38-a641-0f4c2c7a89f7" providerId="ADAL" clId="{52FF841C-F5DD-4FE6-B0EA-0F1F95B6D0F1}" dt="2024-06-23T16:46:28.744" v="140" actId="20577"/>
          <ac:spMkLst>
            <pc:docMk/>
            <pc:sldMk cId="2825963552" sldId="265"/>
            <ac:spMk id="5" creationId="{B9A24DD7-C17B-B463-1362-0CF1D5876416}"/>
          </ac:spMkLst>
        </pc:spChg>
        <pc:spChg chg="del">
          <ac:chgData name="Herrmann Maier" userId="daf89738-6842-4d38-a641-0f4c2c7a89f7" providerId="ADAL" clId="{52FF841C-F5DD-4FE6-B0EA-0F1F95B6D0F1}" dt="2024-06-23T16:46:01.555" v="120" actId="478"/>
          <ac:spMkLst>
            <pc:docMk/>
            <pc:sldMk cId="2825963552" sldId="265"/>
            <ac:spMk id="10" creationId="{9FE65DAA-F1B5-552F-9813-AF5700759521}"/>
          </ac:spMkLst>
        </pc:spChg>
        <pc:spChg chg="mod">
          <ac:chgData name="Herrmann Maier" userId="daf89738-6842-4d38-a641-0f4c2c7a89f7" providerId="ADAL" clId="{52FF841C-F5DD-4FE6-B0EA-0F1F95B6D0F1}" dt="2024-06-23T16:46:16.138" v="128" actId="1076"/>
          <ac:spMkLst>
            <pc:docMk/>
            <pc:sldMk cId="2825963552" sldId="265"/>
            <ac:spMk id="12" creationId="{D2DFCF98-0141-93BA-3C87-96DEBFA819AB}"/>
          </ac:spMkLst>
        </pc:spChg>
        <pc:spChg chg="del">
          <ac:chgData name="Herrmann Maier" userId="daf89738-6842-4d38-a641-0f4c2c7a89f7" providerId="ADAL" clId="{52FF841C-F5DD-4FE6-B0EA-0F1F95B6D0F1}" dt="2024-06-23T16:46:05.992" v="125" actId="478"/>
          <ac:spMkLst>
            <pc:docMk/>
            <pc:sldMk cId="2825963552" sldId="265"/>
            <ac:spMk id="13" creationId="{46176577-2E4E-A1B1-2458-A7454FDA33FA}"/>
          </ac:spMkLst>
        </pc:spChg>
        <pc:spChg chg="del">
          <ac:chgData name="Herrmann Maier" userId="daf89738-6842-4d38-a641-0f4c2c7a89f7" providerId="ADAL" clId="{52FF841C-F5DD-4FE6-B0EA-0F1F95B6D0F1}" dt="2024-06-23T16:46:05.992" v="125" actId="478"/>
          <ac:spMkLst>
            <pc:docMk/>
            <pc:sldMk cId="2825963552" sldId="265"/>
            <ac:spMk id="14" creationId="{0B93FBAF-D273-56A6-A6E0-F174F66FD26B}"/>
          </ac:spMkLst>
        </pc:spChg>
        <pc:spChg chg="del">
          <ac:chgData name="Herrmann Maier" userId="daf89738-6842-4d38-a641-0f4c2c7a89f7" providerId="ADAL" clId="{52FF841C-F5DD-4FE6-B0EA-0F1F95B6D0F1}" dt="2024-06-23T16:45:59.124" v="119" actId="478"/>
          <ac:spMkLst>
            <pc:docMk/>
            <pc:sldMk cId="2825963552" sldId="265"/>
            <ac:spMk id="15" creationId="{93B6F22D-9ACA-8711-CB48-035AE05ECD6B}"/>
          </ac:spMkLst>
        </pc:spChg>
        <pc:spChg chg="mod">
          <ac:chgData name="Herrmann Maier" userId="daf89738-6842-4d38-a641-0f4c2c7a89f7" providerId="ADAL" clId="{52FF841C-F5DD-4FE6-B0EA-0F1F95B6D0F1}" dt="2024-06-23T16:46:09.480" v="127" actId="14100"/>
          <ac:spMkLst>
            <pc:docMk/>
            <pc:sldMk cId="2825963552" sldId="265"/>
            <ac:spMk id="16" creationId="{DE5C2875-BCE3-A716-30D6-06430593A61F}"/>
          </ac:spMkLst>
        </pc:spChg>
        <pc:spChg chg="del mod">
          <ac:chgData name="Herrmann Maier" userId="daf89738-6842-4d38-a641-0f4c2c7a89f7" providerId="ADAL" clId="{52FF841C-F5DD-4FE6-B0EA-0F1F95B6D0F1}" dt="2024-06-23T16:45:55.578" v="116" actId="478"/>
          <ac:spMkLst>
            <pc:docMk/>
            <pc:sldMk cId="2825963552" sldId="265"/>
            <ac:spMk id="17" creationId="{3C201E23-1B5C-7B0E-D05C-F691DCE60CD8}"/>
          </ac:spMkLst>
        </pc:spChg>
        <pc:spChg chg="del">
          <ac:chgData name="Herrmann Maier" userId="daf89738-6842-4d38-a641-0f4c2c7a89f7" providerId="ADAL" clId="{52FF841C-F5DD-4FE6-B0EA-0F1F95B6D0F1}" dt="2024-06-23T16:45:59.124" v="119" actId="478"/>
          <ac:spMkLst>
            <pc:docMk/>
            <pc:sldMk cId="2825963552" sldId="265"/>
            <ac:spMk id="18" creationId="{45253303-2BDD-8DF0-E010-7EDE376024F9}"/>
          </ac:spMkLst>
        </pc:spChg>
        <pc:spChg chg="mod">
          <ac:chgData name="Herrmann Maier" userId="daf89738-6842-4d38-a641-0f4c2c7a89f7" providerId="ADAL" clId="{52FF841C-F5DD-4FE6-B0EA-0F1F95B6D0F1}" dt="2024-06-23T16:45:27.433" v="70" actId="20577"/>
          <ac:spMkLst>
            <pc:docMk/>
            <pc:sldMk cId="2825963552" sldId="265"/>
            <ac:spMk id="43" creationId="{E34A3DAB-40E9-060C-A597-A23A6E5298A2}"/>
          </ac:spMkLst>
        </pc:spChg>
        <pc:spChg chg="mod">
          <ac:chgData name="Herrmann Maier" userId="daf89738-6842-4d38-a641-0f4c2c7a89f7" providerId="ADAL" clId="{52FF841C-F5DD-4FE6-B0EA-0F1F95B6D0F1}" dt="2024-06-23T16:46:51.610" v="159" actId="20577"/>
          <ac:spMkLst>
            <pc:docMk/>
            <pc:sldMk cId="2825963552" sldId="265"/>
            <ac:spMk id="53" creationId="{592FC410-3A64-0BFF-1DAF-15E609F05257}"/>
          </ac:spMkLst>
        </pc:spChg>
        <pc:spChg chg="mod">
          <ac:chgData name="Herrmann Maier" userId="daf89738-6842-4d38-a641-0f4c2c7a89f7" providerId="ADAL" clId="{52FF841C-F5DD-4FE6-B0EA-0F1F95B6D0F1}" dt="2024-06-23T16:46:57.038" v="166" actId="20577"/>
          <ac:spMkLst>
            <pc:docMk/>
            <pc:sldMk cId="2825963552" sldId="265"/>
            <ac:spMk id="54" creationId="{43E65022-3079-C656-FADE-5FD859A7F58F}"/>
          </ac:spMkLst>
        </pc:spChg>
        <pc:spChg chg="mod">
          <ac:chgData name="Herrmann Maier" userId="daf89738-6842-4d38-a641-0f4c2c7a89f7" providerId="ADAL" clId="{52FF841C-F5DD-4FE6-B0EA-0F1F95B6D0F1}" dt="2024-06-23T16:47:01.284" v="174" actId="20577"/>
          <ac:spMkLst>
            <pc:docMk/>
            <pc:sldMk cId="2825963552" sldId="265"/>
            <ac:spMk id="55" creationId="{48070636-8A11-0257-1F6C-7F47CF5612A4}"/>
          </ac:spMkLst>
        </pc:spChg>
        <pc:spChg chg="mod">
          <ac:chgData name="Herrmann Maier" userId="daf89738-6842-4d38-a641-0f4c2c7a89f7" providerId="ADAL" clId="{52FF841C-F5DD-4FE6-B0EA-0F1F95B6D0F1}" dt="2024-06-23T16:47:14.290" v="194" actId="14100"/>
          <ac:spMkLst>
            <pc:docMk/>
            <pc:sldMk cId="2825963552" sldId="265"/>
            <ac:spMk id="57" creationId="{B9B7A791-5C95-F675-58D7-F4E7E5176977}"/>
          </ac:spMkLst>
        </pc:spChg>
        <pc:spChg chg="mod">
          <ac:chgData name="Herrmann Maier" userId="daf89738-6842-4d38-a641-0f4c2c7a89f7" providerId="ADAL" clId="{52FF841C-F5DD-4FE6-B0EA-0F1F95B6D0F1}" dt="2024-06-23T16:45:32.225" v="78" actId="20577"/>
          <ac:spMkLst>
            <pc:docMk/>
            <pc:sldMk cId="2825963552" sldId="265"/>
            <ac:spMk id="58" creationId="{D487A4CE-3B99-B08C-33B7-1C9D2E5EA6CE}"/>
          </ac:spMkLst>
        </pc:spChg>
        <pc:spChg chg="mod">
          <ac:chgData name="Herrmann Maier" userId="daf89738-6842-4d38-a641-0f4c2c7a89f7" providerId="ADAL" clId="{52FF841C-F5DD-4FE6-B0EA-0F1F95B6D0F1}" dt="2024-06-23T16:48:31.445" v="245" actId="1076"/>
          <ac:spMkLst>
            <pc:docMk/>
            <pc:sldMk cId="2825963552" sldId="265"/>
            <ac:spMk id="59" creationId="{7CB506AB-EDE8-8114-E642-4C505554ADDE}"/>
          </ac:spMkLst>
        </pc:spChg>
        <pc:spChg chg="del">
          <ac:chgData name="Herrmann Maier" userId="daf89738-6842-4d38-a641-0f4c2c7a89f7" providerId="ADAL" clId="{52FF841C-F5DD-4FE6-B0EA-0F1F95B6D0F1}" dt="2024-06-23T16:48:10.196" v="235" actId="478"/>
          <ac:spMkLst>
            <pc:docMk/>
            <pc:sldMk cId="2825963552" sldId="265"/>
            <ac:spMk id="61" creationId="{5E63DF7E-0642-9767-71A9-05318AFE83FE}"/>
          </ac:spMkLst>
        </pc:spChg>
        <pc:spChg chg="del">
          <ac:chgData name="Herrmann Maier" userId="daf89738-6842-4d38-a641-0f4c2c7a89f7" providerId="ADAL" clId="{52FF841C-F5DD-4FE6-B0EA-0F1F95B6D0F1}" dt="2024-06-23T16:48:10.196" v="235" actId="478"/>
          <ac:spMkLst>
            <pc:docMk/>
            <pc:sldMk cId="2825963552" sldId="265"/>
            <ac:spMk id="62" creationId="{91580994-1E70-F3AF-9A24-648B2FDB7E98}"/>
          </ac:spMkLst>
        </pc:spChg>
        <pc:spChg chg="mod">
          <ac:chgData name="Herrmann Maier" userId="daf89738-6842-4d38-a641-0f4c2c7a89f7" providerId="ADAL" clId="{52FF841C-F5DD-4FE6-B0EA-0F1F95B6D0F1}" dt="2024-06-23T16:48:26.270" v="243" actId="1076"/>
          <ac:spMkLst>
            <pc:docMk/>
            <pc:sldMk cId="2825963552" sldId="265"/>
            <ac:spMk id="63" creationId="{13F5BCFC-EA30-2637-4146-BACE62E9A46F}"/>
          </ac:spMkLst>
        </pc:spChg>
        <pc:spChg chg="mod">
          <ac:chgData name="Herrmann Maier" userId="daf89738-6842-4d38-a641-0f4c2c7a89f7" providerId="ADAL" clId="{52FF841C-F5DD-4FE6-B0EA-0F1F95B6D0F1}" dt="2024-06-23T16:47:35.294" v="211" actId="20577"/>
          <ac:spMkLst>
            <pc:docMk/>
            <pc:sldMk cId="2825963552" sldId="265"/>
            <ac:spMk id="66" creationId="{7570E7DC-8A54-D707-021F-AA47609F32FE}"/>
          </ac:spMkLst>
        </pc:spChg>
        <pc:spChg chg="mod">
          <ac:chgData name="Herrmann Maier" userId="daf89738-6842-4d38-a641-0f4c2c7a89f7" providerId="ADAL" clId="{52FF841C-F5DD-4FE6-B0EA-0F1F95B6D0F1}" dt="2024-06-23T16:47:21.368" v="199" actId="20577"/>
          <ac:spMkLst>
            <pc:docMk/>
            <pc:sldMk cId="2825963552" sldId="265"/>
            <ac:spMk id="97" creationId="{0E6D7507-0E22-DACD-F110-6942ECBD7995}"/>
          </ac:spMkLst>
        </pc:spChg>
        <pc:spChg chg="mod">
          <ac:chgData name="Herrmann Maier" userId="daf89738-6842-4d38-a641-0f4c2c7a89f7" providerId="ADAL" clId="{52FF841C-F5DD-4FE6-B0EA-0F1F95B6D0F1}" dt="2024-06-23T16:46:40.169" v="145" actId="20577"/>
          <ac:spMkLst>
            <pc:docMk/>
            <pc:sldMk cId="2825963552" sldId="265"/>
            <ac:spMk id="117" creationId="{F89EC467-852E-038D-8AAA-BB9D210C9248}"/>
          </ac:spMkLst>
        </pc:spChg>
        <pc:spChg chg="mod">
          <ac:chgData name="Herrmann Maier" userId="daf89738-6842-4d38-a641-0f4c2c7a89f7" providerId="ADAL" clId="{52FF841C-F5DD-4FE6-B0EA-0F1F95B6D0F1}" dt="2024-06-23T16:46:43.380" v="146" actId="20577"/>
          <ac:spMkLst>
            <pc:docMk/>
            <pc:sldMk cId="2825963552" sldId="265"/>
            <ac:spMk id="118" creationId="{82F7298C-1312-4103-9801-4796197483B0}"/>
          </ac:spMkLst>
        </pc:spChg>
        <pc:spChg chg="mod">
          <ac:chgData name="Herrmann Maier" userId="daf89738-6842-4d38-a641-0f4c2c7a89f7" providerId="ADAL" clId="{52FF841C-F5DD-4FE6-B0EA-0F1F95B6D0F1}" dt="2024-06-23T16:47:25.666" v="200" actId="20577"/>
          <ac:spMkLst>
            <pc:docMk/>
            <pc:sldMk cId="2825963552" sldId="265"/>
            <ac:spMk id="119" creationId="{47999D74-5005-A028-3396-D603DC9515F8}"/>
          </ac:spMkLst>
        </pc:spChg>
        <pc:spChg chg="del">
          <ac:chgData name="Herrmann Maier" userId="daf89738-6842-4d38-a641-0f4c2c7a89f7" providerId="ADAL" clId="{52FF841C-F5DD-4FE6-B0EA-0F1F95B6D0F1}" dt="2024-06-23T16:46:30.892" v="141" actId="478"/>
          <ac:spMkLst>
            <pc:docMk/>
            <pc:sldMk cId="2825963552" sldId="265"/>
            <ac:spMk id="121" creationId="{5A882BF5-9271-4ADF-CA2A-552E81585AB4}"/>
          </ac:spMkLst>
        </pc:spChg>
        <pc:spChg chg="del">
          <ac:chgData name="Herrmann Maier" userId="daf89738-6842-4d38-a641-0f4c2c7a89f7" providerId="ADAL" clId="{52FF841C-F5DD-4FE6-B0EA-0F1F95B6D0F1}" dt="2024-06-23T16:46:32.993" v="144" actId="478"/>
          <ac:spMkLst>
            <pc:docMk/>
            <pc:sldMk cId="2825963552" sldId="265"/>
            <ac:spMk id="122" creationId="{1D879D93-0AC6-F543-27A2-9BC838B4E1DB}"/>
          </ac:spMkLst>
        </pc:spChg>
        <pc:spChg chg="mod">
          <ac:chgData name="Herrmann Maier" userId="daf89738-6842-4d38-a641-0f4c2c7a89f7" providerId="ADAL" clId="{52FF841C-F5DD-4FE6-B0EA-0F1F95B6D0F1}" dt="2024-06-23T16:47:31.054" v="208" actId="20577"/>
          <ac:spMkLst>
            <pc:docMk/>
            <pc:sldMk cId="2825963552" sldId="265"/>
            <ac:spMk id="129" creationId="{CC914E5B-2D1C-A917-9A29-C5A45B91FC05}"/>
          </ac:spMkLst>
        </pc:spChg>
        <pc:cxnChg chg="mod">
          <ac:chgData name="Herrmann Maier" userId="daf89738-6842-4d38-a641-0f4c2c7a89f7" providerId="ADAL" clId="{52FF841C-F5DD-4FE6-B0EA-0F1F95B6D0F1}" dt="2024-06-23T16:46:18.278" v="129" actId="14100"/>
          <ac:cxnSpMkLst>
            <pc:docMk/>
            <pc:sldMk cId="2825963552" sldId="265"/>
            <ac:cxnSpMk id="19" creationId="{AF1CF559-0887-48AE-6CF0-4817110402FE}"/>
          </ac:cxnSpMkLst>
        </pc:cxnChg>
        <pc:cxnChg chg="mod">
          <ac:chgData name="Herrmann Maier" userId="daf89738-6842-4d38-a641-0f4c2c7a89f7" providerId="ADAL" clId="{52FF841C-F5DD-4FE6-B0EA-0F1F95B6D0F1}" dt="2024-06-23T16:46:09.480" v="127" actId="14100"/>
          <ac:cxnSpMkLst>
            <pc:docMk/>
            <pc:sldMk cId="2825963552" sldId="265"/>
            <ac:cxnSpMk id="22" creationId="{DAC83EC4-3351-6BAF-B9E8-08E35E9932DE}"/>
          </ac:cxnSpMkLst>
        </pc:cxnChg>
        <pc:cxnChg chg="del mod">
          <ac:chgData name="Herrmann Maier" userId="daf89738-6842-4d38-a641-0f4c2c7a89f7" providerId="ADAL" clId="{52FF841C-F5DD-4FE6-B0EA-0F1F95B6D0F1}" dt="2024-06-23T16:45:56.503" v="117" actId="478"/>
          <ac:cxnSpMkLst>
            <pc:docMk/>
            <pc:sldMk cId="2825963552" sldId="265"/>
            <ac:cxnSpMk id="25" creationId="{8F69E09C-D493-0CA5-3A9E-8B4DBAEA5A2E}"/>
          </ac:cxnSpMkLst>
        </pc:cxnChg>
        <pc:cxnChg chg="del mod">
          <ac:chgData name="Herrmann Maier" userId="daf89738-6842-4d38-a641-0f4c2c7a89f7" providerId="ADAL" clId="{52FF841C-F5DD-4FE6-B0EA-0F1F95B6D0F1}" dt="2024-06-23T16:45:57.281" v="118" actId="478"/>
          <ac:cxnSpMkLst>
            <pc:docMk/>
            <pc:sldMk cId="2825963552" sldId="265"/>
            <ac:cxnSpMk id="28" creationId="{4728EA80-CA18-0BD8-EE9E-7043B0A8824F}"/>
          </ac:cxnSpMkLst>
        </pc:cxnChg>
        <pc:cxnChg chg="del mod">
          <ac:chgData name="Herrmann Maier" userId="daf89738-6842-4d38-a641-0f4c2c7a89f7" providerId="ADAL" clId="{52FF841C-F5DD-4FE6-B0EA-0F1F95B6D0F1}" dt="2024-06-23T16:46:02.279" v="121" actId="478"/>
          <ac:cxnSpMkLst>
            <pc:docMk/>
            <pc:sldMk cId="2825963552" sldId="265"/>
            <ac:cxnSpMk id="31" creationId="{4C89A1CD-4345-1BED-B2F5-B045B57F9511}"/>
          </ac:cxnSpMkLst>
        </pc:cxnChg>
        <pc:cxnChg chg="del mod">
          <ac:chgData name="Herrmann Maier" userId="daf89738-6842-4d38-a641-0f4c2c7a89f7" providerId="ADAL" clId="{52FF841C-F5DD-4FE6-B0EA-0F1F95B6D0F1}" dt="2024-06-23T16:46:02.820" v="122" actId="478"/>
          <ac:cxnSpMkLst>
            <pc:docMk/>
            <pc:sldMk cId="2825963552" sldId="265"/>
            <ac:cxnSpMk id="34" creationId="{A745C720-0F3D-73A8-032F-070D96DC8AC2}"/>
          </ac:cxnSpMkLst>
        </pc:cxnChg>
        <pc:cxnChg chg="del mod">
          <ac:chgData name="Herrmann Maier" userId="daf89738-6842-4d38-a641-0f4c2c7a89f7" providerId="ADAL" clId="{52FF841C-F5DD-4FE6-B0EA-0F1F95B6D0F1}" dt="2024-06-23T16:46:03.529" v="123" actId="478"/>
          <ac:cxnSpMkLst>
            <pc:docMk/>
            <pc:sldMk cId="2825963552" sldId="265"/>
            <ac:cxnSpMk id="37" creationId="{88A00574-3ACC-7A42-051B-0C5D19A71689}"/>
          </ac:cxnSpMkLst>
        </pc:cxnChg>
        <pc:cxnChg chg="del mod">
          <ac:chgData name="Herrmann Maier" userId="daf89738-6842-4d38-a641-0f4c2c7a89f7" providerId="ADAL" clId="{52FF841C-F5DD-4FE6-B0EA-0F1F95B6D0F1}" dt="2024-06-23T16:46:04.169" v="124" actId="478"/>
          <ac:cxnSpMkLst>
            <pc:docMk/>
            <pc:sldMk cId="2825963552" sldId="265"/>
            <ac:cxnSpMk id="40" creationId="{29052857-5DF7-5CC6-4964-A2E63A032E17}"/>
          </ac:cxnSpMkLst>
        </pc:cxnChg>
        <pc:cxnChg chg="mod">
          <ac:chgData name="Herrmann Maier" userId="daf89738-6842-4d38-a641-0f4c2c7a89f7" providerId="ADAL" clId="{52FF841C-F5DD-4FE6-B0EA-0F1F95B6D0F1}" dt="2024-06-23T16:48:33.338" v="246" actId="14100"/>
          <ac:cxnSpMkLst>
            <pc:docMk/>
            <pc:sldMk cId="2825963552" sldId="265"/>
            <ac:cxnSpMk id="71" creationId="{4183CE83-C10B-B863-CB5F-E7965D41FBA7}"/>
          </ac:cxnSpMkLst>
        </pc:cxnChg>
        <pc:cxnChg chg="mod">
          <ac:chgData name="Herrmann Maier" userId="daf89738-6842-4d38-a641-0f4c2c7a89f7" providerId="ADAL" clId="{52FF841C-F5DD-4FE6-B0EA-0F1F95B6D0F1}" dt="2024-06-23T16:48:28.554" v="244" actId="14100"/>
          <ac:cxnSpMkLst>
            <pc:docMk/>
            <pc:sldMk cId="2825963552" sldId="265"/>
            <ac:cxnSpMk id="72" creationId="{95576CF0-A7E7-8638-CF84-4751AF153792}"/>
          </ac:cxnSpMkLst>
        </pc:cxnChg>
        <pc:cxnChg chg="del mod">
          <ac:chgData name="Herrmann Maier" userId="daf89738-6842-4d38-a641-0f4c2c7a89f7" providerId="ADAL" clId="{52FF841C-F5DD-4FE6-B0EA-0F1F95B6D0F1}" dt="2024-06-23T16:48:12.101" v="237" actId="478"/>
          <ac:cxnSpMkLst>
            <pc:docMk/>
            <pc:sldMk cId="2825963552" sldId="265"/>
            <ac:cxnSpMk id="73" creationId="{DE18B87D-FFBF-DF35-66CD-F93B3D9AFBFA}"/>
          </ac:cxnSpMkLst>
        </pc:cxnChg>
        <pc:cxnChg chg="del mod">
          <ac:chgData name="Herrmann Maier" userId="daf89738-6842-4d38-a641-0f4c2c7a89f7" providerId="ADAL" clId="{52FF841C-F5DD-4FE6-B0EA-0F1F95B6D0F1}" dt="2024-06-23T16:48:11.068" v="236" actId="478"/>
          <ac:cxnSpMkLst>
            <pc:docMk/>
            <pc:sldMk cId="2825963552" sldId="265"/>
            <ac:cxnSpMk id="74" creationId="{75B1A021-A7A7-38CA-1C04-1D15B9815677}"/>
          </ac:cxnSpMkLst>
        </pc:cxnChg>
        <pc:cxnChg chg="mod">
          <ac:chgData name="Herrmann Maier" userId="daf89738-6842-4d38-a641-0f4c2c7a89f7" providerId="ADAL" clId="{52FF841C-F5DD-4FE6-B0EA-0F1F95B6D0F1}" dt="2024-06-23T16:47:14.290" v="194" actId="14100"/>
          <ac:cxnSpMkLst>
            <pc:docMk/>
            <pc:sldMk cId="2825963552" sldId="265"/>
            <ac:cxnSpMk id="107" creationId="{AAFF8750-5AC5-C4BA-DB11-2D65C9E3E379}"/>
          </ac:cxnSpMkLst>
        </pc:cxnChg>
        <pc:cxnChg chg="del mod">
          <ac:chgData name="Herrmann Maier" userId="daf89738-6842-4d38-a641-0f4c2c7a89f7" providerId="ADAL" clId="{52FF841C-F5DD-4FE6-B0EA-0F1F95B6D0F1}" dt="2024-06-23T16:46:31.670" v="142" actId="478"/>
          <ac:cxnSpMkLst>
            <pc:docMk/>
            <pc:sldMk cId="2825963552" sldId="265"/>
            <ac:cxnSpMk id="123" creationId="{25CFA682-A4C2-5E64-CB94-EAD41A02DF6D}"/>
          </ac:cxnSpMkLst>
        </pc:cxnChg>
        <pc:cxnChg chg="del mod">
          <ac:chgData name="Herrmann Maier" userId="daf89738-6842-4d38-a641-0f4c2c7a89f7" providerId="ADAL" clId="{52FF841C-F5DD-4FE6-B0EA-0F1F95B6D0F1}" dt="2024-06-23T16:46:32.395" v="143" actId="478"/>
          <ac:cxnSpMkLst>
            <pc:docMk/>
            <pc:sldMk cId="2825963552" sldId="265"/>
            <ac:cxnSpMk id="126" creationId="{E39282DA-617F-F637-868F-83EFE61041A6}"/>
          </ac:cxnSpMkLst>
        </pc:cxnChg>
      </pc:sldChg>
    </pc:docChg>
  </pc:docChgLst>
  <pc:docChgLst>
    <pc:chgData name="Herrmann Maier" userId="daf89738-6842-4d38-a641-0f4c2c7a89f7" providerId="ADAL" clId="{0317CFAF-5F3A-4A6A-A4BD-43FB72A63F57}"/>
    <pc:docChg chg="undo custSel addSld delSld modSld sldOrd">
      <pc:chgData name="Herrmann Maier" userId="daf89738-6842-4d38-a641-0f4c2c7a89f7" providerId="ADAL" clId="{0317CFAF-5F3A-4A6A-A4BD-43FB72A63F57}" dt="2023-08-09T11:34:13.700" v="2295" actId="1076"/>
      <pc:docMkLst>
        <pc:docMk/>
      </pc:docMkLst>
      <pc:sldChg chg="addSp delSp modSp new mod addCm delCm modCm">
        <pc:chgData name="Herrmann Maier" userId="daf89738-6842-4d38-a641-0f4c2c7a89f7" providerId="ADAL" clId="{0317CFAF-5F3A-4A6A-A4BD-43FB72A63F57}" dt="2023-08-04T00:06:03.098" v="415" actId="20577"/>
        <pc:sldMkLst>
          <pc:docMk/>
          <pc:sldMk cId="2511549162" sldId="256"/>
        </pc:sldMkLst>
        <pc:spChg chg="del">
          <ac:chgData name="Herrmann Maier" userId="daf89738-6842-4d38-a641-0f4c2c7a89f7" providerId="ADAL" clId="{0317CFAF-5F3A-4A6A-A4BD-43FB72A63F57}" dt="2023-08-03T23:49:27.405" v="2" actId="478"/>
          <ac:spMkLst>
            <pc:docMk/>
            <pc:sldMk cId="2511549162" sldId="256"/>
            <ac:spMk id="2" creationId="{27119417-D670-A3EA-8887-2288140F804B}"/>
          </ac:spMkLst>
        </pc:spChg>
        <pc:spChg chg="del">
          <ac:chgData name="Herrmann Maier" userId="daf89738-6842-4d38-a641-0f4c2c7a89f7" providerId="ADAL" clId="{0317CFAF-5F3A-4A6A-A4BD-43FB72A63F57}" dt="2023-08-03T23:49:26.324" v="1" actId="478"/>
          <ac:spMkLst>
            <pc:docMk/>
            <pc:sldMk cId="2511549162" sldId="256"/>
            <ac:spMk id="3" creationId="{2CE39B41-5E6F-E38B-80CF-DFDB952AD993}"/>
          </ac:spMkLst>
        </pc:spChg>
        <pc:spChg chg="add mod">
          <ac:chgData name="Herrmann Maier" userId="daf89738-6842-4d38-a641-0f4c2c7a89f7" providerId="ADAL" clId="{0317CFAF-5F3A-4A6A-A4BD-43FB72A63F57}" dt="2023-08-03T23:52:57.953" v="70" actId="1076"/>
          <ac:spMkLst>
            <pc:docMk/>
            <pc:sldMk cId="2511549162" sldId="256"/>
            <ac:spMk id="4" creationId="{95E38900-DA45-72A7-CFDA-4E67C7D8F66A}"/>
          </ac:spMkLst>
        </pc:spChg>
        <pc:spChg chg="add mod">
          <ac:chgData name="Herrmann Maier" userId="daf89738-6842-4d38-a641-0f4c2c7a89f7" providerId="ADAL" clId="{0317CFAF-5F3A-4A6A-A4BD-43FB72A63F57}" dt="2023-08-03T23:55:50.554" v="184" actId="1076"/>
          <ac:spMkLst>
            <pc:docMk/>
            <pc:sldMk cId="2511549162" sldId="256"/>
            <ac:spMk id="5" creationId="{B9EA335E-E07E-EDA0-C5A5-31C0274AF129}"/>
          </ac:spMkLst>
        </pc:spChg>
        <pc:spChg chg="add mod">
          <ac:chgData name="Herrmann Maier" userId="daf89738-6842-4d38-a641-0f4c2c7a89f7" providerId="ADAL" clId="{0317CFAF-5F3A-4A6A-A4BD-43FB72A63F57}" dt="2023-08-03T23:52:50.886" v="68" actId="1076"/>
          <ac:spMkLst>
            <pc:docMk/>
            <pc:sldMk cId="2511549162" sldId="256"/>
            <ac:spMk id="6" creationId="{BAE6EF1B-11DF-9923-A88B-DEA627AE6394}"/>
          </ac:spMkLst>
        </pc:spChg>
        <pc:spChg chg="add mod">
          <ac:chgData name="Herrmann Maier" userId="daf89738-6842-4d38-a641-0f4c2c7a89f7" providerId="ADAL" clId="{0317CFAF-5F3A-4A6A-A4BD-43FB72A63F57}" dt="2023-08-03T23:55:53.282" v="185" actId="1076"/>
          <ac:spMkLst>
            <pc:docMk/>
            <pc:sldMk cId="2511549162" sldId="256"/>
            <ac:spMk id="7" creationId="{625AB684-BF11-FE25-18CF-15FB4636EC74}"/>
          </ac:spMkLst>
        </pc:spChg>
        <pc:spChg chg="add mod">
          <ac:chgData name="Herrmann Maier" userId="daf89738-6842-4d38-a641-0f4c2c7a89f7" providerId="ADAL" clId="{0317CFAF-5F3A-4A6A-A4BD-43FB72A63F57}" dt="2023-08-03T23:55:20.594" v="159" actId="1076"/>
          <ac:spMkLst>
            <pc:docMk/>
            <pc:sldMk cId="2511549162" sldId="256"/>
            <ac:spMk id="8" creationId="{D35B70A8-3706-AB72-B93B-518E29331ECB}"/>
          </ac:spMkLst>
        </pc:spChg>
        <pc:spChg chg="add mod">
          <ac:chgData name="Herrmann Maier" userId="daf89738-6842-4d38-a641-0f4c2c7a89f7" providerId="ADAL" clId="{0317CFAF-5F3A-4A6A-A4BD-43FB72A63F57}" dt="2023-08-03T23:53:32.390" v="99" actId="20577"/>
          <ac:spMkLst>
            <pc:docMk/>
            <pc:sldMk cId="2511549162" sldId="256"/>
            <ac:spMk id="9" creationId="{3A838D93-30C9-A2D8-F40A-070BBD5F8DA1}"/>
          </ac:spMkLst>
        </pc:spChg>
        <pc:spChg chg="add mod">
          <ac:chgData name="Herrmann Maier" userId="daf89738-6842-4d38-a641-0f4c2c7a89f7" providerId="ADAL" clId="{0317CFAF-5F3A-4A6A-A4BD-43FB72A63F57}" dt="2023-08-03T23:53:24.118" v="92" actId="14100"/>
          <ac:spMkLst>
            <pc:docMk/>
            <pc:sldMk cId="2511549162" sldId="256"/>
            <ac:spMk id="10" creationId="{1A383156-970B-73EC-77E8-EC31B8F57F93}"/>
          </ac:spMkLst>
        </pc:spChg>
        <pc:spChg chg="add mod">
          <ac:chgData name="Herrmann Maier" userId="daf89738-6842-4d38-a641-0f4c2c7a89f7" providerId="ADAL" clId="{0317CFAF-5F3A-4A6A-A4BD-43FB72A63F57}" dt="2023-08-03T23:53:12.493" v="81" actId="1076"/>
          <ac:spMkLst>
            <pc:docMk/>
            <pc:sldMk cId="2511549162" sldId="256"/>
            <ac:spMk id="11" creationId="{F522E561-7C0A-A153-F317-CED03318C728}"/>
          </ac:spMkLst>
        </pc:spChg>
        <pc:spChg chg="add mod">
          <ac:chgData name="Herrmann Maier" userId="daf89738-6842-4d38-a641-0f4c2c7a89f7" providerId="ADAL" clId="{0317CFAF-5F3A-4A6A-A4BD-43FB72A63F57}" dt="2023-08-03T23:53:59.546" v="111" actId="1076"/>
          <ac:spMkLst>
            <pc:docMk/>
            <pc:sldMk cId="2511549162" sldId="256"/>
            <ac:spMk id="12" creationId="{397705E4-DF6C-226B-E588-E36B28C4A7A7}"/>
          </ac:spMkLst>
        </pc:spChg>
        <pc:spChg chg="add mod">
          <ac:chgData name="Herrmann Maier" userId="daf89738-6842-4d38-a641-0f4c2c7a89f7" providerId="ADAL" clId="{0317CFAF-5F3A-4A6A-A4BD-43FB72A63F57}" dt="2023-08-03T23:54:04.561" v="113" actId="1076"/>
          <ac:spMkLst>
            <pc:docMk/>
            <pc:sldMk cId="2511549162" sldId="256"/>
            <ac:spMk id="13" creationId="{D2C80DB1-050B-EF77-1AAC-8C4B39618D98}"/>
          </ac:spMkLst>
        </pc:spChg>
        <pc:spChg chg="add mod">
          <ac:chgData name="Herrmann Maier" userId="daf89738-6842-4d38-a641-0f4c2c7a89f7" providerId="ADAL" clId="{0317CFAF-5F3A-4A6A-A4BD-43FB72A63F57}" dt="2023-08-03T23:54:12.262" v="124" actId="20577"/>
          <ac:spMkLst>
            <pc:docMk/>
            <pc:sldMk cId="2511549162" sldId="256"/>
            <ac:spMk id="14" creationId="{8EB10501-EE94-12BF-EC9F-660EAE75D0F7}"/>
          </ac:spMkLst>
        </pc:spChg>
        <pc:spChg chg="add mod">
          <ac:chgData name="Herrmann Maier" userId="daf89738-6842-4d38-a641-0f4c2c7a89f7" providerId="ADAL" clId="{0317CFAF-5F3A-4A6A-A4BD-43FB72A63F57}" dt="2023-08-03T23:54:18.690" v="126" actId="1076"/>
          <ac:spMkLst>
            <pc:docMk/>
            <pc:sldMk cId="2511549162" sldId="256"/>
            <ac:spMk id="15" creationId="{18C728D6-3D48-2DA2-9D86-1012AC1F1AD0}"/>
          </ac:spMkLst>
        </pc:spChg>
        <pc:spChg chg="add mod">
          <ac:chgData name="Herrmann Maier" userId="daf89738-6842-4d38-a641-0f4c2c7a89f7" providerId="ADAL" clId="{0317CFAF-5F3A-4A6A-A4BD-43FB72A63F57}" dt="2023-08-03T23:55:02.722" v="155" actId="1076"/>
          <ac:spMkLst>
            <pc:docMk/>
            <pc:sldMk cId="2511549162" sldId="256"/>
            <ac:spMk id="16" creationId="{101BEAC7-33A3-2D71-225B-9D67BC4A0306}"/>
          </ac:spMkLst>
        </pc:spChg>
        <pc:spChg chg="add mod">
          <ac:chgData name="Herrmann Maier" userId="daf89738-6842-4d38-a641-0f4c2c7a89f7" providerId="ADAL" clId="{0317CFAF-5F3A-4A6A-A4BD-43FB72A63F57}" dt="2023-08-03T23:55:12.165" v="156" actId="1076"/>
          <ac:spMkLst>
            <pc:docMk/>
            <pc:sldMk cId="2511549162" sldId="256"/>
            <ac:spMk id="17" creationId="{71A26AFC-8FBD-28E5-CC33-4C4ADF2DAD7D}"/>
          </ac:spMkLst>
        </pc:spChg>
        <pc:spChg chg="add mod">
          <ac:chgData name="Herrmann Maier" userId="daf89738-6842-4d38-a641-0f4c2c7a89f7" providerId="ADAL" clId="{0317CFAF-5F3A-4A6A-A4BD-43FB72A63F57}" dt="2023-08-03T23:55:18.619" v="158" actId="1076"/>
          <ac:spMkLst>
            <pc:docMk/>
            <pc:sldMk cId="2511549162" sldId="256"/>
            <ac:spMk id="18" creationId="{B19384B5-D5B9-3C03-4FBB-F39A09654EE7}"/>
          </ac:spMkLst>
        </pc:spChg>
        <pc:spChg chg="add mod">
          <ac:chgData name="Herrmann Maier" userId="daf89738-6842-4d38-a641-0f4c2c7a89f7" providerId="ADAL" clId="{0317CFAF-5F3A-4A6A-A4BD-43FB72A63F57}" dt="2023-08-03T23:55:39.991" v="173" actId="14100"/>
          <ac:spMkLst>
            <pc:docMk/>
            <pc:sldMk cId="2511549162" sldId="256"/>
            <ac:spMk id="19" creationId="{B92322D0-9F0C-1BBD-2E20-7C306441E19B}"/>
          </ac:spMkLst>
        </pc:spChg>
        <pc:spChg chg="add mod">
          <ac:chgData name="Herrmann Maier" userId="daf89738-6842-4d38-a641-0f4c2c7a89f7" providerId="ADAL" clId="{0317CFAF-5F3A-4A6A-A4BD-43FB72A63F57}" dt="2023-08-03T23:55:47.519" v="183" actId="20577"/>
          <ac:spMkLst>
            <pc:docMk/>
            <pc:sldMk cId="2511549162" sldId="256"/>
            <ac:spMk id="20" creationId="{1F102933-D27A-DBAC-0B25-C4283E57A625}"/>
          </ac:spMkLst>
        </pc:spChg>
        <pc:spChg chg="add mod">
          <ac:chgData name="Herrmann Maier" userId="daf89738-6842-4d38-a641-0f4c2c7a89f7" providerId="ADAL" clId="{0317CFAF-5F3A-4A6A-A4BD-43FB72A63F57}" dt="2023-08-03T23:56:26.532" v="229" actId="14100"/>
          <ac:spMkLst>
            <pc:docMk/>
            <pc:sldMk cId="2511549162" sldId="256"/>
            <ac:spMk id="21" creationId="{97FCCDD6-94EB-CCD8-0BEC-1BFFDE9F9CDB}"/>
          </ac:spMkLst>
        </pc:spChg>
        <pc:spChg chg="add mod">
          <ac:chgData name="Herrmann Maier" userId="daf89738-6842-4d38-a641-0f4c2c7a89f7" providerId="ADAL" clId="{0317CFAF-5F3A-4A6A-A4BD-43FB72A63F57}" dt="2023-08-03T23:56:32.081" v="231" actId="1076"/>
          <ac:spMkLst>
            <pc:docMk/>
            <pc:sldMk cId="2511549162" sldId="256"/>
            <ac:spMk id="22" creationId="{7ED6DF59-97B2-8DEC-2F20-A16735008ECA}"/>
          </ac:spMkLst>
        </pc:spChg>
        <pc:spChg chg="add mod">
          <ac:chgData name="Herrmann Maier" userId="daf89738-6842-4d38-a641-0f4c2c7a89f7" providerId="ADAL" clId="{0317CFAF-5F3A-4A6A-A4BD-43FB72A63F57}" dt="2023-08-04T00:01:17.765" v="320" actId="20577"/>
          <ac:spMkLst>
            <pc:docMk/>
            <pc:sldMk cId="2511549162" sldId="256"/>
            <ac:spMk id="70" creationId="{90BB53B5-281F-4840-D640-26148DEAA191}"/>
          </ac:spMkLst>
        </pc:spChg>
        <pc:spChg chg="add mod">
          <ac:chgData name="Herrmann Maier" userId="daf89738-6842-4d38-a641-0f4c2c7a89f7" providerId="ADAL" clId="{0317CFAF-5F3A-4A6A-A4BD-43FB72A63F57}" dt="2023-08-04T00:04:16.961" v="369" actId="1076"/>
          <ac:spMkLst>
            <pc:docMk/>
            <pc:sldMk cId="2511549162" sldId="256"/>
            <ac:spMk id="71" creationId="{A3E966E6-46DE-DE87-7316-396A854EE56C}"/>
          </ac:spMkLst>
        </pc:spChg>
        <pc:spChg chg="add mod">
          <ac:chgData name="Herrmann Maier" userId="daf89738-6842-4d38-a641-0f4c2c7a89f7" providerId="ADAL" clId="{0317CFAF-5F3A-4A6A-A4BD-43FB72A63F57}" dt="2023-08-04T00:03:47.265" v="357" actId="1076"/>
          <ac:spMkLst>
            <pc:docMk/>
            <pc:sldMk cId="2511549162" sldId="256"/>
            <ac:spMk id="72" creationId="{F091EC44-ADAC-E22E-8FB1-746C56C76B26}"/>
          </ac:spMkLst>
        </pc:spChg>
        <pc:spChg chg="add mod">
          <ac:chgData name="Herrmann Maier" userId="daf89738-6842-4d38-a641-0f4c2c7a89f7" providerId="ADAL" clId="{0317CFAF-5F3A-4A6A-A4BD-43FB72A63F57}" dt="2023-08-04T00:03:52.024" v="358" actId="1076"/>
          <ac:spMkLst>
            <pc:docMk/>
            <pc:sldMk cId="2511549162" sldId="256"/>
            <ac:spMk id="73" creationId="{8486399C-9762-594C-1C07-F1FDF9982307}"/>
          </ac:spMkLst>
        </pc:spChg>
        <pc:spChg chg="add mod">
          <ac:chgData name="Herrmann Maier" userId="daf89738-6842-4d38-a641-0f4c2c7a89f7" providerId="ADAL" clId="{0317CFAF-5F3A-4A6A-A4BD-43FB72A63F57}" dt="2023-08-04T00:04:47.325" v="375" actId="1076"/>
          <ac:spMkLst>
            <pc:docMk/>
            <pc:sldMk cId="2511549162" sldId="256"/>
            <ac:spMk id="107" creationId="{C1CDB384-1BBF-0456-AC6C-8C1DA7D2AE44}"/>
          </ac:spMkLst>
        </pc:spChg>
        <pc:spChg chg="add mod">
          <ac:chgData name="Herrmann Maier" userId="daf89738-6842-4d38-a641-0f4c2c7a89f7" providerId="ADAL" clId="{0317CFAF-5F3A-4A6A-A4BD-43FB72A63F57}" dt="2023-08-04T00:04:56.255" v="377" actId="1076"/>
          <ac:spMkLst>
            <pc:docMk/>
            <pc:sldMk cId="2511549162" sldId="256"/>
            <ac:spMk id="108" creationId="{00F6093B-D65C-98BA-A5F0-D8B34346375B}"/>
          </ac:spMkLst>
        </pc:spChg>
        <pc:spChg chg="add del mod">
          <ac:chgData name="Herrmann Maier" userId="daf89738-6842-4d38-a641-0f4c2c7a89f7" providerId="ADAL" clId="{0317CFAF-5F3A-4A6A-A4BD-43FB72A63F57}" dt="2023-08-04T00:05:04.218" v="380" actId="478"/>
          <ac:spMkLst>
            <pc:docMk/>
            <pc:sldMk cId="2511549162" sldId="256"/>
            <ac:spMk id="109" creationId="{2A2375D5-9AB6-AE9C-298F-C2662463B707}"/>
          </ac:spMkLst>
        </pc:spChg>
        <pc:spChg chg="add mod">
          <ac:chgData name="Herrmann Maier" userId="daf89738-6842-4d38-a641-0f4c2c7a89f7" providerId="ADAL" clId="{0317CFAF-5F3A-4A6A-A4BD-43FB72A63F57}" dt="2023-08-04T00:05:15.572" v="383" actId="1076"/>
          <ac:spMkLst>
            <pc:docMk/>
            <pc:sldMk cId="2511549162" sldId="256"/>
            <ac:spMk id="110" creationId="{BEFBBFF6-5911-A09D-5B5A-D82C91B9F9F1}"/>
          </ac:spMkLst>
        </pc:spChg>
        <pc:spChg chg="add mod">
          <ac:chgData name="Herrmann Maier" userId="daf89738-6842-4d38-a641-0f4c2c7a89f7" providerId="ADAL" clId="{0317CFAF-5F3A-4A6A-A4BD-43FB72A63F57}" dt="2023-08-04T00:05:20.570" v="385" actId="1076"/>
          <ac:spMkLst>
            <pc:docMk/>
            <pc:sldMk cId="2511549162" sldId="256"/>
            <ac:spMk id="111" creationId="{D87F887E-06A8-1160-311C-E05E51EE2C22}"/>
          </ac:spMkLst>
        </pc:spChg>
        <pc:spChg chg="add mod">
          <ac:chgData name="Herrmann Maier" userId="daf89738-6842-4d38-a641-0f4c2c7a89f7" providerId="ADAL" clId="{0317CFAF-5F3A-4A6A-A4BD-43FB72A63F57}" dt="2023-08-04T00:05:26.623" v="387" actId="1076"/>
          <ac:spMkLst>
            <pc:docMk/>
            <pc:sldMk cId="2511549162" sldId="256"/>
            <ac:spMk id="112" creationId="{BED22BA8-1AFE-DF95-6C83-08610AC1F29A}"/>
          </ac:spMkLst>
        </pc:spChg>
        <pc:spChg chg="add mod">
          <ac:chgData name="Herrmann Maier" userId="daf89738-6842-4d38-a641-0f4c2c7a89f7" providerId="ADAL" clId="{0317CFAF-5F3A-4A6A-A4BD-43FB72A63F57}" dt="2023-08-04T00:05:35.130" v="389" actId="1076"/>
          <ac:spMkLst>
            <pc:docMk/>
            <pc:sldMk cId="2511549162" sldId="256"/>
            <ac:spMk id="113" creationId="{E60DD2A1-C042-AAA8-B04E-B5E87C6B9FB7}"/>
          </ac:spMkLst>
        </pc:spChg>
        <pc:spChg chg="add del mod">
          <ac:chgData name="Herrmann Maier" userId="daf89738-6842-4d38-a641-0f4c2c7a89f7" providerId="ADAL" clId="{0317CFAF-5F3A-4A6A-A4BD-43FB72A63F57}" dt="2023-08-04T00:05:40.301" v="391"/>
          <ac:spMkLst>
            <pc:docMk/>
            <pc:sldMk cId="2511549162" sldId="256"/>
            <ac:spMk id="114" creationId="{4A041CC4-69A0-3740-19A8-0F9269FB6DA3}"/>
          </ac:spMkLst>
        </pc:spChg>
        <pc:spChg chg="add mod">
          <ac:chgData name="Herrmann Maier" userId="daf89738-6842-4d38-a641-0f4c2c7a89f7" providerId="ADAL" clId="{0317CFAF-5F3A-4A6A-A4BD-43FB72A63F57}" dt="2023-08-04T00:05:46.698" v="393" actId="1076"/>
          <ac:spMkLst>
            <pc:docMk/>
            <pc:sldMk cId="2511549162" sldId="256"/>
            <ac:spMk id="115" creationId="{4AA1BFB3-51C7-3A64-EA1B-EC6E27F8D1E2}"/>
          </ac:spMkLst>
        </pc:spChg>
        <pc:spChg chg="add del mod">
          <ac:chgData name="Herrmann Maier" userId="daf89738-6842-4d38-a641-0f4c2c7a89f7" providerId="ADAL" clId="{0317CFAF-5F3A-4A6A-A4BD-43FB72A63F57}" dt="2023-08-04T00:05:54.947" v="412"/>
          <ac:spMkLst>
            <pc:docMk/>
            <pc:sldMk cId="2511549162" sldId="256"/>
            <ac:spMk id="116" creationId="{20051685-5C2C-74E4-370C-63A76D73CE07}"/>
          </ac:spMkLst>
        </pc:spChg>
        <pc:spChg chg="add mod">
          <ac:chgData name="Herrmann Maier" userId="daf89738-6842-4d38-a641-0f4c2c7a89f7" providerId="ADAL" clId="{0317CFAF-5F3A-4A6A-A4BD-43FB72A63F57}" dt="2023-08-04T00:06:03.098" v="415" actId="20577"/>
          <ac:spMkLst>
            <pc:docMk/>
            <pc:sldMk cId="2511549162" sldId="256"/>
            <ac:spMk id="117" creationId="{E6AB7EDB-6276-39AF-2A4E-F984D744A04A}"/>
          </ac:spMkLst>
        </pc:spChg>
        <pc:cxnChg chg="add mod">
          <ac:chgData name="Herrmann Maier" userId="daf89738-6842-4d38-a641-0f4c2c7a89f7" providerId="ADAL" clId="{0317CFAF-5F3A-4A6A-A4BD-43FB72A63F57}" dt="2023-08-04T00:03:26.953" v="350" actId="14100"/>
          <ac:cxnSpMkLst>
            <pc:docMk/>
            <pc:sldMk cId="2511549162" sldId="256"/>
            <ac:cxnSpMk id="24" creationId="{4B9E2238-BDFD-DD31-A171-14ADE94A9966}"/>
          </ac:cxnSpMkLst>
        </pc:cxnChg>
        <pc:cxnChg chg="add mod">
          <ac:chgData name="Herrmann Maier" userId="daf89738-6842-4d38-a641-0f4c2c7a89f7" providerId="ADAL" clId="{0317CFAF-5F3A-4A6A-A4BD-43FB72A63F57}" dt="2023-08-03T23:57:40.695" v="245" actId="108"/>
          <ac:cxnSpMkLst>
            <pc:docMk/>
            <pc:sldMk cId="2511549162" sldId="256"/>
            <ac:cxnSpMk id="29" creationId="{EA50D06C-A613-6628-0977-7ACD283154EC}"/>
          </ac:cxnSpMkLst>
        </pc:cxnChg>
        <pc:cxnChg chg="add mod">
          <ac:chgData name="Herrmann Maier" userId="daf89738-6842-4d38-a641-0f4c2c7a89f7" providerId="ADAL" clId="{0317CFAF-5F3A-4A6A-A4BD-43FB72A63F57}" dt="2023-08-03T23:57:55.192" v="249" actId="14100"/>
          <ac:cxnSpMkLst>
            <pc:docMk/>
            <pc:sldMk cId="2511549162" sldId="256"/>
            <ac:cxnSpMk id="31" creationId="{0FA731E1-1258-B0A6-87B3-DF7AF0AF2576}"/>
          </ac:cxnSpMkLst>
        </pc:cxnChg>
        <pc:cxnChg chg="add mod">
          <ac:chgData name="Herrmann Maier" userId="daf89738-6842-4d38-a641-0f4c2c7a89f7" providerId="ADAL" clId="{0317CFAF-5F3A-4A6A-A4BD-43FB72A63F57}" dt="2023-08-03T23:58:03.485" v="253" actId="14100"/>
          <ac:cxnSpMkLst>
            <pc:docMk/>
            <pc:sldMk cId="2511549162" sldId="256"/>
            <ac:cxnSpMk id="34" creationId="{C2493FA6-F12A-BF20-A633-F5B0767907EC}"/>
          </ac:cxnSpMkLst>
        </pc:cxnChg>
        <pc:cxnChg chg="add mod">
          <ac:chgData name="Herrmann Maier" userId="daf89738-6842-4d38-a641-0f4c2c7a89f7" providerId="ADAL" clId="{0317CFAF-5F3A-4A6A-A4BD-43FB72A63F57}" dt="2023-08-03T23:58:11.013" v="256" actId="14100"/>
          <ac:cxnSpMkLst>
            <pc:docMk/>
            <pc:sldMk cId="2511549162" sldId="256"/>
            <ac:cxnSpMk id="37" creationId="{57C9A4A8-20F2-C169-8790-055CE7C3E777}"/>
          </ac:cxnSpMkLst>
        </pc:cxnChg>
        <pc:cxnChg chg="add mod">
          <ac:chgData name="Herrmann Maier" userId="daf89738-6842-4d38-a641-0f4c2c7a89f7" providerId="ADAL" clId="{0317CFAF-5F3A-4A6A-A4BD-43FB72A63F57}" dt="2023-08-03T23:58:16.151" v="259" actId="14100"/>
          <ac:cxnSpMkLst>
            <pc:docMk/>
            <pc:sldMk cId="2511549162" sldId="256"/>
            <ac:cxnSpMk id="40" creationId="{E8528AF6-75A1-9324-34FE-9E8424E8B3EF}"/>
          </ac:cxnSpMkLst>
        </pc:cxnChg>
        <pc:cxnChg chg="add mod">
          <ac:chgData name="Herrmann Maier" userId="daf89738-6842-4d38-a641-0f4c2c7a89f7" providerId="ADAL" clId="{0317CFAF-5F3A-4A6A-A4BD-43FB72A63F57}" dt="2023-08-03T23:58:21.933" v="262" actId="14100"/>
          <ac:cxnSpMkLst>
            <pc:docMk/>
            <pc:sldMk cId="2511549162" sldId="256"/>
            <ac:cxnSpMk id="43" creationId="{AB0E81B8-DBD3-5DDF-F0A6-F0924F950B00}"/>
          </ac:cxnSpMkLst>
        </pc:cxnChg>
        <pc:cxnChg chg="add mod">
          <ac:chgData name="Herrmann Maier" userId="daf89738-6842-4d38-a641-0f4c2c7a89f7" providerId="ADAL" clId="{0317CFAF-5F3A-4A6A-A4BD-43FB72A63F57}" dt="2023-08-03T23:58:29.360" v="265" actId="14100"/>
          <ac:cxnSpMkLst>
            <pc:docMk/>
            <pc:sldMk cId="2511549162" sldId="256"/>
            <ac:cxnSpMk id="46" creationId="{C470D6A2-1059-05EA-C1C2-6962EBC1C45B}"/>
          </ac:cxnSpMkLst>
        </pc:cxnChg>
        <pc:cxnChg chg="add mod">
          <ac:chgData name="Herrmann Maier" userId="daf89738-6842-4d38-a641-0f4c2c7a89f7" providerId="ADAL" clId="{0317CFAF-5F3A-4A6A-A4BD-43FB72A63F57}" dt="2023-08-03T23:58:35.171" v="268" actId="14100"/>
          <ac:cxnSpMkLst>
            <pc:docMk/>
            <pc:sldMk cId="2511549162" sldId="256"/>
            <ac:cxnSpMk id="49" creationId="{38D9AE7C-C95C-C838-ADF8-4495FB981FD9}"/>
          </ac:cxnSpMkLst>
        </pc:cxnChg>
        <pc:cxnChg chg="add mod">
          <ac:chgData name="Herrmann Maier" userId="daf89738-6842-4d38-a641-0f4c2c7a89f7" providerId="ADAL" clId="{0317CFAF-5F3A-4A6A-A4BD-43FB72A63F57}" dt="2023-08-03T23:58:41.297" v="271" actId="14100"/>
          <ac:cxnSpMkLst>
            <pc:docMk/>
            <pc:sldMk cId="2511549162" sldId="256"/>
            <ac:cxnSpMk id="52" creationId="{7BFA9211-20B9-36A4-7B4E-B72BE7C03835}"/>
          </ac:cxnSpMkLst>
        </pc:cxnChg>
        <pc:cxnChg chg="add mod">
          <ac:chgData name="Herrmann Maier" userId="daf89738-6842-4d38-a641-0f4c2c7a89f7" providerId="ADAL" clId="{0317CFAF-5F3A-4A6A-A4BD-43FB72A63F57}" dt="2023-08-03T23:58:47.625" v="274" actId="14100"/>
          <ac:cxnSpMkLst>
            <pc:docMk/>
            <pc:sldMk cId="2511549162" sldId="256"/>
            <ac:cxnSpMk id="55" creationId="{B7355E5B-FEC2-7DD3-61D2-6D92F70EAB21}"/>
          </ac:cxnSpMkLst>
        </pc:cxnChg>
        <pc:cxnChg chg="add mod">
          <ac:chgData name="Herrmann Maier" userId="daf89738-6842-4d38-a641-0f4c2c7a89f7" providerId="ADAL" clId="{0317CFAF-5F3A-4A6A-A4BD-43FB72A63F57}" dt="2023-08-04T00:03:34.944" v="352" actId="14100"/>
          <ac:cxnSpMkLst>
            <pc:docMk/>
            <pc:sldMk cId="2511549162" sldId="256"/>
            <ac:cxnSpMk id="58" creationId="{7269432C-34B4-7134-C658-FF187CFB814A}"/>
          </ac:cxnSpMkLst>
        </pc:cxnChg>
        <pc:cxnChg chg="add mod">
          <ac:chgData name="Herrmann Maier" userId="daf89738-6842-4d38-a641-0f4c2c7a89f7" providerId="ADAL" clId="{0317CFAF-5F3A-4A6A-A4BD-43FB72A63F57}" dt="2023-08-03T23:58:58.512" v="280" actId="14100"/>
          <ac:cxnSpMkLst>
            <pc:docMk/>
            <pc:sldMk cId="2511549162" sldId="256"/>
            <ac:cxnSpMk id="61" creationId="{DAE6E77C-D0D8-C553-C8CC-6468364995DE}"/>
          </ac:cxnSpMkLst>
        </pc:cxnChg>
        <pc:cxnChg chg="add mod">
          <ac:chgData name="Herrmann Maier" userId="daf89738-6842-4d38-a641-0f4c2c7a89f7" providerId="ADAL" clId="{0317CFAF-5F3A-4A6A-A4BD-43FB72A63F57}" dt="2023-08-04T00:03:32.107" v="351" actId="14100"/>
          <ac:cxnSpMkLst>
            <pc:docMk/>
            <pc:sldMk cId="2511549162" sldId="256"/>
            <ac:cxnSpMk id="64" creationId="{18B75207-C555-E5B1-AE3F-878404DEC5D8}"/>
          </ac:cxnSpMkLst>
        </pc:cxnChg>
        <pc:cxnChg chg="add mod">
          <ac:chgData name="Herrmann Maier" userId="daf89738-6842-4d38-a641-0f4c2c7a89f7" providerId="ADAL" clId="{0317CFAF-5F3A-4A6A-A4BD-43FB72A63F57}" dt="2023-08-03T23:59:10.140" v="286" actId="14100"/>
          <ac:cxnSpMkLst>
            <pc:docMk/>
            <pc:sldMk cId="2511549162" sldId="256"/>
            <ac:cxnSpMk id="67" creationId="{6CACF826-4FC5-3A5C-339D-52B8B573AE6C}"/>
          </ac:cxnSpMkLst>
        </pc:cxnChg>
        <pc:cxnChg chg="add mod">
          <ac:chgData name="Herrmann Maier" userId="daf89738-6842-4d38-a641-0f4c2c7a89f7" providerId="ADAL" clId="{0317CFAF-5F3A-4A6A-A4BD-43FB72A63F57}" dt="2023-08-04T00:02:11.730" v="340" actId="14100"/>
          <ac:cxnSpMkLst>
            <pc:docMk/>
            <pc:sldMk cId="2511549162" sldId="256"/>
            <ac:cxnSpMk id="74" creationId="{93BB192E-A248-5C28-D1BA-68043BEECC3E}"/>
          </ac:cxnSpMkLst>
        </pc:cxnChg>
        <pc:cxnChg chg="add mod">
          <ac:chgData name="Herrmann Maier" userId="daf89738-6842-4d38-a641-0f4c2c7a89f7" providerId="ADAL" clId="{0317CFAF-5F3A-4A6A-A4BD-43FB72A63F57}" dt="2023-08-04T00:02:30.544" v="343" actId="14100"/>
          <ac:cxnSpMkLst>
            <pc:docMk/>
            <pc:sldMk cId="2511549162" sldId="256"/>
            <ac:cxnSpMk id="77" creationId="{70D6F89D-EF7D-6C8B-B472-11616787E1B4}"/>
          </ac:cxnSpMkLst>
        </pc:cxnChg>
        <pc:cxnChg chg="add mod">
          <ac:chgData name="Herrmann Maier" userId="daf89738-6842-4d38-a641-0f4c2c7a89f7" providerId="ADAL" clId="{0317CFAF-5F3A-4A6A-A4BD-43FB72A63F57}" dt="2023-08-04T00:03:52.024" v="358" actId="1076"/>
          <ac:cxnSpMkLst>
            <pc:docMk/>
            <pc:sldMk cId="2511549162" sldId="256"/>
            <ac:cxnSpMk id="80" creationId="{985B3A9D-54AC-22D5-777C-937133E6A64D}"/>
          </ac:cxnSpMkLst>
        </pc:cxnChg>
        <pc:cxnChg chg="add mod">
          <ac:chgData name="Herrmann Maier" userId="daf89738-6842-4d38-a641-0f4c2c7a89f7" providerId="ADAL" clId="{0317CFAF-5F3A-4A6A-A4BD-43FB72A63F57}" dt="2023-08-04T00:03:52.024" v="358" actId="1076"/>
          <ac:cxnSpMkLst>
            <pc:docMk/>
            <pc:sldMk cId="2511549162" sldId="256"/>
            <ac:cxnSpMk id="86" creationId="{9D7A3B85-1206-EFFA-3F21-437763EC9551}"/>
          </ac:cxnSpMkLst>
        </pc:cxnChg>
        <pc:cxnChg chg="add mod">
          <ac:chgData name="Herrmann Maier" userId="daf89738-6842-4d38-a641-0f4c2c7a89f7" providerId="ADAL" clId="{0317CFAF-5F3A-4A6A-A4BD-43FB72A63F57}" dt="2023-08-04T00:03:58.460" v="361" actId="14100"/>
          <ac:cxnSpMkLst>
            <pc:docMk/>
            <pc:sldMk cId="2511549162" sldId="256"/>
            <ac:cxnSpMk id="93" creationId="{FBC1CD57-7ADE-A9A1-E3FD-D9F5282098F3}"/>
          </ac:cxnSpMkLst>
        </pc:cxnChg>
        <pc:cxnChg chg="add mod">
          <ac:chgData name="Herrmann Maier" userId="daf89738-6842-4d38-a641-0f4c2c7a89f7" providerId="ADAL" clId="{0317CFAF-5F3A-4A6A-A4BD-43FB72A63F57}" dt="2023-08-04T00:04:08.232" v="365" actId="14100"/>
          <ac:cxnSpMkLst>
            <pc:docMk/>
            <pc:sldMk cId="2511549162" sldId="256"/>
            <ac:cxnSpMk id="96" creationId="{40858BE4-C245-4D08-1C5C-16BE18A874B0}"/>
          </ac:cxnSpMkLst>
        </pc:cxnChg>
        <pc:cxnChg chg="add mod">
          <ac:chgData name="Herrmann Maier" userId="daf89738-6842-4d38-a641-0f4c2c7a89f7" providerId="ADAL" clId="{0317CFAF-5F3A-4A6A-A4BD-43FB72A63F57}" dt="2023-08-04T00:04:16.961" v="369" actId="1076"/>
          <ac:cxnSpMkLst>
            <pc:docMk/>
            <pc:sldMk cId="2511549162" sldId="256"/>
            <ac:cxnSpMk id="100" creationId="{E771EF03-BE51-C3EC-FAAB-5D7CCB20615D}"/>
          </ac:cxnSpMkLst>
        </pc:cxnChg>
        <pc:cxnChg chg="add mod">
          <ac:chgData name="Herrmann Maier" userId="daf89738-6842-4d38-a641-0f4c2c7a89f7" providerId="ADAL" clId="{0317CFAF-5F3A-4A6A-A4BD-43FB72A63F57}" dt="2023-08-04T00:04:22.932" v="372" actId="14100"/>
          <ac:cxnSpMkLst>
            <pc:docMk/>
            <pc:sldMk cId="2511549162" sldId="256"/>
            <ac:cxnSpMk id="104" creationId="{0305B770-270C-9515-FB7B-18B3A1C7886A}"/>
          </ac:cxnSpMkLst>
        </pc:cxnChg>
      </pc:sldChg>
      <pc:sldChg chg="modSp add del mod">
        <pc:chgData name="Herrmann Maier" userId="daf89738-6842-4d38-a641-0f4c2c7a89f7" providerId="ADAL" clId="{0317CFAF-5F3A-4A6A-A4BD-43FB72A63F57}" dt="2023-08-04T12:53:47.081" v="459" actId="47"/>
        <pc:sldMkLst>
          <pc:docMk/>
          <pc:sldMk cId="312727635" sldId="257"/>
        </pc:sldMkLst>
        <pc:spChg chg="mod">
          <ac:chgData name="Herrmann Maier" userId="daf89738-6842-4d38-a641-0f4c2c7a89f7" providerId="ADAL" clId="{0317CFAF-5F3A-4A6A-A4BD-43FB72A63F57}" dt="2023-08-04T12:53:09.654" v="449" actId="20577"/>
          <ac:spMkLst>
            <pc:docMk/>
            <pc:sldMk cId="312727635" sldId="257"/>
            <ac:spMk id="4" creationId="{95E38900-DA45-72A7-CFDA-4E67C7D8F66A}"/>
          </ac:spMkLst>
        </pc:spChg>
      </pc:sldChg>
      <pc:sldChg chg="addSp delSp modSp new mod">
        <pc:chgData name="Herrmann Maier" userId="daf89738-6842-4d38-a641-0f4c2c7a89f7" providerId="ADAL" clId="{0317CFAF-5F3A-4A6A-A4BD-43FB72A63F57}" dt="2023-08-04T12:54:11.257" v="484" actId="20577"/>
        <pc:sldMkLst>
          <pc:docMk/>
          <pc:sldMk cId="3472464062" sldId="258"/>
        </pc:sldMkLst>
        <pc:spChg chg="del">
          <ac:chgData name="Herrmann Maier" userId="daf89738-6842-4d38-a641-0f4c2c7a89f7" providerId="ADAL" clId="{0317CFAF-5F3A-4A6A-A4BD-43FB72A63F57}" dt="2023-08-04T12:53:24.663" v="451" actId="478"/>
          <ac:spMkLst>
            <pc:docMk/>
            <pc:sldMk cId="3472464062" sldId="258"/>
            <ac:spMk id="2" creationId="{A7DF662B-B0AB-BFDC-6D97-A70DEE237772}"/>
          </ac:spMkLst>
        </pc:spChg>
        <pc:spChg chg="del">
          <ac:chgData name="Herrmann Maier" userId="daf89738-6842-4d38-a641-0f4c2c7a89f7" providerId="ADAL" clId="{0317CFAF-5F3A-4A6A-A4BD-43FB72A63F57}" dt="2023-08-04T12:53:26.804" v="452" actId="478"/>
          <ac:spMkLst>
            <pc:docMk/>
            <pc:sldMk cId="3472464062" sldId="258"/>
            <ac:spMk id="3" creationId="{23388D64-477F-A43B-729C-6D63A96767AF}"/>
          </ac:spMkLst>
        </pc:spChg>
        <pc:spChg chg="add mod">
          <ac:chgData name="Herrmann Maier" userId="daf89738-6842-4d38-a641-0f4c2c7a89f7" providerId="ADAL" clId="{0317CFAF-5F3A-4A6A-A4BD-43FB72A63F57}" dt="2023-08-04T12:54:11.257" v="484" actId="20577"/>
          <ac:spMkLst>
            <pc:docMk/>
            <pc:sldMk cId="3472464062" sldId="258"/>
            <ac:spMk id="4" creationId="{D0E8120F-626E-CAB7-16F4-50F853817B03}"/>
          </ac:spMkLst>
        </pc:spChg>
        <pc:spChg chg="add mod">
          <ac:chgData name="Herrmann Maier" userId="daf89738-6842-4d38-a641-0f4c2c7a89f7" providerId="ADAL" clId="{0317CFAF-5F3A-4A6A-A4BD-43FB72A63F57}" dt="2023-08-04T12:53:59.012" v="469" actId="14100"/>
          <ac:spMkLst>
            <pc:docMk/>
            <pc:sldMk cId="3472464062" sldId="258"/>
            <ac:spMk id="5" creationId="{B9A24DD7-C17B-B463-1362-0CF1D5876416}"/>
          </ac:spMkLst>
        </pc:spChg>
        <pc:spChg chg="add mod">
          <ac:chgData name="Herrmann Maier" userId="daf89738-6842-4d38-a641-0f4c2c7a89f7" providerId="ADAL" clId="{0317CFAF-5F3A-4A6A-A4BD-43FB72A63F57}" dt="2023-08-04T12:54:04.481" v="477" actId="20577"/>
          <ac:spMkLst>
            <pc:docMk/>
            <pc:sldMk cId="3472464062" sldId="258"/>
            <ac:spMk id="6" creationId="{62595E91-8D0E-B5F1-CD7F-D47D6E04F05E}"/>
          </ac:spMkLst>
        </pc:spChg>
      </pc:sldChg>
      <pc:sldChg chg="addSp delSp modSp add mod">
        <pc:chgData name="Herrmann Maier" userId="daf89738-6842-4d38-a641-0f4c2c7a89f7" providerId="ADAL" clId="{0317CFAF-5F3A-4A6A-A4BD-43FB72A63F57}" dt="2023-08-04T15:27:00.926" v="964" actId="14100"/>
        <pc:sldMkLst>
          <pc:docMk/>
          <pc:sldMk cId="2741195658" sldId="259"/>
        </pc:sldMkLst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4" creationId="{95E38900-DA45-72A7-CFDA-4E67C7D8F66A}"/>
          </ac:spMkLst>
        </pc:spChg>
        <pc:spChg chg="mod">
          <ac:chgData name="Herrmann Maier" userId="daf89738-6842-4d38-a641-0f4c2c7a89f7" providerId="ADAL" clId="{0317CFAF-5F3A-4A6A-A4BD-43FB72A63F57}" dt="2023-08-04T15:23:39.158" v="887" actId="1076"/>
          <ac:spMkLst>
            <pc:docMk/>
            <pc:sldMk cId="2741195658" sldId="259"/>
            <ac:spMk id="5" creationId="{B9EA335E-E07E-EDA0-C5A5-31C0274AF129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6" creationId="{BAE6EF1B-11DF-9923-A88B-DEA627AE6394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7" creationId="{625AB684-BF11-FE25-18CF-15FB4636EC74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8" creationId="{D35B70A8-3706-AB72-B93B-518E29331ECB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9" creationId="{3A838D93-30C9-A2D8-F40A-070BBD5F8DA1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10" creationId="{1A383156-970B-73EC-77E8-EC31B8F57F93}"/>
          </ac:spMkLst>
        </pc:spChg>
        <pc:spChg chg="mod">
          <ac:chgData name="Herrmann Maier" userId="daf89738-6842-4d38-a641-0f4c2c7a89f7" providerId="ADAL" clId="{0317CFAF-5F3A-4A6A-A4BD-43FB72A63F57}" dt="2023-08-04T15:23:36.490" v="886" actId="1076"/>
          <ac:spMkLst>
            <pc:docMk/>
            <pc:sldMk cId="2741195658" sldId="259"/>
            <ac:spMk id="11" creationId="{F522E561-7C0A-A153-F317-CED03318C728}"/>
          </ac:spMkLst>
        </pc:spChg>
        <pc:spChg chg="del mod">
          <ac:chgData name="Herrmann Maier" userId="daf89738-6842-4d38-a641-0f4c2c7a89f7" providerId="ADAL" clId="{0317CFAF-5F3A-4A6A-A4BD-43FB72A63F57}" dt="2023-08-04T15:06:06.015" v="684" actId="478"/>
          <ac:spMkLst>
            <pc:docMk/>
            <pc:sldMk cId="2741195658" sldId="259"/>
            <ac:spMk id="12" creationId="{397705E4-DF6C-226B-E588-E36B28C4A7A7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13" creationId="{D2C80DB1-050B-EF77-1AAC-8C4B39618D98}"/>
          </ac:spMkLst>
        </pc:spChg>
        <pc:spChg chg="mod">
          <ac:chgData name="Herrmann Maier" userId="daf89738-6842-4d38-a641-0f4c2c7a89f7" providerId="ADAL" clId="{0317CFAF-5F3A-4A6A-A4BD-43FB72A63F57}" dt="2023-08-04T15:24:23.972" v="892" actId="1076"/>
          <ac:spMkLst>
            <pc:docMk/>
            <pc:sldMk cId="2741195658" sldId="259"/>
            <ac:spMk id="14" creationId="{8EB10501-EE94-12BF-EC9F-660EAE75D0F7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15" creationId="{18C728D6-3D48-2DA2-9D86-1012AC1F1AD0}"/>
          </ac:spMkLst>
        </pc:spChg>
        <pc:spChg chg="del mod">
          <ac:chgData name="Herrmann Maier" userId="daf89738-6842-4d38-a641-0f4c2c7a89f7" providerId="ADAL" clId="{0317CFAF-5F3A-4A6A-A4BD-43FB72A63F57}" dt="2023-08-04T15:05:53.120" v="675" actId="478"/>
          <ac:spMkLst>
            <pc:docMk/>
            <pc:sldMk cId="2741195658" sldId="259"/>
            <ac:spMk id="16" creationId="{101BEAC7-33A3-2D71-225B-9D67BC4A0306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17" creationId="{71A26AFC-8FBD-28E5-CC33-4C4ADF2DAD7D}"/>
          </ac:spMkLst>
        </pc:spChg>
        <pc:spChg chg="del mod">
          <ac:chgData name="Herrmann Maier" userId="daf89738-6842-4d38-a641-0f4c2c7a89f7" providerId="ADAL" clId="{0317CFAF-5F3A-4A6A-A4BD-43FB72A63F57}" dt="2023-08-04T15:05:46.276" v="666" actId="478"/>
          <ac:spMkLst>
            <pc:docMk/>
            <pc:sldMk cId="2741195658" sldId="259"/>
            <ac:spMk id="18" creationId="{B19384B5-D5B9-3C03-4FBB-F39A09654EE7}"/>
          </ac:spMkLst>
        </pc:spChg>
        <pc:spChg chg="mod">
          <ac:chgData name="Herrmann Maier" userId="daf89738-6842-4d38-a641-0f4c2c7a89f7" providerId="ADAL" clId="{0317CFAF-5F3A-4A6A-A4BD-43FB72A63F57}" dt="2023-08-04T15:23:46.555" v="890" actId="1076"/>
          <ac:spMkLst>
            <pc:docMk/>
            <pc:sldMk cId="2741195658" sldId="259"/>
            <ac:spMk id="19" creationId="{B92322D0-9F0C-1BBD-2E20-7C306441E19B}"/>
          </ac:spMkLst>
        </pc:spChg>
        <pc:spChg chg="del mod">
          <ac:chgData name="Herrmann Maier" userId="daf89738-6842-4d38-a641-0f4c2c7a89f7" providerId="ADAL" clId="{0317CFAF-5F3A-4A6A-A4BD-43FB72A63F57}" dt="2023-08-04T15:22:38.008" v="721" actId="478"/>
          <ac:spMkLst>
            <pc:docMk/>
            <pc:sldMk cId="2741195658" sldId="259"/>
            <ac:spMk id="20" creationId="{1F102933-D27A-DBAC-0B25-C4283E57A625}"/>
          </ac:spMkLst>
        </pc:spChg>
        <pc:spChg chg="del">
          <ac:chgData name="Herrmann Maier" userId="daf89738-6842-4d38-a641-0f4c2c7a89f7" providerId="ADAL" clId="{0317CFAF-5F3A-4A6A-A4BD-43FB72A63F57}" dt="2023-08-04T15:00:52.048" v="519" actId="478"/>
          <ac:spMkLst>
            <pc:docMk/>
            <pc:sldMk cId="2741195658" sldId="259"/>
            <ac:spMk id="21" creationId="{97FCCDD6-94EB-CCD8-0BEC-1BFFDE9F9CDB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22" creationId="{7ED6DF59-97B2-8DEC-2F20-A16735008ECA}"/>
          </ac:spMkLst>
        </pc:spChg>
        <pc:spChg chg="add mod">
          <ac:chgData name="Herrmann Maier" userId="daf89738-6842-4d38-a641-0f4c2c7a89f7" providerId="ADAL" clId="{0317CFAF-5F3A-4A6A-A4BD-43FB72A63F57}" dt="2023-08-04T15:25:15.345" v="914" actId="1076"/>
          <ac:spMkLst>
            <pc:docMk/>
            <pc:sldMk cId="2741195658" sldId="259"/>
            <ac:spMk id="23" creationId="{0312B052-5CF7-84DA-E305-0AB2ADE03CCB}"/>
          </ac:spMkLst>
        </pc:spChg>
        <pc:spChg chg="add mod">
          <ac:chgData name="Herrmann Maier" userId="daf89738-6842-4d38-a641-0f4c2c7a89f7" providerId="ADAL" clId="{0317CFAF-5F3A-4A6A-A4BD-43FB72A63F57}" dt="2023-08-04T15:26:00.130" v="930" actId="1076"/>
          <ac:spMkLst>
            <pc:docMk/>
            <pc:sldMk cId="2741195658" sldId="259"/>
            <ac:spMk id="62" creationId="{3ACFC530-4D7B-A4CD-F944-807C1A1420E3}"/>
          </ac:spMkLst>
        </pc:spChg>
        <pc:spChg chg="add mod">
          <ac:chgData name="Herrmann Maier" userId="daf89738-6842-4d38-a641-0f4c2c7a89f7" providerId="ADAL" clId="{0317CFAF-5F3A-4A6A-A4BD-43FB72A63F57}" dt="2023-08-04T15:26:00.130" v="930" actId="1076"/>
          <ac:spMkLst>
            <pc:docMk/>
            <pc:sldMk cId="2741195658" sldId="259"/>
            <ac:spMk id="63" creationId="{E42D4A72-0461-1227-FF1E-BED8D0E410AD}"/>
          </ac:spMkLst>
        </pc:spChg>
        <pc:spChg chg="add mod">
          <ac:chgData name="Herrmann Maier" userId="daf89738-6842-4d38-a641-0f4c2c7a89f7" providerId="ADAL" clId="{0317CFAF-5F3A-4A6A-A4BD-43FB72A63F57}" dt="2023-08-04T15:26:00.130" v="930" actId="1076"/>
          <ac:spMkLst>
            <pc:docMk/>
            <pc:sldMk cId="2741195658" sldId="259"/>
            <ac:spMk id="65" creationId="{D38770CD-62B1-B768-3579-D547018BF29B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70" creationId="{90BB53B5-281F-4840-D640-26148DEAA191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71" creationId="{A3E966E6-46DE-DE87-7316-396A854EE56C}"/>
          </ac:spMkLst>
        </pc:spChg>
        <pc:spChg chg="del">
          <ac:chgData name="Herrmann Maier" userId="daf89738-6842-4d38-a641-0f4c2c7a89f7" providerId="ADAL" clId="{0317CFAF-5F3A-4A6A-A4BD-43FB72A63F57}" dt="2023-08-04T15:00:47.126" v="515" actId="478"/>
          <ac:spMkLst>
            <pc:docMk/>
            <pc:sldMk cId="2741195658" sldId="259"/>
            <ac:spMk id="72" creationId="{F091EC44-ADAC-E22E-8FB1-746C56C76B26}"/>
          </ac:spMkLst>
        </pc:spChg>
        <pc:spChg chg="del mod">
          <ac:chgData name="Herrmann Maier" userId="daf89738-6842-4d38-a641-0f4c2c7a89f7" providerId="ADAL" clId="{0317CFAF-5F3A-4A6A-A4BD-43FB72A63F57}" dt="2023-08-04T15:00:54.081" v="521" actId="478"/>
          <ac:spMkLst>
            <pc:docMk/>
            <pc:sldMk cId="2741195658" sldId="259"/>
            <ac:spMk id="73" creationId="{8486399C-9762-594C-1C07-F1FDF9982307}"/>
          </ac:spMkLst>
        </pc:spChg>
        <pc:spChg chg="add mod">
          <ac:chgData name="Herrmann Maier" userId="daf89738-6842-4d38-a641-0f4c2c7a89f7" providerId="ADAL" clId="{0317CFAF-5F3A-4A6A-A4BD-43FB72A63F57}" dt="2023-08-04T15:27:00.926" v="964" actId="14100"/>
          <ac:spMkLst>
            <pc:docMk/>
            <pc:sldMk cId="2741195658" sldId="259"/>
            <ac:spMk id="75" creationId="{87A9A8AD-5804-F605-52C1-B047E926F687}"/>
          </ac:spMkLst>
        </pc:spChg>
        <pc:spChg chg="add mod">
          <ac:chgData name="Herrmann Maier" userId="daf89738-6842-4d38-a641-0f4c2c7a89f7" providerId="ADAL" clId="{0317CFAF-5F3A-4A6A-A4BD-43FB72A63F57}" dt="2023-08-04T15:26:46.602" v="951" actId="20577"/>
          <ac:spMkLst>
            <pc:docMk/>
            <pc:sldMk cId="2741195658" sldId="259"/>
            <ac:spMk id="78" creationId="{50C0CA26-354B-5722-7DDB-5279D12AEFE0}"/>
          </ac:spMkLst>
        </pc:spChg>
        <pc:spChg chg="add mod">
          <ac:chgData name="Herrmann Maier" userId="daf89738-6842-4d38-a641-0f4c2c7a89f7" providerId="ADAL" clId="{0317CFAF-5F3A-4A6A-A4BD-43FB72A63F57}" dt="2023-08-04T15:26:39.350" v="949" actId="1076"/>
          <ac:spMkLst>
            <pc:docMk/>
            <pc:sldMk cId="2741195658" sldId="259"/>
            <ac:spMk id="79" creationId="{4F6AE0BB-161B-704A-7391-BCC45B780C69}"/>
          </ac:spMkLst>
        </pc:spChg>
        <pc:spChg chg="add mod">
          <ac:chgData name="Herrmann Maier" userId="daf89738-6842-4d38-a641-0f4c2c7a89f7" providerId="ADAL" clId="{0317CFAF-5F3A-4A6A-A4BD-43FB72A63F57}" dt="2023-08-04T15:26:22.772" v="945" actId="20577"/>
          <ac:spMkLst>
            <pc:docMk/>
            <pc:sldMk cId="2741195658" sldId="259"/>
            <ac:spMk id="89" creationId="{2BCDBC14-10EA-2F0D-44F1-1C267AC70C0A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107" creationId="{C1CDB384-1BBF-0456-AC6C-8C1DA7D2AE44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108" creationId="{00F6093B-D65C-98BA-A5F0-D8B34346375B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110" creationId="{BEFBBFF6-5911-A09D-5B5A-D82C91B9F9F1}"/>
          </ac:spMkLst>
        </pc:spChg>
        <pc:spChg chg="mod">
          <ac:chgData name="Herrmann Maier" userId="daf89738-6842-4d38-a641-0f4c2c7a89f7" providerId="ADAL" clId="{0317CFAF-5F3A-4A6A-A4BD-43FB72A63F57}" dt="2023-08-04T15:24:38.139" v="894" actId="1076"/>
          <ac:spMkLst>
            <pc:docMk/>
            <pc:sldMk cId="2741195658" sldId="259"/>
            <ac:spMk id="111" creationId="{D87F887E-06A8-1160-311C-E05E51EE2C22}"/>
          </ac:spMkLst>
        </pc:spChg>
        <pc:spChg chg="del">
          <ac:chgData name="Herrmann Maier" userId="daf89738-6842-4d38-a641-0f4c2c7a89f7" providerId="ADAL" clId="{0317CFAF-5F3A-4A6A-A4BD-43FB72A63F57}" dt="2023-08-04T15:01:35.715" v="537" actId="478"/>
          <ac:spMkLst>
            <pc:docMk/>
            <pc:sldMk cId="2741195658" sldId="259"/>
            <ac:spMk id="112" creationId="{BED22BA8-1AFE-DF95-6C83-08610AC1F29A}"/>
          </ac:spMkLst>
        </pc:spChg>
        <pc:spChg chg="del">
          <ac:chgData name="Herrmann Maier" userId="daf89738-6842-4d38-a641-0f4c2c7a89f7" providerId="ADAL" clId="{0317CFAF-5F3A-4A6A-A4BD-43FB72A63F57}" dt="2023-08-04T15:01:33.629" v="536" actId="478"/>
          <ac:spMkLst>
            <pc:docMk/>
            <pc:sldMk cId="2741195658" sldId="259"/>
            <ac:spMk id="113" creationId="{E60DD2A1-C042-AAA8-B04E-B5E87C6B9FB7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115" creationId="{4AA1BFB3-51C7-3A64-EA1B-EC6E27F8D1E2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117" creationId="{E6AB7EDB-6276-39AF-2A4E-F984D744A04A}"/>
          </ac:spMkLst>
        </pc:spChg>
        <pc:cxnChg chg="del mod">
          <ac:chgData name="Herrmann Maier" userId="daf89738-6842-4d38-a641-0f4c2c7a89f7" providerId="ADAL" clId="{0317CFAF-5F3A-4A6A-A4BD-43FB72A63F57}" dt="2023-08-04T15:00:49.084" v="516" actId="478"/>
          <ac:cxnSpMkLst>
            <pc:docMk/>
            <pc:sldMk cId="2741195658" sldId="259"/>
            <ac:cxnSpMk id="24" creationId="{4B9E2238-BDFD-DD31-A171-14ADE94A9966}"/>
          </ac:cxnSpMkLst>
        </pc:cxnChg>
        <pc:cxnChg chg="add mod">
          <ac:chgData name="Herrmann Maier" userId="daf89738-6842-4d38-a641-0f4c2c7a89f7" providerId="ADAL" clId="{0317CFAF-5F3A-4A6A-A4BD-43FB72A63F57}" dt="2023-08-04T15:25:21.359" v="916" actId="14100"/>
          <ac:cxnSpMkLst>
            <pc:docMk/>
            <pc:sldMk cId="2741195658" sldId="259"/>
            <ac:cxnSpMk id="25" creationId="{1ACEE8C9-E2D9-BE0E-E96A-82F0AAA8D7DF}"/>
          </ac:cxnSpMkLst>
        </pc:cxnChg>
        <pc:cxnChg chg="del mod">
          <ac:chgData name="Herrmann Maier" userId="daf89738-6842-4d38-a641-0f4c2c7a89f7" providerId="ADAL" clId="{0317CFAF-5F3A-4A6A-A4BD-43FB72A63F57}" dt="2023-08-04T15:00:49.084" v="516" actId="478"/>
          <ac:cxnSpMkLst>
            <pc:docMk/>
            <pc:sldMk cId="2741195658" sldId="259"/>
            <ac:cxnSpMk id="29" creationId="{EA50D06C-A613-6628-0977-7ACD283154EC}"/>
          </ac:cxnSpMkLst>
        </pc:cxnChg>
        <pc:cxnChg chg="del mod">
          <ac:chgData name="Herrmann Maier" userId="daf89738-6842-4d38-a641-0f4c2c7a89f7" providerId="ADAL" clId="{0317CFAF-5F3A-4A6A-A4BD-43FB72A63F57}" dt="2023-08-04T15:00:49.084" v="516" actId="478"/>
          <ac:cxnSpMkLst>
            <pc:docMk/>
            <pc:sldMk cId="2741195658" sldId="259"/>
            <ac:cxnSpMk id="31" creationId="{0FA731E1-1258-B0A6-87B3-DF7AF0AF2576}"/>
          </ac:cxnSpMkLst>
        </pc:cxnChg>
        <pc:cxnChg chg="mod">
          <ac:chgData name="Herrmann Maier" userId="daf89738-6842-4d38-a641-0f4c2c7a89f7" providerId="ADAL" clId="{0317CFAF-5F3A-4A6A-A4BD-43FB72A63F57}" dt="2023-08-04T15:24:27.026" v="893" actId="14100"/>
          <ac:cxnSpMkLst>
            <pc:docMk/>
            <pc:sldMk cId="2741195658" sldId="259"/>
            <ac:cxnSpMk id="34" creationId="{C2493FA6-F12A-BF20-A633-F5B0767907EC}"/>
          </ac:cxnSpMkLst>
        </pc:cxnChg>
        <pc:cxnChg chg="del mod">
          <ac:chgData name="Herrmann Maier" userId="daf89738-6842-4d38-a641-0f4c2c7a89f7" providerId="ADAL" clId="{0317CFAF-5F3A-4A6A-A4BD-43FB72A63F57}" dt="2023-08-04T15:06:06.728" v="685" actId="478"/>
          <ac:cxnSpMkLst>
            <pc:docMk/>
            <pc:sldMk cId="2741195658" sldId="259"/>
            <ac:cxnSpMk id="37" creationId="{57C9A4A8-20F2-C169-8790-055CE7C3E777}"/>
          </ac:cxnSpMkLst>
        </pc:cxnChg>
        <pc:cxnChg chg="del mod">
          <ac:chgData name="Herrmann Maier" userId="daf89738-6842-4d38-a641-0f4c2c7a89f7" providerId="ADAL" clId="{0317CFAF-5F3A-4A6A-A4BD-43FB72A63F57}" dt="2023-08-04T15:05:53.778" v="676" actId="478"/>
          <ac:cxnSpMkLst>
            <pc:docMk/>
            <pc:sldMk cId="2741195658" sldId="259"/>
            <ac:cxnSpMk id="40" creationId="{E8528AF6-75A1-9324-34FE-9E8424E8B3EF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43" creationId="{AB0E81B8-DBD3-5DDF-F0A6-F0924F950B00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46" creationId="{C470D6A2-1059-05EA-C1C2-6962EBC1C45B}"/>
          </ac:cxnSpMkLst>
        </pc:cxnChg>
        <pc:cxnChg chg="del mod">
          <ac:chgData name="Herrmann Maier" userId="daf89738-6842-4d38-a641-0f4c2c7a89f7" providerId="ADAL" clId="{0317CFAF-5F3A-4A6A-A4BD-43FB72A63F57}" dt="2023-08-04T15:05:47.276" v="667" actId="478"/>
          <ac:cxnSpMkLst>
            <pc:docMk/>
            <pc:sldMk cId="2741195658" sldId="259"/>
            <ac:cxnSpMk id="49" creationId="{38D9AE7C-C95C-C838-ADF8-4495FB981FD9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52" creationId="{7BFA9211-20B9-36A4-7B4E-B72BE7C03835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55" creationId="{B7355E5B-FEC2-7DD3-61D2-6D92F70EAB21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58" creationId="{7269432C-34B4-7134-C658-FF187CFB814A}"/>
          </ac:cxnSpMkLst>
        </pc:cxnChg>
        <pc:cxnChg chg="mod">
          <ac:chgData name="Herrmann Maier" userId="daf89738-6842-4d38-a641-0f4c2c7a89f7" providerId="ADAL" clId="{0317CFAF-5F3A-4A6A-A4BD-43FB72A63F57}" dt="2023-08-04T15:23:39.158" v="887" actId="1076"/>
          <ac:cxnSpMkLst>
            <pc:docMk/>
            <pc:sldMk cId="2741195658" sldId="259"/>
            <ac:cxnSpMk id="61" creationId="{DAE6E77C-D0D8-C553-C8CC-6468364995DE}"/>
          </ac:cxnSpMkLst>
        </pc:cxnChg>
        <pc:cxnChg chg="mod">
          <ac:chgData name="Herrmann Maier" userId="daf89738-6842-4d38-a641-0f4c2c7a89f7" providerId="ADAL" clId="{0317CFAF-5F3A-4A6A-A4BD-43FB72A63F57}" dt="2023-08-04T15:23:46.555" v="890" actId="1076"/>
          <ac:cxnSpMkLst>
            <pc:docMk/>
            <pc:sldMk cId="2741195658" sldId="259"/>
            <ac:cxnSpMk id="64" creationId="{18B75207-C555-E5B1-AE3F-878404DEC5D8}"/>
          </ac:cxnSpMkLst>
        </pc:cxnChg>
        <pc:cxnChg chg="add mod">
          <ac:chgData name="Herrmann Maier" userId="daf89738-6842-4d38-a641-0f4c2c7a89f7" providerId="ADAL" clId="{0317CFAF-5F3A-4A6A-A4BD-43FB72A63F57}" dt="2023-08-04T15:27:00.926" v="964" actId="14100"/>
          <ac:cxnSpMkLst>
            <pc:docMk/>
            <pc:sldMk cId="2741195658" sldId="259"/>
            <ac:cxnSpMk id="66" creationId="{327A0A50-8112-59B3-5FA4-4EEC66D370D3}"/>
          </ac:cxnSpMkLst>
        </pc:cxnChg>
        <pc:cxnChg chg="del mod">
          <ac:chgData name="Herrmann Maier" userId="daf89738-6842-4d38-a641-0f4c2c7a89f7" providerId="ADAL" clId="{0317CFAF-5F3A-4A6A-A4BD-43FB72A63F57}" dt="2023-08-04T15:22:36.789" v="720" actId="478"/>
          <ac:cxnSpMkLst>
            <pc:docMk/>
            <pc:sldMk cId="2741195658" sldId="259"/>
            <ac:cxnSpMk id="67" creationId="{6CACF826-4FC5-3A5C-339D-52B8B573AE6C}"/>
          </ac:cxnSpMkLst>
        </pc:cxnChg>
        <pc:cxnChg chg="add mod">
          <ac:chgData name="Herrmann Maier" userId="daf89738-6842-4d38-a641-0f4c2c7a89f7" providerId="ADAL" clId="{0317CFAF-5F3A-4A6A-A4BD-43FB72A63F57}" dt="2023-08-04T15:26:00.130" v="930" actId="1076"/>
          <ac:cxnSpMkLst>
            <pc:docMk/>
            <pc:sldMk cId="2741195658" sldId="259"/>
            <ac:cxnSpMk id="68" creationId="{2572851D-49C9-3710-5C35-DF150E577D42}"/>
          </ac:cxnSpMkLst>
        </pc:cxnChg>
        <pc:cxnChg chg="add mod">
          <ac:chgData name="Herrmann Maier" userId="daf89738-6842-4d38-a641-0f4c2c7a89f7" providerId="ADAL" clId="{0317CFAF-5F3A-4A6A-A4BD-43FB72A63F57}" dt="2023-08-04T15:26:00.130" v="930" actId="1076"/>
          <ac:cxnSpMkLst>
            <pc:docMk/>
            <pc:sldMk cId="2741195658" sldId="259"/>
            <ac:cxnSpMk id="69" creationId="{2D310AFB-F19D-53DE-BC81-9DA4368FE71F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74" creationId="{93BB192E-A248-5C28-D1BA-68043BEECC3E}"/>
          </ac:cxnSpMkLst>
        </pc:cxnChg>
        <pc:cxnChg chg="add mod">
          <ac:chgData name="Herrmann Maier" userId="daf89738-6842-4d38-a641-0f4c2c7a89f7" providerId="ADAL" clId="{0317CFAF-5F3A-4A6A-A4BD-43FB72A63F57}" dt="2023-08-04T15:27:00.926" v="964" actId="14100"/>
          <ac:cxnSpMkLst>
            <pc:docMk/>
            <pc:sldMk cId="2741195658" sldId="259"/>
            <ac:cxnSpMk id="76" creationId="{87FF474A-35CF-1680-67BB-E854B418B34B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77" creationId="{70D6F89D-EF7D-6C8B-B472-11616787E1B4}"/>
          </ac:cxnSpMkLst>
        </pc:cxnChg>
        <pc:cxnChg chg="del mod">
          <ac:chgData name="Herrmann Maier" userId="daf89738-6842-4d38-a641-0f4c2c7a89f7" providerId="ADAL" clId="{0317CFAF-5F3A-4A6A-A4BD-43FB72A63F57}" dt="2023-08-04T15:00:51.407" v="518" actId="478"/>
          <ac:cxnSpMkLst>
            <pc:docMk/>
            <pc:sldMk cId="2741195658" sldId="259"/>
            <ac:cxnSpMk id="80" creationId="{985B3A9D-54AC-22D5-777C-937133E6A64D}"/>
          </ac:cxnSpMkLst>
        </pc:cxnChg>
        <pc:cxnChg chg="del mod">
          <ac:chgData name="Herrmann Maier" userId="daf89738-6842-4d38-a641-0f4c2c7a89f7" providerId="ADAL" clId="{0317CFAF-5F3A-4A6A-A4BD-43FB72A63F57}" dt="2023-08-04T15:00:55.550" v="522" actId="478"/>
          <ac:cxnSpMkLst>
            <pc:docMk/>
            <pc:sldMk cId="2741195658" sldId="259"/>
            <ac:cxnSpMk id="86" creationId="{9D7A3B85-1206-EFFA-3F21-437763EC9551}"/>
          </ac:cxnSpMkLst>
        </pc:cxnChg>
        <pc:cxnChg chg="del mod">
          <ac:chgData name="Herrmann Maier" userId="daf89738-6842-4d38-a641-0f4c2c7a89f7" providerId="ADAL" clId="{0317CFAF-5F3A-4A6A-A4BD-43FB72A63F57}" dt="2023-08-04T15:00:50.644" v="517" actId="478"/>
          <ac:cxnSpMkLst>
            <pc:docMk/>
            <pc:sldMk cId="2741195658" sldId="259"/>
            <ac:cxnSpMk id="93" creationId="{FBC1CD57-7ADE-A9A1-E3FD-D9F5282098F3}"/>
          </ac:cxnSpMkLst>
        </pc:cxnChg>
        <pc:cxnChg chg="add mod">
          <ac:chgData name="Herrmann Maier" userId="daf89738-6842-4d38-a641-0f4c2c7a89f7" providerId="ADAL" clId="{0317CFAF-5F3A-4A6A-A4BD-43FB72A63F57}" dt="2023-08-04T15:26:33.302" v="948" actId="14100"/>
          <ac:cxnSpMkLst>
            <pc:docMk/>
            <pc:sldMk cId="2741195658" sldId="259"/>
            <ac:cxnSpMk id="94" creationId="{8EB01275-B56A-1CF8-69E7-97DB101ACA7E}"/>
          </ac:cxnSpMkLst>
        </pc:cxnChg>
        <pc:cxnChg chg="del mod">
          <ac:chgData name="Herrmann Maier" userId="daf89738-6842-4d38-a641-0f4c2c7a89f7" providerId="ADAL" clId="{0317CFAF-5F3A-4A6A-A4BD-43FB72A63F57}" dt="2023-08-04T15:00:56.688" v="523" actId="478"/>
          <ac:cxnSpMkLst>
            <pc:docMk/>
            <pc:sldMk cId="2741195658" sldId="259"/>
            <ac:cxnSpMk id="96" creationId="{40858BE4-C245-4D08-1C5C-16BE18A874B0}"/>
          </ac:cxnSpMkLst>
        </pc:cxnChg>
        <pc:cxnChg chg="mod">
          <ac:chgData name="Herrmann Maier" userId="daf89738-6842-4d38-a641-0f4c2c7a89f7" providerId="ADAL" clId="{0317CFAF-5F3A-4A6A-A4BD-43FB72A63F57}" dt="2023-08-04T15:23:41.550" v="888" actId="14100"/>
          <ac:cxnSpMkLst>
            <pc:docMk/>
            <pc:sldMk cId="2741195658" sldId="259"/>
            <ac:cxnSpMk id="100" creationId="{E771EF03-BE51-C3EC-FAAB-5D7CCB20615D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104" creationId="{0305B770-270C-9515-FB7B-18B3A1C7886A}"/>
          </ac:cxnSpMkLst>
        </pc:cxnChg>
      </pc:sldChg>
      <pc:sldChg chg="addSp delSp modSp add mod">
        <pc:chgData name="Herrmann Maier" userId="daf89738-6842-4d38-a641-0f4c2c7a89f7" providerId="ADAL" clId="{0317CFAF-5F3A-4A6A-A4BD-43FB72A63F57}" dt="2023-08-04T15:42:55.261" v="1150" actId="20577"/>
        <pc:sldMkLst>
          <pc:docMk/>
          <pc:sldMk cId="2538948217" sldId="260"/>
        </pc:sldMkLst>
        <pc:spChg chg="add mod">
          <ac:chgData name="Herrmann Maier" userId="daf89738-6842-4d38-a641-0f4c2c7a89f7" providerId="ADAL" clId="{0317CFAF-5F3A-4A6A-A4BD-43FB72A63F57}" dt="2023-08-04T15:31:29.507" v="1052" actId="20577"/>
          <ac:spMkLst>
            <pc:docMk/>
            <pc:sldMk cId="2538948217" sldId="260"/>
            <ac:spMk id="2" creationId="{FC9D4B7C-5784-1F4B-F073-0F43D9DAF279}"/>
          </ac:spMkLst>
        </pc:spChg>
        <pc:spChg chg="mod">
          <ac:chgData name="Herrmann Maier" userId="daf89738-6842-4d38-a641-0f4c2c7a89f7" providerId="ADAL" clId="{0317CFAF-5F3A-4A6A-A4BD-43FB72A63F57}" dt="2023-08-04T15:31:18.731" v="1042" actId="20577"/>
          <ac:spMkLst>
            <pc:docMk/>
            <pc:sldMk cId="2538948217" sldId="260"/>
            <ac:spMk id="4" creationId="{D0E8120F-626E-CAB7-16F4-50F853817B03}"/>
          </ac:spMkLst>
        </pc:spChg>
        <pc:spChg chg="mod">
          <ac:chgData name="Herrmann Maier" userId="daf89738-6842-4d38-a641-0f4c2c7a89f7" providerId="ADAL" clId="{0317CFAF-5F3A-4A6A-A4BD-43FB72A63F57}" dt="2023-08-04T15:31:15.355" v="1038" actId="20577"/>
          <ac:spMkLst>
            <pc:docMk/>
            <pc:sldMk cId="2538948217" sldId="260"/>
            <ac:spMk id="5" creationId="{B9A24DD7-C17B-B463-1362-0CF1D5876416}"/>
          </ac:spMkLst>
        </pc:spChg>
        <pc:spChg chg="del mod">
          <ac:chgData name="Herrmann Maier" userId="daf89738-6842-4d38-a641-0f4c2c7a89f7" providerId="ADAL" clId="{0317CFAF-5F3A-4A6A-A4BD-43FB72A63F57}" dt="2023-08-04T15:30:06.837" v="969" actId="478"/>
          <ac:spMkLst>
            <pc:docMk/>
            <pc:sldMk cId="2538948217" sldId="260"/>
            <ac:spMk id="6" creationId="{62595E91-8D0E-B5F1-CD7F-D47D6E04F05E}"/>
          </ac:spMkLst>
        </pc:spChg>
        <pc:spChg chg="add mod">
          <ac:chgData name="Herrmann Maier" userId="daf89738-6842-4d38-a641-0f4c2c7a89f7" providerId="ADAL" clId="{0317CFAF-5F3A-4A6A-A4BD-43FB72A63F57}" dt="2023-08-04T15:30:49.428" v="981" actId="1076"/>
          <ac:spMkLst>
            <pc:docMk/>
            <pc:sldMk cId="2538948217" sldId="260"/>
            <ac:spMk id="12" creationId="{0A242ED7-8A5F-E0EE-30FE-0AE4A25E7712}"/>
          </ac:spMkLst>
        </pc:spChg>
        <pc:spChg chg="add mod">
          <ac:chgData name="Herrmann Maier" userId="daf89738-6842-4d38-a641-0f4c2c7a89f7" providerId="ADAL" clId="{0317CFAF-5F3A-4A6A-A4BD-43FB72A63F57}" dt="2023-08-04T15:30:54.144" v="983" actId="1076"/>
          <ac:spMkLst>
            <pc:docMk/>
            <pc:sldMk cId="2538948217" sldId="260"/>
            <ac:spMk id="13" creationId="{C13201DD-622D-770F-1BAA-7697B30C5195}"/>
          </ac:spMkLst>
        </pc:spChg>
        <pc:spChg chg="add mod">
          <ac:chgData name="Herrmann Maier" userId="daf89738-6842-4d38-a641-0f4c2c7a89f7" providerId="ADAL" clId="{0317CFAF-5F3A-4A6A-A4BD-43FB72A63F57}" dt="2023-08-04T15:31:47.609" v="1068" actId="20577"/>
          <ac:spMkLst>
            <pc:docMk/>
            <pc:sldMk cId="2538948217" sldId="260"/>
            <ac:spMk id="14" creationId="{6590A6A4-DEF1-73C7-A281-0205863416FF}"/>
          </ac:spMkLst>
        </pc:spChg>
        <pc:spChg chg="add mod">
          <ac:chgData name="Herrmann Maier" userId="daf89738-6842-4d38-a641-0f4c2c7a89f7" providerId="ADAL" clId="{0317CFAF-5F3A-4A6A-A4BD-43FB72A63F57}" dt="2023-08-04T15:31:50.593" v="1075" actId="20577"/>
          <ac:spMkLst>
            <pc:docMk/>
            <pc:sldMk cId="2538948217" sldId="260"/>
            <ac:spMk id="15" creationId="{C8AB1D81-1E8A-018B-BF1D-0322F1E68315}"/>
          </ac:spMkLst>
        </pc:spChg>
        <pc:spChg chg="add mod">
          <ac:chgData name="Herrmann Maier" userId="daf89738-6842-4d38-a641-0f4c2c7a89f7" providerId="ADAL" clId="{0317CFAF-5F3A-4A6A-A4BD-43FB72A63F57}" dt="2023-08-04T15:31:53.307" v="1081" actId="20577"/>
          <ac:spMkLst>
            <pc:docMk/>
            <pc:sldMk cId="2538948217" sldId="260"/>
            <ac:spMk id="16" creationId="{EACEED51-317A-5E4F-8D97-F7AF403C4BBC}"/>
          </ac:spMkLst>
        </pc:spChg>
        <pc:spChg chg="add mod">
          <ac:chgData name="Herrmann Maier" userId="daf89738-6842-4d38-a641-0f4c2c7a89f7" providerId="ADAL" clId="{0317CFAF-5F3A-4A6A-A4BD-43FB72A63F57}" dt="2023-08-04T15:32:00.576" v="1083" actId="6549"/>
          <ac:spMkLst>
            <pc:docMk/>
            <pc:sldMk cId="2538948217" sldId="260"/>
            <ac:spMk id="19" creationId="{EF155DE7-7C4E-068E-D255-35006E9C2857}"/>
          </ac:spMkLst>
        </pc:spChg>
        <pc:spChg chg="add mod">
          <ac:chgData name="Herrmann Maier" userId="daf89738-6842-4d38-a641-0f4c2c7a89f7" providerId="ADAL" clId="{0317CFAF-5F3A-4A6A-A4BD-43FB72A63F57}" dt="2023-08-04T15:31:03.119" v="1033" actId="1036"/>
          <ac:spMkLst>
            <pc:docMk/>
            <pc:sldMk cId="2538948217" sldId="260"/>
            <ac:spMk id="20" creationId="{A09D144B-586C-7FAF-46EB-9F5323D10549}"/>
          </ac:spMkLst>
        </pc:spChg>
        <pc:spChg chg="add mod">
          <ac:chgData name="Herrmann Maier" userId="daf89738-6842-4d38-a641-0f4c2c7a89f7" providerId="ADAL" clId="{0317CFAF-5F3A-4A6A-A4BD-43FB72A63F57}" dt="2023-08-04T15:42:55.261" v="1150" actId="20577"/>
          <ac:spMkLst>
            <pc:docMk/>
            <pc:sldMk cId="2538948217" sldId="260"/>
            <ac:spMk id="21" creationId="{C4764C91-16DD-2D1D-07B5-EBA3F555529B}"/>
          </ac:spMkLst>
        </pc:spChg>
        <pc:spChg chg="add mod">
          <ac:chgData name="Herrmann Maier" userId="daf89738-6842-4d38-a641-0f4c2c7a89f7" providerId="ADAL" clId="{0317CFAF-5F3A-4A6A-A4BD-43FB72A63F57}" dt="2023-08-04T15:42:42.538" v="1124" actId="20577"/>
          <ac:spMkLst>
            <pc:docMk/>
            <pc:sldMk cId="2538948217" sldId="260"/>
            <ac:spMk id="22" creationId="{8870D7D9-46D9-8553-39FE-C8BD37C04B61}"/>
          </ac:spMkLst>
        </pc:spChg>
        <pc:spChg chg="add mod">
          <ac:chgData name="Herrmann Maier" userId="daf89738-6842-4d38-a641-0f4c2c7a89f7" providerId="ADAL" clId="{0317CFAF-5F3A-4A6A-A4BD-43FB72A63F57}" dt="2023-08-04T15:42:49.461" v="1139" actId="20577"/>
          <ac:spMkLst>
            <pc:docMk/>
            <pc:sldMk cId="2538948217" sldId="260"/>
            <ac:spMk id="23" creationId="{9F790685-2F12-A2C3-AC9D-9D3557008411}"/>
          </ac:spMkLst>
        </pc:spChg>
        <pc:spChg chg="add mod">
          <ac:chgData name="Herrmann Maier" userId="daf89738-6842-4d38-a641-0f4c2c7a89f7" providerId="ADAL" clId="{0317CFAF-5F3A-4A6A-A4BD-43FB72A63F57}" dt="2023-08-04T15:33:11.425" v="1103" actId="20577"/>
          <ac:spMkLst>
            <pc:docMk/>
            <pc:sldMk cId="2538948217" sldId="260"/>
            <ac:spMk id="26" creationId="{BE9DF6D3-95A7-F692-9C48-03F368858C9D}"/>
          </ac:spMkLst>
        </pc:spChg>
        <pc:spChg chg="add mod">
          <ac:chgData name="Herrmann Maier" userId="daf89738-6842-4d38-a641-0f4c2c7a89f7" providerId="ADAL" clId="{0317CFAF-5F3A-4A6A-A4BD-43FB72A63F57}" dt="2023-08-04T15:33:14.388" v="1104" actId="20577"/>
          <ac:spMkLst>
            <pc:docMk/>
            <pc:sldMk cId="2538948217" sldId="260"/>
            <ac:spMk id="27" creationId="{504657E9-E7A3-CD62-71DD-9DC736B78FCD}"/>
          </ac:spMkLst>
        </pc:spChg>
        <pc:cxnChg chg="add mod">
          <ac:chgData name="Herrmann Maier" userId="daf89738-6842-4d38-a641-0f4c2c7a89f7" providerId="ADAL" clId="{0317CFAF-5F3A-4A6A-A4BD-43FB72A63F57}" dt="2023-08-04T15:30:29.717" v="975" actId="14100"/>
          <ac:cxnSpMkLst>
            <pc:docMk/>
            <pc:sldMk cId="2538948217" sldId="260"/>
            <ac:cxnSpMk id="3" creationId="{EA0D0802-7FF4-48D8-19B4-75A796CB7B81}"/>
          </ac:cxnSpMkLst>
        </pc:cxnChg>
        <pc:cxnChg chg="add mod">
          <ac:chgData name="Herrmann Maier" userId="daf89738-6842-4d38-a641-0f4c2c7a89f7" providerId="ADAL" clId="{0317CFAF-5F3A-4A6A-A4BD-43FB72A63F57}" dt="2023-08-04T15:30:36.509" v="979" actId="14100"/>
          <ac:cxnSpMkLst>
            <pc:docMk/>
            <pc:sldMk cId="2538948217" sldId="260"/>
            <ac:cxnSpMk id="9" creationId="{53245807-658C-11B0-90B2-DA481125E3E8}"/>
          </ac:cxnSpMkLst>
        </pc:cxnChg>
        <pc:cxnChg chg="add mod">
          <ac:chgData name="Herrmann Maier" userId="daf89738-6842-4d38-a641-0f4c2c7a89f7" providerId="ADAL" clId="{0317CFAF-5F3A-4A6A-A4BD-43FB72A63F57}" dt="2023-08-04T15:31:03.119" v="1033" actId="1036"/>
          <ac:cxnSpMkLst>
            <pc:docMk/>
            <pc:sldMk cId="2538948217" sldId="260"/>
            <ac:cxnSpMk id="17" creationId="{CD598170-9E57-E4E7-AF20-188C9BC0E740}"/>
          </ac:cxnSpMkLst>
        </pc:cxnChg>
        <pc:cxnChg chg="add mod">
          <ac:chgData name="Herrmann Maier" userId="daf89738-6842-4d38-a641-0f4c2c7a89f7" providerId="ADAL" clId="{0317CFAF-5F3A-4A6A-A4BD-43FB72A63F57}" dt="2023-08-04T15:31:03.119" v="1033" actId="1036"/>
          <ac:cxnSpMkLst>
            <pc:docMk/>
            <pc:sldMk cId="2538948217" sldId="260"/>
            <ac:cxnSpMk id="18" creationId="{ACDBF7BA-6A36-B067-D86E-6DF03C17780A}"/>
          </ac:cxnSpMkLst>
        </pc:cxnChg>
        <pc:cxnChg chg="add mod">
          <ac:chgData name="Herrmann Maier" userId="daf89738-6842-4d38-a641-0f4c2c7a89f7" providerId="ADAL" clId="{0317CFAF-5F3A-4A6A-A4BD-43FB72A63F57}" dt="2023-08-04T15:31:09.931" v="1035" actId="1076"/>
          <ac:cxnSpMkLst>
            <pc:docMk/>
            <pc:sldMk cId="2538948217" sldId="260"/>
            <ac:cxnSpMk id="24" creationId="{04B2A9A9-3317-D975-C3D3-759BAC70FDF6}"/>
          </ac:cxnSpMkLst>
        </pc:cxnChg>
        <pc:cxnChg chg="add mod">
          <ac:chgData name="Herrmann Maier" userId="daf89738-6842-4d38-a641-0f4c2c7a89f7" providerId="ADAL" clId="{0317CFAF-5F3A-4A6A-A4BD-43FB72A63F57}" dt="2023-08-04T15:31:09.931" v="1035" actId="1076"/>
          <ac:cxnSpMkLst>
            <pc:docMk/>
            <pc:sldMk cId="2538948217" sldId="260"/>
            <ac:cxnSpMk id="25" creationId="{E36064D0-BF2A-6246-D99B-725400CE7F15}"/>
          </ac:cxnSpMkLst>
        </pc:cxnChg>
      </pc:sldChg>
      <pc:sldChg chg="addSp delSp modSp add mod ord">
        <pc:chgData name="Herrmann Maier" userId="daf89738-6842-4d38-a641-0f4c2c7a89f7" providerId="ADAL" clId="{0317CFAF-5F3A-4A6A-A4BD-43FB72A63F57}" dt="2023-08-04T19:52:07.900" v="2218" actId="20577"/>
        <pc:sldMkLst>
          <pc:docMk/>
          <pc:sldMk cId="2569547350" sldId="261"/>
        </pc:sldMkLst>
        <pc:spChg chg="mod">
          <ac:chgData name="Herrmann Maier" userId="daf89738-6842-4d38-a641-0f4c2c7a89f7" providerId="ADAL" clId="{0317CFAF-5F3A-4A6A-A4BD-43FB72A63F57}" dt="2023-08-04T16:08:32.505" v="1162" actId="20577"/>
          <ac:spMkLst>
            <pc:docMk/>
            <pc:sldMk cId="2569547350" sldId="261"/>
            <ac:spMk id="5" creationId="{B9EA335E-E07E-EDA0-C5A5-31C0274AF129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7" creationId="{625AB684-BF11-FE25-18CF-15FB4636EC74}"/>
          </ac:spMkLst>
        </pc:spChg>
        <pc:spChg chg="del">
          <ac:chgData name="Herrmann Maier" userId="daf89738-6842-4d38-a641-0f4c2c7a89f7" providerId="ADAL" clId="{0317CFAF-5F3A-4A6A-A4BD-43FB72A63F57}" dt="2023-08-04T16:08:21.216" v="1154" actId="478"/>
          <ac:spMkLst>
            <pc:docMk/>
            <pc:sldMk cId="2569547350" sldId="261"/>
            <ac:spMk id="8" creationId="{D35B70A8-3706-AB72-B93B-518E29331ECB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9" creationId="{3A838D93-30C9-A2D8-F40A-070BBD5F8DA1}"/>
          </ac:spMkLst>
        </pc:spChg>
        <pc:spChg chg="mod">
          <ac:chgData name="Herrmann Maier" userId="daf89738-6842-4d38-a641-0f4c2c7a89f7" providerId="ADAL" clId="{0317CFAF-5F3A-4A6A-A4BD-43FB72A63F57}" dt="2023-08-04T16:34:51.762" v="1555" actId="115"/>
          <ac:spMkLst>
            <pc:docMk/>
            <pc:sldMk cId="2569547350" sldId="261"/>
            <ac:spMk id="11" creationId="{F522E561-7C0A-A153-F317-CED03318C728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13" creationId="{D2C80DB1-050B-EF77-1AAC-8C4B39618D98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15" creationId="{18C728D6-3D48-2DA2-9D86-1012AC1F1AD0}"/>
          </ac:spMkLst>
        </pc:spChg>
        <pc:spChg chg="add mod">
          <ac:chgData name="Herrmann Maier" userId="daf89738-6842-4d38-a641-0f4c2c7a89f7" providerId="ADAL" clId="{0317CFAF-5F3A-4A6A-A4BD-43FB72A63F57}" dt="2023-08-04T16:10:03.333" v="1206" actId="20577"/>
          <ac:spMkLst>
            <pc:docMk/>
            <pc:sldMk cId="2569547350" sldId="261"/>
            <ac:spMk id="18" creationId="{20A6C16B-05D4-6185-8572-6577A959D2E4}"/>
          </ac:spMkLst>
        </pc:spChg>
        <pc:spChg chg="mod">
          <ac:chgData name="Herrmann Maier" userId="daf89738-6842-4d38-a641-0f4c2c7a89f7" providerId="ADAL" clId="{0317CFAF-5F3A-4A6A-A4BD-43FB72A63F57}" dt="2023-08-04T16:09:33.149" v="1195" actId="20577"/>
          <ac:spMkLst>
            <pc:docMk/>
            <pc:sldMk cId="2569547350" sldId="261"/>
            <ac:spMk id="19" creationId="{B92322D0-9F0C-1BBD-2E20-7C306441E19B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23" creationId="{0312B052-5CF7-84DA-E305-0AB2ADE03CCB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27" creationId="{749CF023-5DF9-C153-266D-3A7B5780B73A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28" creationId="{38D99A9C-E304-5853-F7AE-1ECC9737C9A1}"/>
          </ac:spMkLst>
        </pc:spChg>
        <pc:spChg chg="add mod">
          <ac:chgData name="Herrmann Maier" userId="daf89738-6842-4d38-a641-0f4c2c7a89f7" providerId="ADAL" clId="{0317CFAF-5F3A-4A6A-A4BD-43FB72A63F57}" dt="2023-08-04T16:16:45.567" v="1348" actId="1076"/>
          <ac:spMkLst>
            <pc:docMk/>
            <pc:sldMk cId="2569547350" sldId="261"/>
            <ac:spMk id="29" creationId="{DAA7DCC7-2E30-B113-5B76-CD276FAC374F}"/>
          </ac:spMkLst>
        </pc:spChg>
        <pc:spChg chg="add mod">
          <ac:chgData name="Herrmann Maier" userId="daf89738-6842-4d38-a641-0f4c2c7a89f7" providerId="ADAL" clId="{0317CFAF-5F3A-4A6A-A4BD-43FB72A63F57}" dt="2023-08-04T16:36:40.013" v="1562" actId="1076"/>
          <ac:spMkLst>
            <pc:docMk/>
            <pc:sldMk cId="2569547350" sldId="261"/>
            <ac:spMk id="30" creationId="{C3FD268C-73C2-001A-874D-B7ED24950410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31" creationId="{1FC5E5CA-18CE-8426-91EE-1ADF7512F758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32" creationId="{6B00A095-BD72-7142-ED6C-0B2E5CE9DAFF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38" creationId="{9CEB1589-BB9F-AB9A-6CE2-BC6FB3E2A3FB}"/>
          </ac:spMkLst>
        </pc:spChg>
        <pc:spChg chg="add del mod">
          <ac:chgData name="Herrmann Maier" userId="daf89738-6842-4d38-a641-0f4c2c7a89f7" providerId="ADAL" clId="{0317CFAF-5F3A-4A6A-A4BD-43FB72A63F57}" dt="2023-08-04T16:15:24.201" v="1276" actId="478"/>
          <ac:spMkLst>
            <pc:docMk/>
            <pc:sldMk cId="2569547350" sldId="261"/>
            <ac:spMk id="41" creationId="{E93B9986-669F-94E6-DA1A-FEC2992BA566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50" creationId="{A7BC3B07-1F2C-F1EE-6FF0-A94355C6B4B9}"/>
          </ac:spMkLst>
        </pc:spChg>
        <pc:spChg chg="add mod">
          <ac:chgData name="Herrmann Maier" userId="daf89738-6842-4d38-a641-0f4c2c7a89f7" providerId="ADAL" clId="{0317CFAF-5F3A-4A6A-A4BD-43FB72A63F57}" dt="2023-08-04T16:16:13.034" v="1347" actId="20577"/>
          <ac:spMkLst>
            <pc:docMk/>
            <pc:sldMk cId="2569547350" sldId="261"/>
            <ac:spMk id="56" creationId="{AE3C03E8-257D-1D39-75D1-C3016F391261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62" creationId="{3ACFC530-4D7B-A4CD-F944-807C1A1420E3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63" creationId="{E42D4A72-0461-1227-FF1E-BED8D0E410AD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65" creationId="{D38770CD-62B1-B768-3579-D547018BF29B}"/>
          </ac:spMkLst>
        </pc:spChg>
        <pc:spChg chg="mod">
          <ac:chgData name="Herrmann Maier" userId="daf89738-6842-4d38-a641-0f4c2c7a89f7" providerId="ADAL" clId="{0317CFAF-5F3A-4A6A-A4BD-43FB72A63F57}" dt="2023-08-04T16:08:44.246" v="1169" actId="14100"/>
          <ac:spMkLst>
            <pc:docMk/>
            <pc:sldMk cId="2569547350" sldId="261"/>
            <ac:spMk id="70" creationId="{90BB53B5-281F-4840-D640-26148DEAA191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71" creationId="{A3E966E6-46DE-DE87-7316-396A854EE56C}"/>
          </ac:spMkLst>
        </pc:spChg>
        <pc:spChg chg="add mod">
          <ac:chgData name="Herrmann Maier" userId="daf89738-6842-4d38-a641-0f4c2c7a89f7" providerId="ADAL" clId="{0317CFAF-5F3A-4A6A-A4BD-43FB72A63F57}" dt="2023-08-04T19:52:07.900" v="2218" actId="20577"/>
          <ac:spMkLst>
            <pc:docMk/>
            <pc:sldMk cId="2569547350" sldId="261"/>
            <ac:spMk id="72" creationId="{FC635354-A480-1262-D49A-0D422DEFF229}"/>
          </ac:spMkLst>
        </pc:spChg>
        <pc:spChg chg="del">
          <ac:chgData name="Herrmann Maier" userId="daf89738-6842-4d38-a641-0f4c2c7a89f7" providerId="ADAL" clId="{0317CFAF-5F3A-4A6A-A4BD-43FB72A63F57}" dt="2023-08-04T16:10:28.786" v="1214" actId="478"/>
          <ac:spMkLst>
            <pc:docMk/>
            <pc:sldMk cId="2569547350" sldId="261"/>
            <ac:spMk id="75" creationId="{87A9A8AD-5804-F605-52C1-B047E926F687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78" creationId="{50C0CA26-354B-5722-7DDB-5279D12AEFE0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79" creationId="{4F6AE0BB-161B-704A-7391-BCC45B780C69}"/>
          </ac:spMkLst>
        </pc:spChg>
        <pc:spChg chg="add mod">
          <ac:chgData name="Herrmann Maier" userId="daf89738-6842-4d38-a641-0f4c2c7a89f7" providerId="ADAL" clId="{0317CFAF-5F3A-4A6A-A4BD-43FB72A63F57}" dt="2023-08-04T16:17:07.091" v="1350" actId="1076"/>
          <ac:spMkLst>
            <pc:docMk/>
            <pc:sldMk cId="2569547350" sldId="261"/>
            <ac:spMk id="85" creationId="{28B29EF2-4BB7-66EC-3682-3939997E29C5}"/>
          </ac:spMkLst>
        </pc:spChg>
        <pc:spChg chg="del">
          <ac:chgData name="Herrmann Maier" userId="daf89738-6842-4d38-a641-0f4c2c7a89f7" providerId="ADAL" clId="{0317CFAF-5F3A-4A6A-A4BD-43FB72A63F57}" dt="2023-08-04T16:10:29.773" v="1215" actId="478"/>
          <ac:spMkLst>
            <pc:docMk/>
            <pc:sldMk cId="2569547350" sldId="261"/>
            <ac:spMk id="89" creationId="{2BCDBC14-10EA-2F0D-44F1-1C267AC70C0A}"/>
          </ac:spMkLst>
        </pc:spChg>
        <pc:spChg chg="add mod">
          <ac:chgData name="Herrmann Maier" userId="daf89738-6842-4d38-a641-0f4c2c7a89f7" providerId="ADAL" clId="{0317CFAF-5F3A-4A6A-A4BD-43FB72A63F57}" dt="2023-08-04T16:34:47.907" v="1554" actId="115"/>
          <ac:spMkLst>
            <pc:docMk/>
            <pc:sldMk cId="2569547350" sldId="261"/>
            <ac:spMk id="90" creationId="{5C49BAC1-73E2-A1AE-99D6-300F8732EA16}"/>
          </ac:spMkLst>
        </pc:spChg>
        <pc:spChg chg="add mod">
          <ac:chgData name="Herrmann Maier" userId="daf89738-6842-4d38-a641-0f4c2c7a89f7" providerId="ADAL" clId="{0317CFAF-5F3A-4A6A-A4BD-43FB72A63F57}" dt="2023-08-04T16:36:23.045" v="1557" actId="1076"/>
          <ac:spMkLst>
            <pc:docMk/>
            <pc:sldMk cId="2569547350" sldId="261"/>
            <ac:spMk id="95" creationId="{3C5E4FFF-777D-6752-CF61-A32819843AA0}"/>
          </ac:spMkLst>
        </pc:spChg>
        <pc:spChg chg="add mod">
          <ac:chgData name="Herrmann Maier" userId="daf89738-6842-4d38-a641-0f4c2c7a89f7" providerId="ADAL" clId="{0317CFAF-5F3A-4A6A-A4BD-43FB72A63F57}" dt="2023-08-04T16:36:29.310" v="1560" actId="20577"/>
          <ac:spMkLst>
            <pc:docMk/>
            <pc:sldMk cId="2569547350" sldId="261"/>
            <ac:spMk id="96" creationId="{F554AC63-8DEE-EF28-47BB-8D98EA5F0A5A}"/>
          </ac:spMkLst>
        </pc:spChg>
        <pc:spChg chg="add mod">
          <ac:chgData name="Herrmann Maier" userId="daf89738-6842-4d38-a641-0f4c2c7a89f7" providerId="ADAL" clId="{0317CFAF-5F3A-4A6A-A4BD-43FB72A63F57}" dt="2023-08-04T16:36:43.089" v="1563" actId="1076"/>
          <ac:spMkLst>
            <pc:docMk/>
            <pc:sldMk cId="2569547350" sldId="261"/>
            <ac:spMk id="97" creationId="{18E918D7-24E2-A27C-3634-18832DE45120}"/>
          </ac:spMkLst>
        </pc:spChg>
        <pc:spChg chg="add mod">
          <ac:chgData name="Herrmann Maier" userId="daf89738-6842-4d38-a641-0f4c2c7a89f7" providerId="ADAL" clId="{0317CFAF-5F3A-4A6A-A4BD-43FB72A63F57}" dt="2023-08-04T16:37:37.583" v="1583" actId="20577"/>
          <ac:spMkLst>
            <pc:docMk/>
            <pc:sldMk cId="2569547350" sldId="261"/>
            <ac:spMk id="103" creationId="{F8A1E0FC-64E3-F2A0-B58F-BCE374CECF4D}"/>
          </ac:spMkLst>
        </pc:spChg>
        <pc:spChg chg="del">
          <ac:chgData name="Herrmann Maier" userId="daf89738-6842-4d38-a641-0f4c2c7a89f7" providerId="ADAL" clId="{0317CFAF-5F3A-4A6A-A4BD-43FB72A63F57}" dt="2023-08-04T16:10:25.788" v="1212" actId="478"/>
          <ac:spMkLst>
            <pc:docMk/>
            <pc:sldMk cId="2569547350" sldId="261"/>
            <ac:spMk id="107" creationId="{C1CDB384-1BBF-0456-AC6C-8C1DA7D2AE44}"/>
          </ac:spMkLst>
        </pc:spChg>
        <pc:spChg chg="add mod">
          <ac:chgData name="Herrmann Maier" userId="daf89738-6842-4d38-a641-0f4c2c7a89f7" providerId="ADAL" clId="{0317CFAF-5F3A-4A6A-A4BD-43FB72A63F57}" dt="2023-08-04T16:37:59.350" v="1594" actId="20577"/>
          <ac:spMkLst>
            <pc:docMk/>
            <pc:sldMk cId="2569547350" sldId="261"/>
            <ac:spMk id="109" creationId="{400362FA-0DBF-CD31-89F0-0DF447DC35E0}"/>
          </ac:spMkLst>
        </pc:spChg>
        <pc:spChg chg="del">
          <ac:chgData name="Herrmann Maier" userId="daf89738-6842-4d38-a641-0f4c2c7a89f7" providerId="ADAL" clId="{0317CFAF-5F3A-4A6A-A4BD-43FB72A63F57}" dt="2023-08-04T16:10:27.391" v="1213" actId="478"/>
          <ac:spMkLst>
            <pc:docMk/>
            <pc:sldMk cId="2569547350" sldId="261"/>
            <ac:spMk id="110" creationId="{BEFBBFF6-5911-A09D-5B5A-D82C91B9F9F1}"/>
          </ac:spMkLst>
        </pc:spChg>
        <pc:spChg chg="del">
          <ac:chgData name="Herrmann Maier" userId="daf89738-6842-4d38-a641-0f4c2c7a89f7" providerId="ADAL" clId="{0317CFAF-5F3A-4A6A-A4BD-43FB72A63F57}" dt="2023-08-04T16:10:22.662" v="1210" actId="478"/>
          <ac:spMkLst>
            <pc:docMk/>
            <pc:sldMk cId="2569547350" sldId="261"/>
            <ac:spMk id="111" creationId="{D87F887E-06A8-1160-311C-E05E51EE2C22}"/>
          </ac:spMkLst>
        </pc:spChg>
        <pc:spChg chg="add mod">
          <ac:chgData name="Herrmann Maier" userId="daf89738-6842-4d38-a641-0f4c2c7a89f7" providerId="ADAL" clId="{0317CFAF-5F3A-4A6A-A4BD-43FB72A63F57}" dt="2023-08-04T16:38:13.186" v="1596" actId="1076"/>
          <ac:spMkLst>
            <pc:docMk/>
            <pc:sldMk cId="2569547350" sldId="261"/>
            <ac:spMk id="114" creationId="{870B404F-C151-9567-08E8-A7C9487C0A13}"/>
          </ac:spMkLst>
        </pc:spChg>
        <pc:spChg chg="add mod">
          <ac:chgData name="Herrmann Maier" userId="daf89738-6842-4d38-a641-0f4c2c7a89f7" providerId="ADAL" clId="{0317CFAF-5F3A-4A6A-A4BD-43FB72A63F57}" dt="2023-08-04T16:38:22.370" v="1598" actId="1076"/>
          <ac:spMkLst>
            <pc:docMk/>
            <pc:sldMk cId="2569547350" sldId="261"/>
            <ac:spMk id="115" creationId="{CB643E9C-26C9-0C25-6DB1-A5BF87B36A25}"/>
          </ac:spMkLst>
        </pc:spChg>
        <pc:spChg chg="add mod">
          <ac:chgData name="Herrmann Maier" userId="daf89738-6842-4d38-a641-0f4c2c7a89f7" providerId="ADAL" clId="{0317CFAF-5F3A-4A6A-A4BD-43FB72A63F57}" dt="2023-08-04T16:38:30.751" v="1600" actId="1076"/>
          <ac:spMkLst>
            <pc:docMk/>
            <pc:sldMk cId="2569547350" sldId="261"/>
            <ac:spMk id="116" creationId="{6CC43C4B-986B-58BF-AC5D-2294007C1A6B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117" creationId="{E6AB7EDB-6276-39AF-2A4E-F984D744A04A}"/>
          </ac:spMkLst>
        </pc:spChg>
        <pc:spChg chg="add mod">
          <ac:chgData name="Herrmann Maier" userId="daf89738-6842-4d38-a641-0f4c2c7a89f7" providerId="ADAL" clId="{0317CFAF-5F3A-4A6A-A4BD-43FB72A63F57}" dt="2023-08-04T16:38:38.993" v="1603" actId="20577"/>
          <ac:spMkLst>
            <pc:docMk/>
            <pc:sldMk cId="2569547350" sldId="261"/>
            <ac:spMk id="118" creationId="{7A29FA33-BD9B-55E3-27E6-FC44E98C4141}"/>
          </ac:spMkLst>
        </pc:spChg>
        <pc:cxnChg chg="add mod">
          <ac:chgData name="Herrmann Maier" userId="daf89738-6842-4d38-a641-0f4c2c7a89f7" providerId="ADAL" clId="{0317CFAF-5F3A-4A6A-A4BD-43FB72A63F57}" dt="2023-08-04T16:09:59.705" v="1203" actId="1076"/>
          <ac:cxnSpMkLst>
            <pc:docMk/>
            <pc:sldMk cId="2569547350" sldId="261"/>
            <ac:cxnSpMk id="20" creationId="{D4298210-15D2-F205-C731-EB0716788647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25" creationId="{1ACEE8C9-E2D9-BE0E-E96A-82F0AAA8D7DF}"/>
          </ac:cxnSpMkLst>
        </pc:cxnChg>
        <pc:cxnChg chg="add mod">
          <ac:chgData name="Herrmann Maier" userId="daf89738-6842-4d38-a641-0f4c2c7a89f7" providerId="ADAL" clId="{0317CFAF-5F3A-4A6A-A4BD-43FB72A63F57}" dt="2023-08-04T16:36:40.013" v="1562" actId="1076"/>
          <ac:cxnSpMkLst>
            <pc:docMk/>
            <pc:sldMk cId="2569547350" sldId="261"/>
            <ac:cxnSpMk id="33" creationId="{3C338EAA-55D0-E75C-534C-4F8ECB6B1C28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35" creationId="{C0ADA385-9D9B-C05D-546A-2445E8FA604A}"/>
          </ac:cxnSpMkLst>
        </pc:cxnChg>
        <pc:cxnChg chg="add mod">
          <ac:chgData name="Herrmann Maier" userId="daf89738-6842-4d38-a641-0f4c2c7a89f7" providerId="ADAL" clId="{0317CFAF-5F3A-4A6A-A4BD-43FB72A63F57}" dt="2023-08-04T16:16:45.567" v="1348" actId="1076"/>
          <ac:cxnSpMkLst>
            <pc:docMk/>
            <pc:sldMk cId="2569547350" sldId="261"/>
            <ac:cxnSpMk id="36" creationId="{19249125-7A68-FE41-52DD-0150F42B8779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37" creationId="{AC22942F-0C45-0E15-5FF8-BDF8DD7DC980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39" creationId="{01379AA4-BA3F-F3FB-C385-CEEE279B0739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40" creationId="{05EF7BD0-51C3-C214-985F-008894189876}"/>
          </ac:cxnSpMkLst>
        </pc:cxnChg>
        <pc:cxnChg chg="add mod">
          <ac:chgData name="Herrmann Maier" userId="daf89738-6842-4d38-a641-0f4c2c7a89f7" providerId="ADAL" clId="{0317CFAF-5F3A-4A6A-A4BD-43FB72A63F57}" dt="2023-08-04T16:16:00.974" v="1337" actId="14100"/>
          <ac:cxnSpMkLst>
            <pc:docMk/>
            <pc:sldMk cId="2569547350" sldId="261"/>
            <ac:cxnSpMk id="42" creationId="{B34A9A65-B3F1-29E2-1A34-D61522192410}"/>
          </ac:cxnSpMkLst>
        </pc:cxnChg>
        <pc:cxnChg chg="del mod">
          <ac:chgData name="Herrmann Maier" userId="daf89738-6842-4d38-a641-0f4c2c7a89f7" providerId="ADAL" clId="{0317CFAF-5F3A-4A6A-A4BD-43FB72A63F57}" dt="2023-08-04T16:08:22.120" v="1155" actId="478"/>
          <ac:cxnSpMkLst>
            <pc:docMk/>
            <pc:sldMk cId="2569547350" sldId="261"/>
            <ac:cxnSpMk id="46" creationId="{C470D6A2-1059-05EA-C1C2-6962EBC1C45B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51" creationId="{4A169D5A-B31D-3B4C-ACAA-0D58503EE91C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52" creationId="{7BFA9211-20B9-36A4-7B4E-B72BE7C03835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55" creationId="{B7355E5B-FEC2-7DD3-61D2-6D92F70EAB21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58" creationId="{7269432C-34B4-7134-C658-FF187CFB814A}"/>
          </ac:cxnSpMkLst>
        </pc:cxnChg>
        <pc:cxnChg chg="mod">
          <ac:chgData name="Herrmann Maier" userId="daf89738-6842-4d38-a641-0f4c2c7a89f7" providerId="ADAL" clId="{0317CFAF-5F3A-4A6A-A4BD-43FB72A63F57}" dt="2023-08-04T16:09:27.191" v="1179" actId="14100"/>
          <ac:cxnSpMkLst>
            <pc:docMk/>
            <pc:sldMk cId="2569547350" sldId="261"/>
            <ac:cxnSpMk id="64" creationId="{18B75207-C555-E5B1-AE3F-878404DEC5D8}"/>
          </ac:cxnSpMkLst>
        </pc:cxnChg>
        <pc:cxnChg chg="del mod">
          <ac:chgData name="Herrmann Maier" userId="daf89738-6842-4d38-a641-0f4c2c7a89f7" providerId="ADAL" clId="{0317CFAF-5F3A-4A6A-A4BD-43FB72A63F57}" dt="2023-08-04T16:10:23.927" v="1211" actId="478"/>
          <ac:cxnSpMkLst>
            <pc:docMk/>
            <pc:sldMk cId="2569547350" sldId="261"/>
            <ac:cxnSpMk id="66" creationId="{327A0A50-8112-59B3-5FA4-4EEC66D370D3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68" creationId="{2572851D-49C9-3710-5C35-DF150E577D42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69" creationId="{2D310AFB-F19D-53DE-BC81-9DA4368FE71F}"/>
          </ac:cxnSpMkLst>
        </pc:cxnChg>
        <pc:cxnChg chg="mod">
          <ac:chgData name="Herrmann Maier" userId="daf89738-6842-4d38-a641-0f4c2c7a89f7" providerId="ADAL" clId="{0317CFAF-5F3A-4A6A-A4BD-43FB72A63F57}" dt="2023-08-04T16:08:44.246" v="1169" actId="14100"/>
          <ac:cxnSpMkLst>
            <pc:docMk/>
            <pc:sldMk cId="2569547350" sldId="261"/>
            <ac:cxnSpMk id="74" creationId="{93BB192E-A248-5C28-D1BA-68043BEECC3E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76" creationId="{87FF474A-35CF-1680-67BB-E854B418B34B}"/>
          </ac:cxnSpMkLst>
        </pc:cxnChg>
        <pc:cxnChg chg="mod">
          <ac:chgData name="Herrmann Maier" userId="daf89738-6842-4d38-a641-0f4c2c7a89f7" providerId="ADAL" clId="{0317CFAF-5F3A-4A6A-A4BD-43FB72A63F57}" dt="2023-08-04T16:08:44.246" v="1169" actId="14100"/>
          <ac:cxnSpMkLst>
            <pc:docMk/>
            <pc:sldMk cId="2569547350" sldId="261"/>
            <ac:cxnSpMk id="77" creationId="{70D6F89D-EF7D-6C8B-B472-11616787E1B4}"/>
          </ac:cxnSpMkLst>
        </pc:cxnChg>
        <pc:cxnChg chg="add mod">
          <ac:chgData name="Herrmann Maier" userId="daf89738-6842-4d38-a641-0f4c2c7a89f7" providerId="ADAL" clId="{0317CFAF-5F3A-4A6A-A4BD-43FB72A63F57}" dt="2023-08-04T16:16:09.674" v="1341" actId="1076"/>
          <ac:cxnSpMkLst>
            <pc:docMk/>
            <pc:sldMk cId="2569547350" sldId="261"/>
            <ac:cxnSpMk id="80" creationId="{59F5AC7B-B4C6-40F1-649D-E386EF2F0332}"/>
          </ac:cxnSpMkLst>
        </pc:cxnChg>
        <pc:cxnChg chg="add mod">
          <ac:chgData name="Herrmann Maier" userId="daf89738-6842-4d38-a641-0f4c2c7a89f7" providerId="ADAL" clId="{0317CFAF-5F3A-4A6A-A4BD-43FB72A63F57}" dt="2023-08-04T16:17:15.339" v="1353" actId="14100"/>
          <ac:cxnSpMkLst>
            <pc:docMk/>
            <pc:sldMk cId="2569547350" sldId="261"/>
            <ac:cxnSpMk id="86" creationId="{EFA90558-A426-21BE-29AD-76B2C14ACD58}"/>
          </ac:cxnSpMkLst>
        </pc:cxnChg>
        <pc:cxnChg chg="add mod">
          <ac:chgData name="Herrmann Maier" userId="daf89738-6842-4d38-a641-0f4c2c7a89f7" providerId="ADAL" clId="{0317CFAF-5F3A-4A6A-A4BD-43FB72A63F57}" dt="2023-08-04T16:34:45.157" v="1553" actId="14100"/>
          <ac:cxnSpMkLst>
            <pc:docMk/>
            <pc:sldMk cId="2569547350" sldId="261"/>
            <ac:cxnSpMk id="91" creationId="{D2BA47D4-F159-D3A8-E759-27ABD6949E09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94" creationId="{8EB01275-B56A-1CF8-69E7-97DB101ACA7E}"/>
          </ac:cxnSpMkLst>
        </pc:cxnChg>
        <pc:cxnChg chg="add mod">
          <ac:chgData name="Herrmann Maier" userId="daf89738-6842-4d38-a641-0f4c2c7a89f7" providerId="ADAL" clId="{0317CFAF-5F3A-4A6A-A4BD-43FB72A63F57}" dt="2023-08-04T16:36:51.723" v="1566" actId="14100"/>
          <ac:cxnSpMkLst>
            <pc:docMk/>
            <pc:sldMk cId="2569547350" sldId="261"/>
            <ac:cxnSpMk id="99" creationId="{13352212-854A-9573-4CB6-7351F261E2ED}"/>
          </ac:cxnSpMkLst>
        </pc:cxnChg>
        <pc:cxnChg chg="del mod">
          <ac:chgData name="Herrmann Maier" userId="daf89738-6842-4d38-a641-0f4c2c7a89f7" providerId="ADAL" clId="{0317CFAF-5F3A-4A6A-A4BD-43FB72A63F57}" dt="2023-08-04T16:10:19.907" v="1209" actId="478"/>
          <ac:cxnSpMkLst>
            <pc:docMk/>
            <pc:sldMk cId="2569547350" sldId="261"/>
            <ac:cxnSpMk id="100" creationId="{E771EF03-BE51-C3EC-FAAB-5D7CCB20615D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104" creationId="{0305B770-270C-9515-FB7B-18B3A1C7886A}"/>
          </ac:cxnSpMkLst>
        </pc:cxnChg>
        <pc:cxnChg chg="add mod">
          <ac:chgData name="Herrmann Maier" userId="daf89738-6842-4d38-a641-0f4c2c7a89f7" providerId="ADAL" clId="{0317CFAF-5F3A-4A6A-A4BD-43FB72A63F57}" dt="2023-08-04T16:37:32.720" v="1571" actId="14100"/>
          <ac:cxnSpMkLst>
            <pc:docMk/>
            <pc:sldMk cId="2569547350" sldId="261"/>
            <ac:cxnSpMk id="105" creationId="{3167EA22-433B-F64B-6BA1-A134BA5D62F2}"/>
          </ac:cxnSpMkLst>
        </pc:cxnChg>
        <pc:cxnChg chg="add mod">
          <ac:chgData name="Herrmann Maier" userId="daf89738-6842-4d38-a641-0f4c2c7a89f7" providerId="ADAL" clId="{0317CFAF-5F3A-4A6A-A4BD-43FB72A63F57}" dt="2023-08-04T16:37:55.050" v="1586" actId="14100"/>
          <ac:cxnSpMkLst>
            <pc:docMk/>
            <pc:sldMk cId="2569547350" sldId="261"/>
            <ac:cxnSpMk id="112" creationId="{EA16EE90-26A4-5C64-FBD7-EFC7B3AD4693}"/>
          </ac:cxnSpMkLst>
        </pc:cxnChg>
      </pc:sldChg>
      <pc:sldChg chg="addSp delSp modSp add mod">
        <pc:chgData name="Herrmann Maier" userId="daf89738-6842-4d38-a641-0f4c2c7a89f7" providerId="ADAL" clId="{0317CFAF-5F3A-4A6A-A4BD-43FB72A63F57}" dt="2023-08-04T16:43:41.408" v="1669" actId="1076"/>
        <pc:sldMkLst>
          <pc:docMk/>
          <pc:sldMk cId="3209596297" sldId="262"/>
        </pc:sldMkLst>
        <pc:spChg chg="add mod">
          <ac:chgData name="Herrmann Maier" userId="daf89738-6842-4d38-a641-0f4c2c7a89f7" providerId="ADAL" clId="{0317CFAF-5F3A-4A6A-A4BD-43FB72A63F57}" dt="2023-08-04T16:41:53.919" v="1648" actId="1076"/>
          <ac:spMkLst>
            <pc:docMk/>
            <pc:sldMk cId="3209596297" sldId="262"/>
            <ac:spMk id="2" creationId="{74D46FE0-C75E-A0F1-EB5B-26043057C782}"/>
          </ac:spMkLst>
        </pc:spChg>
        <pc:spChg chg="mod">
          <ac:chgData name="Herrmann Maier" userId="daf89738-6842-4d38-a641-0f4c2c7a89f7" providerId="ADAL" clId="{0317CFAF-5F3A-4A6A-A4BD-43FB72A63F57}" dt="2023-08-04T16:19:10.549" v="1362" actId="20577"/>
          <ac:spMkLst>
            <pc:docMk/>
            <pc:sldMk cId="3209596297" sldId="262"/>
            <ac:spMk id="4" creationId="{95E38900-DA45-72A7-CFDA-4E67C7D8F66A}"/>
          </ac:spMkLst>
        </pc:spChg>
        <pc:spChg chg="mod">
          <ac:chgData name="Herrmann Maier" userId="daf89738-6842-4d38-a641-0f4c2c7a89f7" providerId="ADAL" clId="{0317CFAF-5F3A-4A6A-A4BD-43FB72A63F57}" dt="2023-08-04T16:20:23.295" v="1413" actId="20577"/>
          <ac:spMkLst>
            <pc:docMk/>
            <pc:sldMk cId="3209596297" sldId="262"/>
            <ac:spMk id="5" creationId="{B9EA335E-E07E-EDA0-C5A5-31C0274AF129}"/>
          </ac:spMkLst>
        </pc:spChg>
        <pc:spChg chg="mod">
          <ac:chgData name="Herrmann Maier" userId="daf89738-6842-4d38-a641-0f4c2c7a89f7" providerId="ADAL" clId="{0317CFAF-5F3A-4A6A-A4BD-43FB72A63F57}" dt="2023-08-04T16:42:51.654" v="1659" actId="1076"/>
          <ac:spMkLst>
            <pc:docMk/>
            <pc:sldMk cId="3209596297" sldId="262"/>
            <ac:spMk id="11" creationId="{F522E561-7C0A-A153-F317-CED03318C728}"/>
          </ac:spMkLst>
        </pc:spChg>
        <pc:spChg chg="mod">
          <ac:chgData name="Herrmann Maier" userId="daf89738-6842-4d38-a641-0f4c2c7a89f7" providerId="ADAL" clId="{0317CFAF-5F3A-4A6A-A4BD-43FB72A63F57}" dt="2023-08-04T16:21:17.185" v="1446" actId="1076"/>
          <ac:spMkLst>
            <pc:docMk/>
            <pc:sldMk cId="3209596297" sldId="262"/>
            <ac:spMk id="14" creationId="{8EB10501-EE94-12BF-EC9F-660EAE75D0F7}"/>
          </ac:spMkLst>
        </pc:spChg>
        <pc:spChg chg="mod">
          <ac:chgData name="Herrmann Maier" userId="daf89738-6842-4d38-a641-0f4c2c7a89f7" providerId="ADAL" clId="{0317CFAF-5F3A-4A6A-A4BD-43FB72A63F57}" dt="2023-08-04T16:21:19.962" v="1447" actId="1076"/>
          <ac:spMkLst>
            <pc:docMk/>
            <pc:sldMk cId="3209596297" sldId="262"/>
            <ac:spMk id="17" creationId="{71A26AFC-8FBD-28E5-CC33-4C4ADF2DAD7D}"/>
          </ac:spMkLst>
        </pc:spChg>
        <pc:spChg chg="mod">
          <ac:chgData name="Herrmann Maier" userId="daf89738-6842-4d38-a641-0f4c2c7a89f7" providerId="ADAL" clId="{0317CFAF-5F3A-4A6A-A4BD-43FB72A63F57}" dt="2023-08-04T16:20:58.228" v="1438" actId="1076"/>
          <ac:spMkLst>
            <pc:docMk/>
            <pc:sldMk cId="3209596297" sldId="262"/>
            <ac:spMk id="18" creationId="{20A6C16B-05D4-6185-8572-6577A959D2E4}"/>
          </ac:spMkLst>
        </pc:spChg>
        <pc:spChg chg="del">
          <ac:chgData name="Herrmann Maier" userId="daf89738-6842-4d38-a641-0f4c2c7a89f7" providerId="ADAL" clId="{0317CFAF-5F3A-4A6A-A4BD-43FB72A63F57}" dt="2023-08-04T16:20:09.878" v="1404" actId="478"/>
          <ac:spMkLst>
            <pc:docMk/>
            <pc:sldMk cId="3209596297" sldId="262"/>
            <ac:spMk id="19" creationId="{B92322D0-9F0C-1BBD-2E20-7C306441E19B}"/>
          </ac:spMkLst>
        </pc:spChg>
        <pc:spChg chg="add mod">
          <ac:chgData name="Herrmann Maier" userId="daf89738-6842-4d38-a641-0f4c2c7a89f7" providerId="ADAL" clId="{0317CFAF-5F3A-4A6A-A4BD-43FB72A63F57}" dt="2023-08-04T16:23:02.612" v="1504" actId="1037"/>
          <ac:spMkLst>
            <pc:docMk/>
            <pc:sldMk cId="3209596297" sldId="262"/>
            <ac:spMk id="23" creationId="{AEE3D1BC-F6FC-C099-7896-9DFF42B6DF37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27" creationId="{749CF023-5DF9-C153-266D-3A7B5780B73A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28" creationId="{38D99A9C-E304-5853-F7AE-1ECC9737C9A1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29" creationId="{DAA7DCC7-2E30-B113-5B76-CD276FAC374F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0" creationId="{C3FD268C-73C2-001A-874D-B7ED24950410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1" creationId="{1FC5E5CA-18CE-8426-91EE-1ADF7512F758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2" creationId="{6B00A095-BD72-7142-ED6C-0B2E5CE9DAFF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8" creationId="{9CEB1589-BB9F-AB9A-6CE2-BC6FB3E2A3FB}"/>
          </ac:spMkLst>
        </pc:spChg>
        <pc:spChg chg="add mod">
          <ac:chgData name="Herrmann Maier" userId="daf89738-6842-4d38-a641-0f4c2c7a89f7" providerId="ADAL" clId="{0317CFAF-5F3A-4A6A-A4BD-43FB72A63F57}" dt="2023-08-04T16:21:47.468" v="1463" actId="20577"/>
          <ac:spMkLst>
            <pc:docMk/>
            <pc:sldMk cId="3209596297" sldId="262"/>
            <ac:spMk id="46" creationId="{F9123897-AF96-571E-5235-1C8EF8485382}"/>
          </ac:spMkLst>
        </pc:spChg>
        <pc:spChg chg="add del mod">
          <ac:chgData name="Herrmann Maier" userId="daf89738-6842-4d38-a641-0f4c2c7a89f7" providerId="ADAL" clId="{0317CFAF-5F3A-4A6A-A4BD-43FB72A63F57}" dt="2023-08-04T16:21:56.056" v="1465"/>
          <ac:spMkLst>
            <pc:docMk/>
            <pc:sldMk cId="3209596297" sldId="262"/>
            <ac:spMk id="47" creationId="{88E03820-F90A-6059-51B5-A95B5B3ABD05}"/>
          </ac:spMkLst>
        </pc:spChg>
        <pc:spChg chg="add mod">
          <ac:chgData name="Herrmann Maier" userId="daf89738-6842-4d38-a641-0f4c2c7a89f7" providerId="ADAL" clId="{0317CFAF-5F3A-4A6A-A4BD-43FB72A63F57}" dt="2023-08-04T16:22:45.225" v="1493" actId="1076"/>
          <ac:spMkLst>
            <pc:docMk/>
            <pc:sldMk cId="3209596297" sldId="262"/>
            <ac:spMk id="48" creationId="{F3458C2C-B15A-28DD-5304-FA25DE89D5D3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50" creationId="{A7BC3B07-1F2C-F1EE-6FF0-A94355C6B4B9}"/>
          </ac:spMkLst>
        </pc:spChg>
        <pc:spChg chg="add mod">
          <ac:chgData name="Herrmann Maier" userId="daf89738-6842-4d38-a641-0f4c2c7a89f7" providerId="ADAL" clId="{0317CFAF-5F3A-4A6A-A4BD-43FB72A63F57}" dt="2023-08-04T16:22:32.626" v="1490" actId="1076"/>
          <ac:spMkLst>
            <pc:docMk/>
            <pc:sldMk cId="3209596297" sldId="262"/>
            <ac:spMk id="52" creationId="{3B186237-6F6A-3C9D-6C4F-BDEC69145D34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56" creationId="{AE3C03E8-257D-1D39-75D1-C3016F391261}"/>
          </ac:spMkLst>
        </pc:spChg>
        <pc:spChg chg="add mod">
          <ac:chgData name="Herrmann Maier" userId="daf89738-6842-4d38-a641-0f4c2c7a89f7" providerId="ADAL" clId="{0317CFAF-5F3A-4A6A-A4BD-43FB72A63F57}" dt="2023-08-04T16:23:37.260" v="1509" actId="1076"/>
          <ac:spMkLst>
            <pc:docMk/>
            <pc:sldMk cId="3209596297" sldId="262"/>
            <ac:spMk id="69" creationId="{D58E8968-40F6-A46D-68DE-B149098019C6}"/>
          </ac:spMkLst>
        </pc:spChg>
        <pc:spChg chg="mod">
          <ac:chgData name="Herrmann Maier" userId="daf89738-6842-4d38-a641-0f4c2c7a89f7" providerId="ADAL" clId="{0317CFAF-5F3A-4A6A-A4BD-43FB72A63F57}" dt="2023-08-04T16:20:06.989" v="1403" actId="20577"/>
          <ac:spMkLst>
            <pc:docMk/>
            <pc:sldMk cId="3209596297" sldId="262"/>
            <ac:spMk id="70" creationId="{90BB53B5-281F-4840-D640-26148DEAA191}"/>
          </ac:spMkLst>
        </pc:spChg>
        <pc:spChg chg="add mod">
          <ac:chgData name="Herrmann Maier" userId="daf89738-6842-4d38-a641-0f4c2c7a89f7" providerId="ADAL" clId="{0317CFAF-5F3A-4A6A-A4BD-43FB72A63F57}" dt="2023-08-04T16:23:32.172" v="1508" actId="1076"/>
          <ac:spMkLst>
            <pc:docMk/>
            <pc:sldMk cId="3209596297" sldId="262"/>
            <ac:spMk id="71" creationId="{E83C153A-FDB6-4071-8387-A54B9D0ACC83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72" creationId="{FC635354-A480-1262-D49A-0D422DEFF229}"/>
          </ac:spMkLst>
        </pc:spChg>
        <pc:spChg chg="add mod">
          <ac:chgData name="Herrmann Maier" userId="daf89738-6842-4d38-a641-0f4c2c7a89f7" providerId="ADAL" clId="{0317CFAF-5F3A-4A6A-A4BD-43FB72A63F57}" dt="2023-08-04T16:24:08.321" v="1518" actId="1076"/>
          <ac:spMkLst>
            <pc:docMk/>
            <pc:sldMk cId="3209596297" sldId="262"/>
            <ac:spMk id="82" creationId="{202F1ACB-0FD6-4A48-384E-438EF96C77DF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85" creationId="{28B29EF2-4BB7-66EC-3682-3939997E29C5}"/>
          </ac:spMkLst>
        </pc:spChg>
        <pc:spChg chg="add mod">
          <ac:chgData name="Herrmann Maier" userId="daf89738-6842-4d38-a641-0f4c2c7a89f7" providerId="ADAL" clId="{0317CFAF-5F3A-4A6A-A4BD-43FB72A63F57}" dt="2023-08-04T16:42:54.896" v="1660" actId="1076"/>
          <ac:spMkLst>
            <pc:docMk/>
            <pc:sldMk cId="3209596297" sldId="262"/>
            <ac:spMk id="89" creationId="{8B63716C-B042-2A51-D6F2-6BC4AED65D2C}"/>
          </ac:spMkLst>
        </pc:spChg>
        <pc:spChg chg="add mod">
          <ac:chgData name="Herrmann Maier" userId="daf89738-6842-4d38-a641-0f4c2c7a89f7" providerId="ADAL" clId="{0317CFAF-5F3A-4A6A-A4BD-43FB72A63F57}" dt="2023-08-04T16:40:11.847" v="1605" actId="1076"/>
          <ac:spMkLst>
            <pc:docMk/>
            <pc:sldMk cId="3209596297" sldId="262"/>
            <ac:spMk id="93" creationId="{CBCADAAD-D287-34E1-7884-2A142558BFAA}"/>
          </ac:spMkLst>
        </pc:spChg>
        <pc:spChg chg="add mod">
          <ac:chgData name="Herrmann Maier" userId="daf89738-6842-4d38-a641-0f4c2c7a89f7" providerId="ADAL" clId="{0317CFAF-5F3A-4A6A-A4BD-43FB72A63F57}" dt="2023-08-04T16:40:18.850" v="1608" actId="20577"/>
          <ac:spMkLst>
            <pc:docMk/>
            <pc:sldMk cId="3209596297" sldId="262"/>
            <ac:spMk id="94" creationId="{8E394A56-1536-D4A4-5B39-193DE872C5C8}"/>
          </ac:spMkLst>
        </pc:spChg>
        <pc:spChg chg="add mod">
          <ac:chgData name="Herrmann Maier" userId="daf89738-6842-4d38-a641-0f4c2c7a89f7" providerId="ADAL" clId="{0317CFAF-5F3A-4A6A-A4BD-43FB72A63F57}" dt="2023-08-04T16:41:11.477" v="1630" actId="14100"/>
          <ac:spMkLst>
            <pc:docMk/>
            <pc:sldMk cId="3209596297" sldId="262"/>
            <ac:spMk id="95" creationId="{945740CE-8D1F-887A-D846-00A394932E34}"/>
          </ac:spMkLst>
        </pc:spChg>
        <pc:spChg chg="add mod">
          <ac:chgData name="Herrmann Maier" userId="daf89738-6842-4d38-a641-0f4c2c7a89f7" providerId="ADAL" clId="{0317CFAF-5F3A-4A6A-A4BD-43FB72A63F57}" dt="2023-08-04T16:41:36.411" v="1643" actId="20577"/>
          <ac:spMkLst>
            <pc:docMk/>
            <pc:sldMk cId="3209596297" sldId="262"/>
            <ac:spMk id="99" creationId="{64C9AAC0-B8D8-86AD-D159-1C5957F04B20}"/>
          </ac:spMkLst>
        </pc:spChg>
        <pc:spChg chg="add mod">
          <ac:chgData name="Herrmann Maier" userId="daf89738-6842-4d38-a641-0f4c2c7a89f7" providerId="ADAL" clId="{0317CFAF-5F3A-4A6A-A4BD-43FB72A63F57}" dt="2023-08-04T16:41:49.436" v="1647"/>
          <ac:spMkLst>
            <pc:docMk/>
            <pc:sldMk cId="3209596297" sldId="262"/>
            <ac:spMk id="103" creationId="{DB6A89AC-B694-AA60-8F4B-DEA4BB39D928}"/>
          </ac:spMkLst>
        </pc:spChg>
        <pc:spChg chg="add mod">
          <ac:chgData name="Herrmann Maier" userId="daf89738-6842-4d38-a641-0f4c2c7a89f7" providerId="ADAL" clId="{0317CFAF-5F3A-4A6A-A4BD-43FB72A63F57}" dt="2023-08-04T16:42:19.446" v="1654" actId="1076"/>
          <ac:spMkLst>
            <pc:docMk/>
            <pc:sldMk cId="3209596297" sldId="262"/>
            <ac:spMk id="109" creationId="{F8C7CB98-DD43-D183-AA44-80964832FA32}"/>
          </ac:spMkLst>
        </pc:spChg>
        <pc:spChg chg="add mod">
          <ac:chgData name="Herrmann Maier" userId="daf89738-6842-4d38-a641-0f4c2c7a89f7" providerId="ADAL" clId="{0317CFAF-5F3A-4A6A-A4BD-43FB72A63F57}" dt="2023-08-04T16:42:29.542" v="1657" actId="20577"/>
          <ac:spMkLst>
            <pc:docMk/>
            <pc:sldMk cId="3209596297" sldId="262"/>
            <ac:spMk id="110" creationId="{199D47F6-E82D-45FC-EF92-7F9177925501}"/>
          </ac:spMkLst>
        </pc:spChg>
        <pc:spChg chg="add mod">
          <ac:chgData name="Herrmann Maier" userId="daf89738-6842-4d38-a641-0f4c2c7a89f7" providerId="ADAL" clId="{0317CFAF-5F3A-4A6A-A4BD-43FB72A63F57}" dt="2023-08-04T16:42:57.210" v="1661" actId="1076"/>
          <ac:spMkLst>
            <pc:docMk/>
            <pc:sldMk cId="3209596297" sldId="262"/>
            <ac:spMk id="111" creationId="{AE9C2A16-9471-0ABB-8E99-95CE70DE820A}"/>
          </ac:spMkLst>
        </pc:spChg>
        <pc:spChg chg="add mod">
          <ac:chgData name="Herrmann Maier" userId="daf89738-6842-4d38-a641-0f4c2c7a89f7" providerId="ADAL" clId="{0317CFAF-5F3A-4A6A-A4BD-43FB72A63F57}" dt="2023-08-04T16:43:32.466" v="1667" actId="1076"/>
          <ac:spMkLst>
            <pc:docMk/>
            <pc:sldMk cId="3209596297" sldId="262"/>
            <ac:spMk id="118" creationId="{C6F77973-4D37-9F25-4814-D09629CFBCA0}"/>
          </ac:spMkLst>
        </pc:spChg>
        <pc:spChg chg="add mod">
          <ac:chgData name="Herrmann Maier" userId="daf89738-6842-4d38-a641-0f4c2c7a89f7" providerId="ADAL" clId="{0317CFAF-5F3A-4A6A-A4BD-43FB72A63F57}" dt="2023-08-04T16:43:41.408" v="1669" actId="1076"/>
          <ac:spMkLst>
            <pc:docMk/>
            <pc:sldMk cId="3209596297" sldId="262"/>
            <ac:spMk id="119" creationId="{994B44C9-E3DC-960F-C9FB-7265A40E07AA}"/>
          </ac:spMkLst>
        </pc:spChg>
        <pc:cxnChg chg="add mod">
          <ac:chgData name="Herrmann Maier" userId="daf89738-6842-4d38-a641-0f4c2c7a89f7" providerId="ADAL" clId="{0317CFAF-5F3A-4A6A-A4BD-43FB72A63F57}" dt="2023-08-04T16:41:57.013" v="1649" actId="14100"/>
          <ac:cxnSpMkLst>
            <pc:docMk/>
            <pc:sldMk cId="3209596297" sldId="262"/>
            <ac:cxnSpMk id="3" creationId="{84A6F042-1E8A-EF15-9253-B8A9D9EDEADE}"/>
          </ac:cxnSpMkLst>
        </pc:cxnChg>
        <pc:cxnChg chg="mod">
          <ac:chgData name="Herrmann Maier" userId="daf89738-6842-4d38-a641-0f4c2c7a89f7" providerId="ADAL" clId="{0317CFAF-5F3A-4A6A-A4BD-43FB72A63F57}" dt="2023-08-04T16:20:58.228" v="1438" actId="1076"/>
          <ac:cxnSpMkLst>
            <pc:docMk/>
            <pc:sldMk cId="3209596297" sldId="262"/>
            <ac:cxnSpMk id="20" creationId="{D4298210-15D2-F205-C731-EB0716788647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3" creationId="{3C338EAA-55D0-E75C-534C-4F8ECB6B1C28}"/>
          </ac:cxnSpMkLst>
        </pc:cxnChg>
        <pc:cxnChg chg="mod">
          <ac:chgData name="Herrmann Maier" userId="daf89738-6842-4d38-a641-0f4c2c7a89f7" providerId="ADAL" clId="{0317CFAF-5F3A-4A6A-A4BD-43FB72A63F57}" dt="2023-08-04T16:21:31.448" v="1449" actId="14100"/>
          <ac:cxnSpMkLst>
            <pc:docMk/>
            <pc:sldMk cId="3209596297" sldId="262"/>
            <ac:cxnSpMk id="34" creationId="{C2493FA6-F12A-BF20-A633-F5B0767907EC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5" creationId="{C0ADA385-9D9B-C05D-546A-2445E8FA604A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6" creationId="{19249125-7A68-FE41-52DD-0150F42B8779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7" creationId="{AC22942F-0C45-0E15-5FF8-BDF8DD7DC980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9" creationId="{01379AA4-BA3F-F3FB-C385-CEEE279B0739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40" creationId="{05EF7BD0-51C3-C214-985F-008894189876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42" creationId="{B34A9A65-B3F1-29E2-1A34-D61522192410}"/>
          </ac:cxnSpMkLst>
        </pc:cxnChg>
        <pc:cxnChg chg="mod">
          <ac:chgData name="Herrmann Maier" userId="daf89738-6842-4d38-a641-0f4c2c7a89f7" providerId="ADAL" clId="{0317CFAF-5F3A-4A6A-A4BD-43FB72A63F57}" dt="2023-08-04T16:21:33.554" v="1450" actId="14100"/>
          <ac:cxnSpMkLst>
            <pc:docMk/>
            <pc:sldMk cId="3209596297" sldId="262"/>
            <ac:cxnSpMk id="43" creationId="{AB0E81B8-DBD3-5DDF-F0A6-F0924F950B00}"/>
          </ac:cxnSpMkLst>
        </pc:cxnChg>
        <pc:cxnChg chg="add mod">
          <ac:chgData name="Herrmann Maier" userId="daf89738-6842-4d38-a641-0f4c2c7a89f7" providerId="ADAL" clId="{0317CFAF-5F3A-4A6A-A4BD-43FB72A63F57}" dt="2023-08-04T16:22:45.225" v="1493" actId="1076"/>
          <ac:cxnSpMkLst>
            <pc:docMk/>
            <pc:sldMk cId="3209596297" sldId="262"/>
            <ac:cxnSpMk id="49" creationId="{9D9B25D5-D884-AEC6-0BF6-35F25D1A3398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51" creationId="{4A169D5A-B31D-3B4C-ACAA-0D58503EE91C}"/>
          </ac:cxnSpMkLst>
        </pc:cxnChg>
        <pc:cxnChg chg="add mod">
          <ac:chgData name="Herrmann Maier" userId="daf89738-6842-4d38-a641-0f4c2c7a89f7" providerId="ADAL" clId="{0317CFAF-5F3A-4A6A-A4BD-43FB72A63F57}" dt="2023-08-04T16:22:32.626" v="1490" actId="1076"/>
          <ac:cxnSpMkLst>
            <pc:docMk/>
            <pc:sldMk cId="3209596297" sldId="262"/>
            <ac:cxnSpMk id="53" creationId="{D08595CB-D955-13C3-AAD9-BD3D3EBF9725}"/>
          </ac:cxnSpMkLst>
        </pc:cxnChg>
        <pc:cxnChg chg="mod">
          <ac:chgData name="Herrmann Maier" userId="daf89738-6842-4d38-a641-0f4c2c7a89f7" providerId="ADAL" clId="{0317CFAF-5F3A-4A6A-A4BD-43FB72A63F57}" dt="2023-08-04T16:42:51.654" v="1659" actId="1076"/>
          <ac:cxnSpMkLst>
            <pc:docMk/>
            <pc:sldMk cId="3209596297" sldId="262"/>
            <ac:cxnSpMk id="61" creationId="{DAE6E77C-D0D8-C553-C8CC-6468364995DE}"/>
          </ac:cxnSpMkLst>
        </pc:cxnChg>
        <pc:cxnChg chg="add mod">
          <ac:chgData name="Herrmann Maier" userId="daf89738-6842-4d38-a641-0f4c2c7a89f7" providerId="ADAL" clId="{0317CFAF-5F3A-4A6A-A4BD-43FB72A63F57}" dt="2023-08-04T16:22:52.715" v="1496" actId="14100"/>
          <ac:cxnSpMkLst>
            <pc:docMk/>
            <pc:sldMk cId="3209596297" sldId="262"/>
            <ac:cxnSpMk id="62" creationId="{8369CAC5-D773-7051-08FB-4BFD7B4EB0FA}"/>
          </ac:cxnSpMkLst>
        </pc:cxnChg>
        <pc:cxnChg chg="del mod">
          <ac:chgData name="Herrmann Maier" userId="daf89738-6842-4d38-a641-0f4c2c7a89f7" providerId="ADAL" clId="{0317CFAF-5F3A-4A6A-A4BD-43FB72A63F57}" dt="2023-08-04T16:20:11.888" v="1405" actId="478"/>
          <ac:cxnSpMkLst>
            <pc:docMk/>
            <pc:sldMk cId="3209596297" sldId="262"/>
            <ac:cxnSpMk id="64" creationId="{18B75207-C555-E5B1-AE3F-878404DEC5D8}"/>
          </ac:cxnSpMkLst>
        </pc:cxnChg>
        <pc:cxnChg chg="add mod">
          <ac:chgData name="Herrmann Maier" userId="daf89738-6842-4d38-a641-0f4c2c7a89f7" providerId="ADAL" clId="{0317CFAF-5F3A-4A6A-A4BD-43FB72A63F57}" dt="2023-08-04T16:23:02.612" v="1504" actId="1037"/>
          <ac:cxnSpMkLst>
            <pc:docMk/>
            <pc:sldMk cId="3209596297" sldId="262"/>
            <ac:cxnSpMk id="66" creationId="{98ADA246-EA83-85EC-0C40-421C16EACC03}"/>
          </ac:cxnSpMkLst>
        </pc:cxnChg>
        <pc:cxnChg chg="add mod">
          <ac:chgData name="Herrmann Maier" userId="daf89738-6842-4d38-a641-0f4c2c7a89f7" providerId="ADAL" clId="{0317CFAF-5F3A-4A6A-A4BD-43FB72A63F57}" dt="2023-08-04T16:23:47.388" v="1513" actId="14100"/>
          <ac:cxnSpMkLst>
            <pc:docMk/>
            <pc:sldMk cId="3209596297" sldId="262"/>
            <ac:cxnSpMk id="73" creationId="{5B19212B-CE4A-7E98-4D33-1541CF003B84}"/>
          </ac:cxnSpMkLst>
        </pc:cxnChg>
        <pc:cxnChg chg="mod">
          <ac:chgData name="Herrmann Maier" userId="daf89738-6842-4d38-a641-0f4c2c7a89f7" providerId="ADAL" clId="{0317CFAF-5F3A-4A6A-A4BD-43FB72A63F57}" dt="2023-08-04T16:19:49.453" v="1393" actId="14100"/>
          <ac:cxnSpMkLst>
            <pc:docMk/>
            <pc:sldMk cId="3209596297" sldId="262"/>
            <ac:cxnSpMk id="74" creationId="{93BB192E-A248-5C28-D1BA-68043BEECC3E}"/>
          </ac:cxnSpMkLst>
        </pc:cxnChg>
        <pc:cxnChg chg="mod">
          <ac:chgData name="Herrmann Maier" userId="daf89738-6842-4d38-a641-0f4c2c7a89f7" providerId="ADAL" clId="{0317CFAF-5F3A-4A6A-A4BD-43FB72A63F57}" dt="2023-08-04T16:19:49.453" v="1393" actId="14100"/>
          <ac:cxnSpMkLst>
            <pc:docMk/>
            <pc:sldMk cId="3209596297" sldId="262"/>
            <ac:cxnSpMk id="77" creationId="{70D6F89D-EF7D-6C8B-B472-11616787E1B4}"/>
          </ac:cxnSpMkLst>
        </pc:cxnChg>
        <pc:cxnChg chg="add mod">
          <ac:chgData name="Herrmann Maier" userId="daf89738-6842-4d38-a641-0f4c2c7a89f7" providerId="ADAL" clId="{0317CFAF-5F3A-4A6A-A4BD-43FB72A63F57}" dt="2023-08-04T16:23:54.073" v="1516" actId="14100"/>
          <ac:cxnSpMkLst>
            <pc:docMk/>
            <pc:sldMk cId="3209596297" sldId="262"/>
            <ac:cxnSpMk id="78" creationId="{4348E627-DD31-A5AB-357F-320E863D09C2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80" creationId="{59F5AC7B-B4C6-40F1-649D-E386EF2F0332}"/>
          </ac:cxnSpMkLst>
        </pc:cxnChg>
        <pc:cxnChg chg="add mod">
          <ac:chgData name="Herrmann Maier" userId="daf89738-6842-4d38-a641-0f4c2c7a89f7" providerId="ADAL" clId="{0317CFAF-5F3A-4A6A-A4BD-43FB72A63F57}" dt="2023-08-04T16:24:14.175" v="1521" actId="14100"/>
          <ac:cxnSpMkLst>
            <pc:docMk/>
            <pc:sldMk cId="3209596297" sldId="262"/>
            <ac:cxnSpMk id="83" creationId="{072ABDCA-BAAE-AF6B-5EDF-BDA5975DCA00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86" creationId="{EFA90558-A426-21BE-29AD-76B2C14ACD58}"/>
          </ac:cxnSpMkLst>
        </pc:cxnChg>
        <pc:cxnChg chg="add del mod">
          <ac:chgData name="Herrmann Maier" userId="daf89738-6842-4d38-a641-0f4c2c7a89f7" providerId="ADAL" clId="{0317CFAF-5F3A-4A6A-A4BD-43FB72A63F57}" dt="2023-08-04T16:24:20.411" v="1523"/>
          <ac:cxnSpMkLst>
            <pc:docMk/>
            <pc:sldMk cId="3209596297" sldId="262"/>
            <ac:cxnSpMk id="88" creationId="{06190BEF-6A43-FF02-D9FA-4078976540B9}"/>
          </ac:cxnSpMkLst>
        </pc:cxnChg>
        <pc:cxnChg chg="add mod">
          <ac:chgData name="Herrmann Maier" userId="daf89738-6842-4d38-a641-0f4c2c7a89f7" providerId="ADAL" clId="{0317CFAF-5F3A-4A6A-A4BD-43FB72A63F57}" dt="2023-08-04T16:42:59.372" v="1662" actId="14100"/>
          <ac:cxnSpMkLst>
            <pc:docMk/>
            <pc:sldMk cId="3209596297" sldId="262"/>
            <ac:cxnSpMk id="90" creationId="{4AC9170F-AD42-DBE8-CA63-870CDC8AE231}"/>
          </ac:cxnSpMkLst>
        </pc:cxnChg>
        <pc:cxnChg chg="add mod">
          <ac:chgData name="Herrmann Maier" userId="daf89738-6842-4d38-a641-0f4c2c7a89f7" providerId="ADAL" clId="{0317CFAF-5F3A-4A6A-A4BD-43FB72A63F57}" dt="2023-08-04T16:41:19.461" v="1633" actId="14100"/>
          <ac:cxnSpMkLst>
            <pc:docMk/>
            <pc:sldMk cId="3209596297" sldId="262"/>
            <ac:cxnSpMk id="96" creationId="{EBFD627F-2C6D-827A-A062-EF90D19B7450}"/>
          </ac:cxnSpMkLst>
        </pc:cxnChg>
        <pc:cxnChg chg="add mod">
          <ac:chgData name="Herrmann Maier" userId="daf89738-6842-4d38-a641-0f4c2c7a89f7" providerId="ADAL" clId="{0317CFAF-5F3A-4A6A-A4BD-43FB72A63F57}" dt="2023-08-04T16:41:44.970" v="1646" actId="14100"/>
          <ac:cxnSpMkLst>
            <pc:docMk/>
            <pc:sldMk cId="3209596297" sldId="262"/>
            <ac:cxnSpMk id="100" creationId="{776525EB-B20A-15DE-4AE5-35F1AC573737}"/>
          </ac:cxnSpMkLst>
        </pc:cxnChg>
        <pc:cxnChg chg="add mod">
          <ac:chgData name="Herrmann Maier" userId="daf89738-6842-4d38-a641-0f4c2c7a89f7" providerId="ADAL" clId="{0317CFAF-5F3A-4A6A-A4BD-43FB72A63F57}" dt="2023-08-04T16:42:02.783" v="1652" actId="14100"/>
          <ac:cxnSpMkLst>
            <pc:docMk/>
            <pc:sldMk cId="3209596297" sldId="262"/>
            <ac:cxnSpMk id="106" creationId="{4564148D-6338-7B50-7D53-EE87761A6A8E}"/>
          </ac:cxnSpMkLst>
        </pc:cxnChg>
        <pc:cxnChg chg="add mod">
          <ac:chgData name="Herrmann Maier" userId="daf89738-6842-4d38-a641-0f4c2c7a89f7" providerId="ADAL" clId="{0317CFAF-5F3A-4A6A-A4BD-43FB72A63F57}" dt="2023-08-04T16:43:04.996" v="1665" actId="14100"/>
          <ac:cxnSpMkLst>
            <pc:docMk/>
            <pc:sldMk cId="3209596297" sldId="262"/>
            <ac:cxnSpMk id="115" creationId="{7420B53E-5953-46B2-8A4B-09FC96ED1D03}"/>
          </ac:cxnSpMkLst>
        </pc:cxnChg>
      </pc:sldChg>
      <pc:sldChg chg="addSp delSp modSp add mod ord">
        <pc:chgData name="Herrmann Maier" userId="daf89738-6842-4d38-a641-0f4c2c7a89f7" providerId="ADAL" clId="{0317CFAF-5F3A-4A6A-A4BD-43FB72A63F57}" dt="2023-08-04T17:08:21.357" v="2211" actId="14100"/>
        <pc:sldMkLst>
          <pc:docMk/>
          <pc:sldMk cId="2640427441" sldId="263"/>
        </pc:sldMkLst>
        <pc:spChg chg="add del mod">
          <ac:chgData name="Herrmann Maier" userId="daf89738-6842-4d38-a641-0f4c2c7a89f7" providerId="ADAL" clId="{0317CFAF-5F3A-4A6A-A4BD-43FB72A63F57}" dt="2023-08-04T16:50:46.491" v="1708" actId="478"/>
          <ac:spMkLst>
            <pc:docMk/>
            <pc:sldMk cId="2640427441" sldId="263"/>
            <ac:spMk id="2" creationId="{9E9C4A6E-F276-8EF2-234A-97A43CBA2FE4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3" creationId="{F8AA3215-FCA7-C8A4-5BE2-F926743E0337}"/>
          </ac:spMkLst>
        </pc:spChg>
        <pc:spChg chg="mod">
          <ac:chgData name="Herrmann Maier" userId="daf89738-6842-4d38-a641-0f4c2c7a89f7" providerId="ADAL" clId="{0317CFAF-5F3A-4A6A-A4BD-43FB72A63F57}" dt="2023-08-04T16:50:53.611" v="1711" actId="14100"/>
          <ac:spMkLst>
            <pc:docMk/>
            <pc:sldMk cId="2640427441" sldId="263"/>
            <ac:spMk id="4" creationId="{D0E8120F-626E-CAB7-16F4-50F853817B03}"/>
          </ac:spMkLst>
        </pc:spChg>
        <pc:spChg chg="mod">
          <ac:chgData name="Herrmann Maier" userId="daf89738-6842-4d38-a641-0f4c2c7a89f7" providerId="ADAL" clId="{0317CFAF-5F3A-4A6A-A4BD-43FB72A63F57}" dt="2023-08-04T16:55:59.529" v="1889" actId="1076"/>
          <ac:spMkLst>
            <pc:docMk/>
            <pc:sldMk cId="2640427441" sldId="263"/>
            <ac:spMk id="5" creationId="{B9A24DD7-C17B-B463-1362-0CF1D5876416}"/>
          </ac:spMkLst>
        </pc:spChg>
        <pc:spChg chg="del mod">
          <ac:chgData name="Herrmann Maier" userId="daf89738-6842-4d38-a641-0f4c2c7a89f7" providerId="ADAL" clId="{0317CFAF-5F3A-4A6A-A4BD-43FB72A63F57}" dt="2023-08-04T16:50:46.491" v="1708" actId="478"/>
          <ac:spMkLst>
            <pc:docMk/>
            <pc:sldMk cId="2640427441" sldId="263"/>
            <ac:spMk id="6" creationId="{62595E91-8D0E-B5F1-CD7F-D47D6E04F05E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7" creationId="{9051E65D-C7B2-9FFA-5F19-32C6D538AD3D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8" creationId="{45031599-255D-98A5-287B-D12D07AA3F9B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9" creationId="{D4ACE594-66E3-794A-E30B-E6E50488E181}"/>
          </ac:spMkLst>
        </pc:spChg>
        <pc:spChg chg="add mod">
          <ac:chgData name="Herrmann Maier" userId="daf89738-6842-4d38-a641-0f4c2c7a89f7" providerId="ADAL" clId="{0317CFAF-5F3A-4A6A-A4BD-43FB72A63F57}" dt="2023-08-04T16:51:05.685" v="1723" actId="20577"/>
          <ac:spMkLst>
            <pc:docMk/>
            <pc:sldMk cId="2640427441" sldId="263"/>
            <ac:spMk id="10" creationId="{9FE65DAA-F1B5-552F-9813-AF5700759521}"/>
          </ac:spMkLst>
        </pc:spChg>
        <pc:spChg chg="add del mod">
          <ac:chgData name="Herrmann Maier" userId="daf89738-6842-4d38-a641-0f4c2c7a89f7" providerId="ADAL" clId="{0317CFAF-5F3A-4A6A-A4BD-43FB72A63F57}" dt="2023-08-04T16:50:47.458" v="1709" actId="478"/>
          <ac:spMkLst>
            <pc:docMk/>
            <pc:sldMk cId="2640427441" sldId="263"/>
            <ac:spMk id="11" creationId="{BA1F9E71-CCBC-584D-DC20-841B3D1A814A}"/>
          </ac:spMkLst>
        </pc:spChg>
        <pc:spChg chg="add mod">
          <ac:chgData name="Herrmann Maier" userId="daf89738-6842-4d38-a641-0f4c2c7a89f7" providerId="ADAL" clId="{0317CFAF-5F3A-4A6A-A4BD-43FB72A63F57}" dt="2023-08-04T16:56:09.377" v="1891" actId="115"/>
          <ac:spMkLst>
            <pc:docMk/>
            <pc:sldMk cId="2640427441" sldId="263"/>
            <ac:spMk id="12" creationId="{D2DFCF98-0141-93BA-3C87-96DEBFA819AB}"/>
          </ac:spMkLst>
        </pc:spChg>
        <pc:spChg chg="add mod">
          <ac:chgData name="Herrmann Maier" userId="daf89738-6842-4d38-a641-0f4c2c7a89f7" providerId="ADAL" clId="{0317CFAF-5F3A-4A6A-A4BD-43FB72A63F57}" dt="2023-08-04T16:54:07.796" v="1828" actId="1076"/>
          <ac:spMkLst>
            <pc:docMk/>
            <pc:sldMk cId="2640427441" sldId="263"/>
            <ac:spMk id="13" creationId="{46176577-2E4E-A1B1-2458-A7454FDA33FA}"/>
          </ac:spMkLst>
        </pc:spChg>
        <pc:spChg chg="add mod">
          <ac:chgData name="Herrmann Maier" userId="daf89738-6842-4d38-a641-0f4c2c7a89f7" providerId="ADAL" clId="{0317CFAF-5F3A-4A6A-A4BD-43FB72A63F57}" dt="2023-08-04T16:54:03.051" v="1827" actId="1076"/>
          <ac:spMkLst>
            <pc:docMk/>
            <pc:sldMk cId="2640427441" sldId="263"/>
            <ac:spMk id="14" creationId="{0B93FBAF-D273-56A6-A6E0-F174F66FD26B}"/>
          </ac:spMkLst>
        </pc:spChg>
        <pc:spChg chg="add mod">
          <ac:chgData name="Herrmann Maier" userId="daf89738-6842-4d38-a641-0f4c2c7a89f7" providerId="ADAL" clId="{0317CFAF-5F3A-4A6A-A4BD-43FB72A63F57}" dt="2023-08-04T16:54:00.713" v="1826" actId="1076"/>
          <ac:spMkLst>
            <pc:docMk/>
            <pc:sldMk cId="2640427441" sldId="263"/>
            <ac:spMk id="15" creationId="{93B6F22D-9ACA-8711-CB48-035AE05ECD6B}"/>
          </ac:spMkLst>
        </pc:spChg>
        <pc:spChg chg="add mod">
          <ac:chgData name="Herrmann Maier" userId="daf89738-6842-4d38-a641-0f4c2c7a89f7" providerId="ADAL" clId="{0317CFAF-5F3A-4A6A-A4BD-43FB72A63F57}" dt="2023-08-04T16:56:18.147" v="1894" actId="1076"/>
          <ac:spMkLst>
            <pc:docMk/>
            <pc:sldMk cId="2640427441" sldId="263"/>
            <ac:spMk id="16" creationId="{DE5C2875-BCE3-A716-30D6-06430593A61F}"/>
          </ac:spMkLst>
        </pc:spChg>
        <pc:spChg chg="add mod">
          <ac:chgData name="Herrmann Maier" userId="daf89738-6842-4d38-a641-0f4c2c7a89f7" providerId="ADAL" clId="{0317CFAF-5F3A-4A6A-A4BD-43FB72A63F57}" dt="2023-08-04T16:54:09.686" v="1829" actId="1076"/>
          <ac:spMkLst>
            <pc:docMk/>
            <pc:sldMk cId="2640427441" sldId="263"/>
            <ac:spMk id="17" creationId="{3C201E23-1B5C-7B0E-D05C-F691DCE60CD8}"/>
          </ac:spMkLst>
        </pc:spChg>
        <pc:spChg chg="add mod">
          <ac:chgData name="Herrmann Maier" userId="daf89738-6842-4d38-a641-0f4c2c7a89f7" providerId="ADAL" clId="{0317CFAF-5F3A-4A6A-A4BD-43FB72A63F57}" dt="2023-08-04T16:52:38.216" v="1740" actId="14100"/>
          <ac:spMkLst>
            <pc:docMk/>
            <pc:sldMk cId="2640427441" sldId="263"/>
            <ac:spMk id="18" creationId="{45253303-2BDD-8DF0-E010-7EDE376024F9}"/>
          </ac:spMkLst>
        </pc:spChg>
        <pc:spChg chg="add mod">
          <ac:chgData name="Herrmann Maier" userId="daf89738-6842-4d38-a641-0f4c2c7a89f7" providerId="ADAL" clId="{0317CFAF-5F3A-4A6A-A4BD-43FB72A63F57}" dt="2023-08-04T16:56:02.846" v="1890" actId="1076"/>
          <ac:spMkLst>
            <pc:docMk/>
            <pc:sldMk cId="2640427441" sldId="263"/>
            <ac:spMk id="43" creationId="{E34A3DAB-40E9-060C-A597-A23A6E5298A2}"/>
          </ac:spMkLst>
        </pc:spChg>
        <pc:spChg chg="add mod">
          <ac:chgData name="Herrmann Maier" userId="daf89738-6842-4d38-a641-0f4c2c7a89f7" providerId="ADAL" clId="{0317CFAF-5F3A-4A6A-A4BD-43FB72A63F57}" dt="2023-08-04T16:56:36.723" v="1904" actId="20577"/>
          <ac:spMkLst>
            <pc:docMk/>
            <pc:sldMk cId="2640427441" sldId="263"/>
            <ac:spMk id="53" creationId="{592FC410-3A64-0BFF-1DAF-15E609F05257}"/>
          </ac:spMkLst>
        </pc:spChg>
        <pc:spChg chg="add mod">
          <ac:chgData name="Herrmann Maier" userId="daf89738-6842-4d38-a641-0f4c2c7a89f7" providerId="ADAL" clId="{0317CFAF-5F3A-4A6A-A4BD-43FB72A63F57}" dt="2023-08-04T17:02:07.193" v="1925" actId="20577"/>
          <ac:spMkLst>
            <pc:docMk/>
            <pc:sldMk cId="2640427441" sldId="263"/>
            <ac:spMk id="54" creationId="{43E65022-3079-C656-FADE-5FD859A7F58F}"/>
          </ac:spMkLst>
        </pc:spChg>
        <pc:spChg chg="add mod">
          <ac:chgData name="Herrmann Maier" userId="daf89738-6842-4d38-a641-0f4c2c7a89f7" providerId="ADAL" clId="{0317CFAF-5F3A-4A6A-A4BD-43FB72A63F57}" dt="2023-08-04T17:02:15.261" v="1929" actId="20577"/>
          <ac:spMkLst>
            <pc:docMk/>
            <pc:sldMk cId="2640427441" sldId="263"/>
            <ac:spMk id="55" creationId="{48070636-8A11-0257-1F6C-7F47CF5612A4}"/>
          </ac:spMkLst>
        </pc:spChg>
        <pc:spChg chg="add mod">
          <ac:chgData name="Herrmann Maier" userId="daf89738-6842-4d38-a641-0f4c2c7a89f7" providerId="ADAL" clId="{0317CFAF-5F3A-4A6A-A4BD-43FB72A63F57}" dt="2023-08-04T17:03:17.159" v="2067" actId="1076"/>
          <ac:spMkLst>
            <pc:docMk/>
            <pc:sldMk cId="2640427441" sldId="263"/>
            <ac:spMk id="57" creationId="{B9B7A791-5C95-F675-58D7-F4E7E5176977}"/>
          </ac:spMkLst>
        </pc:spChg>
        <pc:spChg chg="add mod">
          <ac:chgData name="Herrmann Maier" userId="daf89738-6842-4d38-a641-0f4c2c7a89f7" providerId="ADAL" clId="{0317CFAF-5F3A-4A6A-A4BD-43FB72A63F57}" dt="2023-08-04T17:04:10.968" v="2107" actId="1076"/>
          <ac:spMkLst>
            <pc:docMk/>
            <pc:sldMk cId="2640427441" sldId="263"/>
            <ac:spMk id="58" creationId="{D487A4CE-3B99-B08C-33B7-1C9D2E5EA6CE}"/>
          </ac:spMkLst>
        </pc:spChg>
        <pc:spChg chg="add mod">
          <ac:chgData name="Herrmann Maier" userId="daf89738-6842-4d38-a641-0f4c2c7a89f7" providerId="ADAL" clId="{0317CFAF-5F3A-4A6A-A4BD-43FB72A63F57}" dt="2023-08-04T17:04:42.551" v="2119" actId="1076"/>
          <ac:spMkLst>
            <pc:docMk/>
            <pc:sldMk cId="2640427441" sldId="263"/>
            <ac:spMk id="59" creationId="{7CB506AB-EDE8-8114-E642-4C505554ADDE}"/>
          </ac:spMkLst>
        </pc:spChg>
        <pc:spChg chg="add del mod">
          <ac:chgData name="Herrmann Maier" userId="daf89738-6842-4d38-a641-0f4c2c7a89f7" providerId="ADAL" clId="{0317CFAF-5F3A-4A6A-A4BD-43FB72A63F57}" dt="2023-08-04T17:04:06.036" v="2104" actId="478"/>
          <ac:spMkLst>
            <pc:docMk/>
            <pc:sldMk cId="2640427441" sldId="263"/>
            <ac:spMk id="60" creationId="{0546AF86-9A5F-8CD8-4B3E-2D0DDA2BB1E5}"/>
          </ac:spMkLst>
        </pc:spChg>
        <pc:spChg chg="add mod">
          <ac:chgData name="Herrmann Maier" userId="daf89738-6842-4d38-a641-0f4c2c7a89f7" providerId="ADAL" clId="{0317CFAF-5F3A-4A6A-A4BD-43FB72A63F57}" dt="2023-08-04T17:04:20.447" v="2110" actId="1076"/>
          <ac:spMkLst>
            <pc:docMk/>
            <pc:sldMk cId="2640427441" sldId="263"/>
            <ac:spMk id="61" creationId="{5E63DF7E-0642-9767-71A9-05318AFE83FE}"/>
          </ac:spMkLst>
        </pc:spChg>
        <pc:spChg chg="add mod">
          <ac:chgData name="Herrmann Maier" userId="daf89738-6842-4d38-a641-0f4c2c7a89f7" providerId="ADAL" clId="{0317CFAF-5F3A-4A6A-A4BD-43FB72A63F57}" dt="2023-08-04T17:04:25.733" v="2112" actId="1076"/>
          <ac:spMkLst>
            <pc:docMk/>
            <pc:sldMk cId="2640427441" sldId="263"/>
            <ac:spMk id="62" creationId="{91580994-1E70-F3AF-9A24-648B2FDB7E98}"/>
          </ac:spMkLst>
        </pc:spChg>
        <pc:spChg chg="add mod">
          <ac:chgData name="Herrmann Maier" userId="daf89738-6842-4d38-a641-0f4c2c7a89f7" providerId="ADAL" clId="{0317CFAF-5F3A-4A6A-A4BD-43FB72A63F57}" dt="2023-08-04T17:04:37.300" v="2116" actId="1076"/>
          <ac:spMkLst>
            <pc:docMk/>
            <pc:sldMk cId="2640427441" sldId="263"/>
            <ac:spMk id="63" creationId="{13F5BCFC-EA30-2637-4146-BACE62E9A46F}"/>
          </ac:spMkLst>
        </pc:spChg>
        <pc:spChg chg="add del mod">
          <ac:chgData name="Herrmann Maier" userId="daf89738-6842-4d38-a641-0f4c2c7a89f7" providerId="ADAL" clId="{0317CFAF-5F3A-4A6A-A4BD-43FB72A63F57}" dt="2023-08-04T17:04:05.195" v="2103" actId="478"/>
          <ac:spMkLst>
            <pc:docMk/>
            <pc:sldMk cId="2640427441" sldId="263"/>
            <ac:spMk id="64" creationId="{961CDC97-AFAD-5033-8EE1-B2227FC5AD6B}"/>
          </ac:spMkLst>
        </pc:spChg>
        <pc:spChg chg="add del mod">
          <ac:chgData name="Herrmann Maier" userId="daf89738-6842-4d38-a641-0f4c2c7a89f7" providerId="ADAL" clId="{0317CFAF-5F3A-4A6A-A4BD-43FB72A63F57}" dt="2023-08-04T17:04:02.668" v="2100" actId="478"/>
          <ac:spMkLst>
            <pc:docMk/>
            <pc:sldMk cId="2640427441" sldId="263"/>
            <ac:spMk id="65" creationId="{C37BD93B-B4C1-BF64-B69D-333D730F1420}"/>
          </ac:spMkLst>
        </pc:spChg>
        <pc:spChg chg="add mod">
          <ac:chgData name="Herrmann Maier" userId="daf89738-6842-4d38-a641-0f4c2c7a89f7" providerId="ADAL" clId="{0317CFAF-5F3A-4A6A-A4BD-43FB72A63F57}" dt="2023-08-04T17:04:49.553" v="2122" actId="1076"/>
          <ac:spMkLst>
            <pc:docMk/>
            <pc:sldMk cId="2640427441" sldId="263"/>
            <ac:spMk id="66" creationId="{7570E7DC-8A54-D707-021F-AA47609F32FE}"/>
          </ac:spMkLst>
        </pc:spChg>
        <pc:spChg chg="add mod">
          <ac:chgData name="Herrmann Maier" userId="daf89738-6842-4d38-a641-0f4c2c7a89f7" providerId="ADAL" clId="{0317CFAF-5F3A-4A6A-A4BD-43FB72A63F57}" dt="2023-08-04T17:05:48.700" v="2155" actId="1076"/>
          <ac:spMkLst>
            <pc:docMk/>
            <pc:sldMk cId="2640427441" sldId="263"/>
            <ac:spMk id="97" creationId="{0E6D7507-0E22-DACD-F110-6942ECBD7995}"/>
          </ac:spMkLst>
        </pc:spChg>
        <pc:spChg chg="add mod">
          <ac:chgData name="Herrmann Maier" userId="daf89738-6842-4d38-a641-0f4c2c7a89f7" providerId="ADAL" clId="{0317CFAF-5F3A-4A6A-A4BD-43FB72A63F57}" dt="2023-08-04T17:06:07.700" v="2160" actId="1076"/>
          <ac:spMkLst>
            <pc:docMk/>
            <pc:sldMk cId="2640427441" sldId="263"/>
            <ac:spMk id="117" creationId="{F89EC467-852E-038D-8AAA-BB9D210C9248}"/>
          </ac:spMkLst>
        </pc:spChg>
        <pc:spChg chg="add mod">
          <ac:chgData name="Herrmann Maier" userId="daf89738-6842-4d38-a641-0f4c2c7a89f7" providerId="ADAL" clId="{0317CFAF-5F3A-4A6A-A4BD-43FB72A63F57}" dt="2023-08-04T17:06:18.957" v="2164" actId="1076"/>
          <ac:spMkLst>
            <pc:docMk/>
            <pc:sldMk cId="2640427441" sldId="263"/>
            <ac:spMk id="118" creationId="{82F7298C-1312-4103-9801-4796197483B0}"/>
          </ac:spMkLst>
        </pc:spChg>
        <pc:spChg chg="add mod">
          <ac:chgData name="Herrmann Maier" userId="daf89738-6842-4d38-a641-0f4c2c7a89f7" providerId="ADAL" clId="{0317CFAF-5F3A-4A6A-A4BD-43FB72A63F57}" dt="2023-08-04T17:06:30.032" v="2167" actId="20577"/>
          <ac:spMkLst>
            <pc:docMk/>
            <pc:sldMk cId="2640427441" sldId="263"/>
            <ac:spMk id="119" creationId="{47999D74-5005-A028-3396-D603DC9515F8}"/>
          </ac:spMkLst>
        </pc:spChg>
        <pc:spChg chg="add mod">
          <ac:chgData name="Herrmann Maier" userId="daf89738-6842-4d38-a641-0f4c2c7a89f7" providerId="ADAL" clId="{0317CFAF-5F3A-4A6A-A4BD-43FB72A63F57}" dt="2023-08-04T17:06:36.500" v="2169" actId="1076"/>
          <ac:spMkLst>
            <pc:docMk/>
            <pc:sldMk cId="2640427441" sldId="263"/>
            <ac:spMk id="120" creationId="{B4631597-6740-9683-E564-441E2ECB6491}"/>
          </ac:spMkLst>
        </pc:spChg>
        <pc:spChg chg="add mod">
          <ac:chgData name="Herrmann Maier" userId="daf89738-6842-4d38-a641-0f4c2c7a89f7" providerId="ADAL" clId="{0317CFAF-5F3A-4A6A-A4BD-43FB72A63F57}" dt="2023-08-04T17:07:28.219" v="2190" actId="1076"/>
          <ac:spMkLst>
            <pc:docMk/>
            <pc:sldMk cId="2640427441" sldId="263"/>
            <ac:spMk id="121" creationId="{5A882BF5-9271-4ADF-CA2A-552E81585AB4}"/>
          </ac:spMkLst>
        </pc:spChg>
        <pc:spChg chg="add mod">
          <ac:chgData name="Herrmann Maier" userId="daf89738-6842-4d38-a641-0f4c2c7a89f7" providerId="ADAL" clId="{0317CFAF-5F3A-4A6A-A4BD-43FB72A63F57}" dt="2023-08-04T17:07:26.141" v="2189" actId="14100"/>
          <ac:spMkLst>
            <pc:docMk/>
            <pc:sldMk cId="2640427441" sldId="263"/>
            <ac:spMk id="122" creationId="{1D879D93-0AC6-F543-27A2-9BC838B4E1DB}"/>
          </ac:spMkLst>
        </pc:spChg>
        <pc:spChg chg="add mod">
          <ac:chgData name="Herrmann Maier" userId="daf89738-6842-4d38-a641-0f4c2c7a89f7" providerId="ADAL" clId="{0317CFAF-5F3A-4A6A-A4BD-43FB72A63F57}" dt="2023-08-04T17:08:13.638" v="2208" actId="20577"/>
          <ac:spMkLst>
            <pc:docMk/>
            <pc:sldMk cId="2640427441" sldId="263"/>
            <ac:spMk id="129" creationId="{CC914E5B-2D1C-A917-9A29-C5A45B91FC05}"/>
          </ac:spMkLst>
        </pc:spChg>
        <pc:cxnChg chg="add mod">
          <ac:chgData name="Herrmann Maier" userId="daf89738-6842-4d38-a641-0f4c2c7a89f7" providerId="ADAL" clId="{0317CFAF-5F3A-4A6A-A4BD-43FB72A63F57}" dt="2023-08-04T16:54:41.236" v="1846" actId="14100"/>
          <ac:cxnSpMkLst>
            <pc:docMk/>
            <pc:sldMk cId="2640427441" sldId="263"/>
            <ac:cxnSpMk id="19" creationId="{AF1CF559-0887-48AE-6CF0-4817110402FE}"/>
          </ac:cxnSpMkLst>
        </pc:cxnChg>
        <pc:cxnChg chg="add mod">
          <ac:chgData name="Herrmann Maier" userId="daf89738-6842-4d38-a641-0f4c2c7a89f7" providerId="ADAL" clId="{0317CFAF-5F3A-4A6A-A4BD-43FB72A63F57}" dt="2023-08-04T16:56:18.147" v="1894" actId="1076"/>
          <ac:cxnSpMkLst>
            <pc:docMk/>
            <pc:sldMk cId="2640427441" sldId="263"/>
            <ac:cxnSpMk id="22" creationId="{DAC83EC4-3351-6BAF-B9E8-08E35E9932DE}"/>
          </ac:cxnSpMkLst>
        </pc:cxnChg>
        <pc:cxnChg chg="add mod">
          <ac:chgData name="Herrmann Maier" userId="daf89738-6842-4d38-a641-0f4c2c7a89f7" providerId="ADAL" clId="{0317CFAF-5F3A-4A6A-A4BD-43FB72A63F57}" dt="2023-08-04T16:54:51.495" v="1852" actId="14100"/>
          <ac:cxnSpMkLst>
            <pc:docMk/>
            <pc:sldMk cId="2640427441" sldId="263"/>
            <ac:cxnSpMk id="25" creationId="{8F69E09C-D493-0CA5-3A9E-8B4DBAEA5A2E}"/>
          </ac:cxnSpMkLst>
        </pc:cxnChg>
        <pc:cxnChg chg="add mod">
          <ac:chgData name="Herrmann Maier" userId="daf89738-6842-4d38-a641-0f4c2c7a89f7" providerId="ADAL" clId="{0317CFAF-5F3A-4A6A-A4BD-43FB72A63F57}" dt="2023-08-04T16:54:56.812" v="1855" actId="14100"/>
          <ac:cxnSpMkLst>
            <pc:docMk/>
            <pc:sldMk cId="2640427441" sldId="263"/>
            <ac:cxnSpMk id="28" creationId="{4728EA80-CA18-0BD8-EE9E-7043B0A8824F}"/>
          </ac:cxnSpMkLst>
        </pc:cxnChg>
        <pc:cxnChg chg="add mod">
          <ac:chgData name="Herrmann Maier" userId="daf89738-6842-4d38-a641-0f4c2c7a89f7" providerId="ADAL" clId="{0317CFAF-5F3A-4A6A-A4BD-43FB72A63F57}" dt="2023-08-04T16:55:01.796" v="1858" actId="14100"/>
          <ac:cxnSpMkLst>
            <pc:docMk/>
            <pc:sldMk cId="2640427441" sldId="263"/>
            <ac:cxnSpMk id="31" creationId="{4C89A1CD-4345-1BED-B2F5-B045B57F9511}"/>
          </ac:cxnSpMkLst>
        </pc:cxnChg>
        <pc:cxnChg chg="add mod">
          <ac:chgData name="Herrmann Maier" userId="daf89738-6842-4d38-a641-0f4c2c7a89f7" providerId="ADAL" clId="{0317CFAF-5F3A-4A6A-A4BD-43FB72A63F57}" dt="2023-08-04T16:55:07.717" v="1861" actId="14100"/>
          <ac:cxnSpMkLst>
            <pc:docMk/>
            <pc:sldMk cId="2640427441" sldId="263"/>
            <ac:cxnSpMk id="34" creationId="{A745C720-0F3D-73A8-032F-070D96DC8AC2}"/>
          </ac:cxnSpMkLst>
        </pc:cxnChg>
        <pc:cxnChg chg="add mod">
          <ac:chgData name="Herrmann Maier" userId="daf89738-6842-4d38-a641-0f4c2c7a89f7" providerId="ADAL" clId="{0317CFAF-5F3A-4A6A-A4BD-43FB72A63F57}" dt="2023-08-04T16:55:12.649" v="1864" actId="14100"/>
          <ac:cxnSpMkLst>
            <pc:docMk/>
            <pc:sldMk cId="2640427441" sldId="263"/>
            <ac:cxnSpMk id="37" creationId="{88A00574-3ACC-7A42-051B-0C5D19A71689}"/>
          </ac:cxnSpMkLst>
        </pc:cxnChg>
        <pc:cxnChg chg="add mod">
          <ac:chgData name="Herrmann Maier" userId="daf89738-6842-4d38-a641-0f4c2c7a89f7" providerId="ADAL" clId="{0317CFAF-5F3A-4A6A-A4BD-43FB72A63F57}" dt="2023-08-04T16:55:16.970" v="1867" actId="14100"/>
          <ac:cxnSpMkLst>
            <pc:docMk/>
            <pc:sldMk cId="2640427441" sldId="263"/>
            <ac:cxnSpMk id="40" creationId="{29052857-5DF7-5CC6-4964-A2E63A032E17}"/>
          </ac:cxnSpMkLst>
        </pc:cxnChg>
        <pc:cxnChg chg="add mod">
          <ac:chgData name="Herrmann Maier" userId="daf89738-6842-4d38-a641-0f4c2c7a89f7" providerId="ADAL" clId="{0317CFAF-5F3A-4A6A-A4BD-43FB72A63F57}" dt="2023-08-04T16:55:59.529" v="1889" actId="1076"/>
          <ac:cxnSpMkLst>
            <pc:docMk/>
            <pc:sldMk cId="2640427441" sldId="263"/>
            <ac:cxnSpMk id="44" creationId="{84FA2290-A97F-41ED-04B2-7C7F496A87A8}"/>
          </ac:cxnSpMkLst>
        </pc:cxnChg>
        <pc:cxnChg chg="add mod">
          <ac:chgData name="Herrmann Maier" userId="daf89738-6842-4d38-a641-0f4c2c7a89f7" providerId="ADAL" clId="{0317CFAF-5F3A-4A6A-A4BD-43FB72A63F57}" dt="2023-08-04T16:56:02.846" v="1890" actId="1076"/>
          <ac:cxnSpMkLst>
            <pc:docMk/>
            <pc:sldMk cId="2640427441" sldId="263"/>
            <ac:cxnSpMk id="47" creationId="{64559400-E3B0-5DC0-594A-996E84F6DAD5}"/>
          </ac:cxnSpMkLst>
        </pc:cxnChg>
        <pc:cxnChg chg="add del mod">
          <ac:chgData name="Herrmann Maier" userId="daf89738-6842-4d38-a641-0f4c2c7a89f7" providerId="ADAL" clId="{0317CFAF-5F3A-4A6A-A4BD-43FB72A63F57}" dt="2023-08-04T17:04:07.820" v="2106" actId="478"/>
          <ac:cxnSpMkLst>
            <pc:docMk/>
            <pc:sldMk cId="2640427441" sldId="263"/>
            <ac:cxnSpMk id="67" creationId="{8E3A8682-C51D-2938-543F-D67FA1D15DBC}"/>
          </ac:cxnSpMkLst>
        </pc:cxnChg>
        <pc:cxnChg chg="add del mod">
          <ac:chgData name="Herrmann Maier" userId="daf89738-6842-4d38-a641-0f4c2c7a89f7" providerId="ADAL" clId="{0317CFAF-5F3A-4A6A-A4BD-43FB72A63F57}" dt="2023-08-04T17:04:04.414" v="2102" actId="478"/>
          <ac:cxnSpMkLst>
            <pc:docMk/>
            <pc:sldMk cId="2640427441" sldId="263"/>
            <ac:cxnSpMk id="68" creationId="{477B58B4-085F-6803-148B-AC396E77F3C2}"/>
          </ac:cxnSpMkLst>
        </pc:cxnChg>
        <pc:cxnChg chg="add del mod">
          <ac:chgData name="Herrmann Maier" userId="daf89738-6842-4d38-a641-0f4c2c7a89f7" providerId="ADAL" clId="{0317CFAF-5F3A-4A6A-A4BD-43FB72A63F57}" dt="2023-08-04T17:04:03.573" v="2101" actId="478"/>
          <ac:cxnSpMkLst>
            <pc:docMk/>
            <pc:sldMk cId="2640427441" sldId="263"/>
            <ac:cxnSpMk id="69" creationId="{1CC6496B-5E6E-B0A5-109D-3A2450498BDE}"/>
          </ac:cxnSpMkLst>
        </pc:cxnChg>
        <pc:cxnChg chg="add mod">
          <ac:chgData name="Herrmann Maier" userId="daf89738-6842-4d38-a641-0f4c2c7a89f7" providerId="ADAL" clId="{0317CFAF-5F3A-4A6A-A4BD-43FB72A63F57}" dt="2023-08-04T17:04:51.638" v="2123" actId="14100"/>
          <ac:cxnSpMkLst>
            <pc:docMk/>
            <pc:sldMk cId="2640427441" sldId="263"/>
            <ac:cxnSpMk id="70" creationId="{FF5F737D-C2FF-D57A-C7F5-A158121435EA}"/>
          </ac:cxnSpMkLst>
        </pc:cxnChg>
        <pc:cxnChg chg="add mod">
          <ac:chgData name="Herrmann Maier" userId="daf89738-6842-4d38-a641-0f4c2c7a89f7" providerId="ADAL" clId="{0317CFAF-5F3A-4A6A-A4BD-43FB72A63F57}" dt="2023-08-04T17:04:46.470" v="2121" actId="14100"/>
          <ac:cxnSpMkLst>
            <pc:docMk/>
            <pc:sldMk cId="2640427441" sldId="263"/>
            <ac:cxnSpMk id="71" creationId="{4183CE83-C10B-B863-CB5F-E7965D41FBA7}"/>
          </ac:cxnSpMkLst>
        </pc:cxnChg>
        <pc:cxnChg chg="add mod">
          <ac:chgData name="Herrmann Maier" userId="daf89738-6842-4d38-a641-0f4c2c7a89f7" providerId="ADAL" clId="{0317CFAF-5F3A-4A6A-A4BD-43FB72A63F57}" dt="2023-08-04T17:04:40.630" v="2118" actId="14100"/>
          <ac:cxnSpMkLst>
            <pc:docMk/>
            <pc:sldMk cId="2640427441" sldId="263"/>
            <ac:cxnSpMk id="72" creationId="{95576CF0-A7E7-8638-CF84-4751AF153792}"/>
          </ac:cxnSpMkLst>
        </pc:cxnChg>
        <pc:cxnChg chg="add mod">
          <ac:chgData name="Herrmann Maier" userId="daf89738-6842-4d38-a641-0f4c2c7a89f7" providerId="ADAL" clId="{0317CFAF-5F3A-4A6A-A4BD-43FB72A63F57}" dt="2023-08-04T17:04:32.280" v="2115" actId="14100"/>
          <ac:cxnSpMkLst>
            <pc:docMk/>
            <pc:sldMk cId="2640427441" sldId="263"/>
            <ac:cxnSpMk id="73" creationId="{DE18B87D-FFBF-DF35-66CD-F93B3D9AFBFA}"/>
          </ac:cxnSpMkLst>
        </pc:cxnChg>
        <pc:cxnChg chg="add mod">
          <ac:chgData name="Herrmann Maier" userId="daf89738-6842-4d38-a641-0f4c2c7a89f7" providerId="ADAL" clId="{0317CFAF-5F3A-4A6A-A4BD-43FB72A63F57}" dt="2023-08-04T17:04:27.675" v="2113" actId="14100"/>
          <ac:cxnSpMkLst>
            <pc:docMk/>
            <pc:sldMk cId="2640427441" sldId="263"/>
            <ac:cxnSpMk id="74" creationId="{75B1A021-A7A7-38CA-1C04-1D15B9815677}"/>
          </ac:cxnSpMkLst>
        </pc:cxnChg>
        <pc:cxnChg chg="add del mod">
          <ac:chgData name="Herrmann Maier" userId="daf89738-6842-4d38-a641-0f4c2c7a89f7" providerId="ADAL" clId="{0317CFAF-5F3A-4A6A-A4BD-43FB72A63F57}" dt="2023-08-04T17:04:06.816" v="2105" actId="478"/>
          <ac:cxnSpMkLst>
            <pc:docMk/>
            <pc:sldMk cId="2640427441" sldId="263"/>
            <ac:cxnSpMk id="75" creationId="{FDEDA0FE-2C25-CCE3-C6E7-0283BC83D16E}"/>
          </ac:cxnSpMkLst>
        </pc:cxnChg>
        <pc:cxnChg chg="add mod">
          <ac:chgData name="Herrmann Maier" userId="daf89738-6842-4d38-a641-0f4c2c7a89f7" providerId="ADAL" clId="{0317CFAF-5F3A-4A6A-A4BD-43FB72A63F57}" dt="2023-08-04T17:08:07.239" v="2199" actId="1076"/>
          <ac:cxnSpMkLst>
            <pc:docMk/>
            <pc:sldMk cId="2640427441" sldId="263"/>
            <ac:cxnSpMk id="98" creationId="{374EF93E-ABA6-8126-042B-435896793DC8}"/>
          </ac:cxnSpMkLst>
        </pc:cxnChg>
        <pc:cxnChg chg="add mod">
          <ac:chgData name="Herrmann Maier" userId="daf89738-6842-4d38-a641-0f4c2c7a89f7" providerId="ADAL" clId="{0317CFAF-5F3A-4A6A-A4BD-43FB72A63F57}" dt="2023-08-04T17:05:31.376" v="2145" actId="14100"/>
          <ac:cxnSpMkLst>
            <pc:docMk/>
            <pc:sldMk cId="2640427441" sldId="263"/>
            <ac:cxnSpMk id="101" creationId="{E2F5D480-7AF0-6A18-6FC3-05366D398397}"/>
          </ac:cxnSpMkLst>
        </pc:cxnChg>
        <pc:cxnChg chg="add mod">
          <ac:chgData name="Herrmann Maier" userId="daf89738-6842-4d38-a641-0f4c2c7a89f7" providerId="ADAL" clId="{0317CFAF-5F3A-4A6A-A4BD-43FB72A63F57}" dt="2023-08-04T17:05:35.775" v="2148" actId="14100"/>
          <ac:cxnSpMkLst>
            <pc:docMk/>
            <pc:sldMk cId="2640427441" sldId="263"/>
            <ac:cxnSpMk id="104" creationId="{B43EA03E-C74E-ADAE-8C27-4591A5F57242}"/>
          </ac:cxnSpMkLst>
        </pc:cxnChg>
        <pc:cxnChg chg="add mod">
          <ac:chgData name="Herrmann Maier" userId="daf89738-6842-4d38-a641-0f4c2c7a89f7" providerId="ADAL" clId="{0317CFAF-5F3A-4A6A-A4BD-43FB72A63F57}" dt="2023-08-04T17:05:39.510" v="2151" actId="14100"/>
          <ac:cxnSpMkLst>
            <pc:docMk/>
            <pc:sldMk cId="2640427441" sldId="263"/>
            <ac:cxnSpMk id="107" creationId="{AAFF8750-5AC5-C4BA-DB11-2D65C9E3E379}"/>
          </ac:cxnSpMkLst>
        </pc:cxnChg>
        <pc:cxnChg chg="add mod">
          <ac:chgData name="Herrmann Maier" userId="daf89738-6842-4d38-a641-0f4c2c7a89f7" providerId="ADAL" clId="{0317CFAF-5F3A-4A6A-A4BD-43FB72A63F57}" dt="2023-08-04T17:05:48.700" v="2155" actId="1076"/>
          <ac:cxnSpMkLst>
            <pc:docMk/>
            <pc:sldMk cId="2640427441" sldId="263"/>
            <ac:cxnSpMk id="110" creationId="{B8627B9D-8DFC-3AE5-5BD4-0F5D3D1F5F41}"/>
          </ac:cxnSpMkLst>
        </pc:cxnChg>
        <pc:cxnChg chg="add mod">
          <ac:chgData name="Herrmann Maier" userId="daf89738-6842-4d38-a641-0f4c2c7a89f7" providerId="ADAL" clId="{0317CFAF-5F3A-4A6A-A4BD-43FB72A63F57}" dt="2023-08-04T17:05:55.550" v="2158" actId="14100"/>
          <ac:cxnSpMkLst>
            <pc:docMk/>
            <pc:sldMk cId="2640427441" sldId="263"/>
            <ac:cxnSpMk id="114" creationId="{5160D51E-0743-7388-FDB1-9A64D2788FAF}"/>
          </ac:cxnSpMkLst>
        </pc:cxnChg>
        <pc:cxnChg chg="add mod">
          <ac:chgData name="Herrmann Maier" userId="daf89738-6842-4d38-a641-0f4c2c7a89f7" providerId="ADAL" clId="{0317CFAF-5F3A-4A6A-A4BD-43FB72A63F57}" dt="2023-08-04T17:07:36.021" v="2193" actId="14100"/>
          <ac:cxnSpMkLst>
            <pc:docMk/>
            <pc:sldMk cId="2640427441" sldId="263"/>
            <ac:cxnSpMk id="123" creationId="{25CFA682-A4C2-5E64-CB94-EAD41A02DF6D}"/>
          </ac:cxnSpMkLst>
        </pc:cxnChg>
        <pc:cxnChg chg="add mod">
          <ac:chgData name="Herrmann Maier" userId="daf89738-6842-4d38-a641-0f4c2c7a89f7" providerId="ADAL" clId="{0317CFAF-5F3A-4A6A-A4BD-43FB72A63F57}" dt="2023-08-04T17:07:40.990" v="2196" actId="14100"/>
          <ac:cxnSpMkLst>
            <pc:docMk/>
            <pc:sldMk cId="2640427441" sldId="263"/>
            <ac:cxnSpMk id="126" creationId="{E39282DA-617F-F637-868F-83EFE61041A6}"/>
          </ac:cxnSpMkLst>
        </pc:cxnChg>
        <pc:cxnChg chg="add mod">
          <ac:chgData name="Herrmann Maier" userId="daf89738-6842-4d38-a641-0f4c2c7a89f7" providerId="ADAL" clId="{0317CFAF-5F3A-4A6A-A4BD-43FB72A63F57}" dt="2023-08-04T17:08:21.357" v="2211" actId="14100"/>
          <ac:cxnSpMkLst>
            <pc:docMk/>
            <pc:sldMk cId="2640427441" sldId="263"/>
            <ac:cxnSpMk id="130" creationId="{E42E6D7E-E73D-FF40-9631-4AB49E48647A}"/>
          </ac:cxnSpMkLst>
        </pc:cxnChg>
      </pc:sldChg>
      <pc:sldChg chg="delSp modSp add mod ord">
        <pc:chgData name="Herrmann Maier" userId="daf89738-6842-4d38-a641-0f4c2c7a89f7" providerId="ADAL" clId="{0317CFAF-5F3A-4A6A-A4BD-43FB72A63F57}" dt="2023-08-09T11:34:13.700" v="2295" actId="1076"/>
        <pc:sldMkLst>
          <pc:docMk/>
          <pc:sldMk cId="891319327" sldId="264"/>
        </pc:sldMkLst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4" creationId="{95E38900-DA45-72A7-CFDA-4E67C7D8F66A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5" creationId="{B9EA335E-E07E-EDA0-C5A5-31C0274AF129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6" creationId="{BAE6EF1B-11DF-9923-A88B-DEA627AE6394}"/>
          </ac:spMkLst>
        </pc:spChg>
        <pc:spChg chg="mod">
          <ac:chgData name="Herrmann Maier" userId="daf89738-6842-4d38-a641-0f4c2c7a89f7" providerId="ADAL" clId="{0317CFAF-5F3A-4A6A-A4BD-43FB72A63F57}" dt="2023-08-09T11:33:43.703" v="2285" actId="1076"/>
          <ac:spMkLst>
            <pc:docMk/>
            <pc:sldMk cId="891319327" sldId="264"/>
            <ac:spMk id="7" creationId="{625AB684-BF11-FE25-18CF-15FB4636EC74}"/>
          </ac:spMkLst>
        </pc:spChg>
        <pc:spChg chg="mod">
          <ac:chgData name="Herrmann Maier" userId="daf89738-6842-4d38-a641-0f4c2c7a89f7" providerId="ADAL" clId="{0317CFAF-5F3A-4A6A-A4BD-43FB72A63F57}" dt="2023-08-09T11:34:13.700" v="2295" actId="1076"/>
          <ac:spMkLst>
            <pc:docMk/>
            <pc:sldMk cId="891319327" sldId="264"/>
            <ac:spMk id="8" creationId="{D35B70A8-3706-AB72-B93B-518E29331ECB}"/>
          </ac:spMkLst>
        </pc:spChg>
        <pc:spChg chg="mod">
          <ac:chgData name="Herrmann Maier" userId="daf89738-6842-4d38-a641-0f4c2c7a89f7" providerId="ADAL" clId="{0317CFAF-5F3A-4A6A-A4BD-43FB72A63F57}" dt="2023-08-09T11:33:43.703" v="2285" actId="1076"/>
          <ac:spMkLst>
            <pc:docMk/>
            <pc:sldMk cId="891319327" sldId="264"/>
            <ac:spMk id="9" creationId="{3A838D93-30C9-A2D8-F40A-070BBD5F8DA1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10" creationId="{1A383156-970B-73EC-77E8-EC31B8F57F93}"/>
          </ac:spMkLst>
        </pc:spChg>
        <pc:spChg chg="mod">
          <ac:chgData name="Herrmann Maier" userId="daf89738-6842-4d38-a641-0f4c2c7a89f7" providerId="ADAL" clId="{0317CFAF-5F3A-4A6A-A4BD-43FB72A63F57}" dt="2023-08-09T11:33:46.089" v="2286" actId="1076"/>
          <ac:spMkLst>
            <pc:docMk/>
            <pc:sldMk cId="891319327" sldId="264"/>
            <ac:spMk id="11" creationId="{F522E561-7C0A-A153-F317-CED03318C728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2" creationId="{397705E4-DF6C-226B-E588-E36B28C4A7A7}"/>
          </ac:spMkLst>
        </pc:spChg>
        <pc:spChg chg="mod">
          <ac:chgData name="Herrmann Maier" userId="daf89738-6842-4d38-a641-0f4c2c7a89f7" providerId="ADAL" clId="{0317CFAF-5F3A-4A6A-A4BD-43FB72A63F57}" dt="2023-08-09T11:34:08.737" v="2294" actId="1076"/>
          <ac:spMkLst>
            <pc:docMk/>
            <pc:sldMk cId="891319327" sldId="264"/>
            <ac:spMk id="13" creationId="{D2C80DB1-050B-EF77-1AAC-8C4B39618D98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4" creationId="{8EB10501-EE94-12BF-EC9F-660EAE75D0F7}"/>
          </ac:spMkLst>
        </pc:spChg>
        <pc:spChg chg="mod">
          <ac:chgData name="Herrmann Maier" userId="daf89738-6842-4d38-a641-0f4c2c7a89f7" providerId="ADAL" clId="{0317CFAF-5F3A-4A6A-A4BD-43FB72A63F57}" dt="2023-08-09T11:33:43.703" v="2285" actId="1076"/>
          <ac:spMkLst>
            <pc:docMk/>
            <pc:sldMk cId="891319327" sldId="264"/>
            <ac:spMk id="15" creationId="{18C728D6-3D48-2DA2-9D86-1012AC1F1AD0}"/>
          </ac:spMkLst>
        </pc:spChg>
        <pc:spChg chg="del">
          <ac:chgData name="Herrmann Maier" userId="daf89738-6842-4d38-a641-0f4c2c7a89f7" providerId="ADAL" clId="{0317CFAF-5F3A-4A6A-A4BD-43FB72A63F57}" dt="2023-08-09T11:30:08.214" v="2224" actId="478"/>
          <ac:spMkLst>
            <pc:docMk/>
            <pc:sldMk cId="891319327" sldId="264"/>
            <ac:spMk id="16" creationId="{101BEAC7-33A3-2D71-225B-9D67BC4A0306}"/>
          </ac:spMkLst>
        </pc:spChg>
        <pc:spChg chg="del">
          <ac:chgData name="Herrmann Maier" userId="daf89738-6842-4d38-a641-0f4c2c7a89f7" providerId="ADAL" clId="{0317CFAF-5F3A-4A6A-A4BD-43FB72A63F57}" dt="2023-08-09T11:30:12.996" v="2227" actId="478"/>
          <ac:spMkLst>
            <pc:docMk/>
            <pc:sldMk cId="891319327" sldId="264"/>
            <ac:spMk id="17" creationId="{71A26AFC-8FBD-28E5-CC33-4C4ADF2DAD7D}"/>
          </ac:spMkLst>
        </pc:spChg>
        <pc:spChg chg="del">
          <ac:chgData name="Herrmann Maier" userId="daf89738-6842-4d38-a641-0f4c2c7a89f7" providerId="ADAL" clId="{0317CFAF-5F3A-4A6A-A4BD-43FB72A63F57}" dt="2023-08-09T11:30:17.634" v="2229" actId="478"/>
          <ac:spMkLst>
            <pc:docMk/>
            <pc:sldMk cId="891319327" sldId="264"/>
            <ac:spMk id="18" creationId="{B19384B5-D5B9-3C03-4FBB-F39A09654EE7}"/>
          </ac:spMkLst>
        </pc:spChg>
        <pc:spChg chg="mod">
          <ac:chgData name="Herrmann Maier" userId="daf89738-6842-4d38-a641-0f4c2c7a89f7" providerId="ADAL" clId="{0317CFAF-5F3A-4A6A-A4BD-43FB72A63F57}" dt="2023-08-09T11:33:48.384" v="2287" actId="1076"/>
          <ac:spMkLst>
            <pc:docMk/>
            <pc:sldMk cId="891319327" sldId="264"/>
            <ac:spMk id="19" creationId="{B92322D0-9F0C-1BBD-2E20-7C306441E19B}"/>
          </ac:spMkLst>
        </pc:spChg>
        <pc:spChg chg="del">
          <ac:chgData name="Herrmann Maier" userId="daf89738-6842-4d38-a641-0f4c2c7a89f7" providerId="ADAL" clId="{0317CFAF-5F3A-4A6A-A4BD-43FB72A63F57}" dt="2023-08-09T11:30:41.534" v="2236" actId="478"/>
          <ac:spMkLst>
            <pc:docMk/>
            <pc:sldMk cId="891319327" sldId="264"/>
            <ac:spMk id="20" creationId="{1F102933-D27A-DBAC-0B25-C4283E57A625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21" creationId="{97FCCDD6-94EB-CCD8-0BEC-1BFFDE9F9CDB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22" creationId="{7ED6DF59-97B2-8DEC-2F20-A16735008ECA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70" creationId="{90BB53B5-281F-4840-D640-26148DEAA191}"/>
          </ac:spMkLst>
        </pc:spChg>
        <pc:spChg chg="mod">
          <ac:chgData name="Herrmann Maier" userId="daf89738-6842-4d38-a641-0f4c2c7a89f7" providerId="ADAL" clId="{0317CFAF-5F3A-4A6A-A4BD-43FB72A63F57}" dt="2023-08-09T11:33:54.042" v="2289" actId="1076"/>
          <ac:spMkLst>
            <pc:docMk/>
            <pc:sldMk cId="891319327" sldId="264"/>
            <ac:spMk id="71" creationId="{A3E966E6-46DE-DE87-7316-396A854EE56C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72" creationId="{F091EC44-ADAC-E22E-8FB1-746C56C76B26}"/>
          </ac:spMkLst>
        </pc:spChg>
        <pc:spChg chg="del">
          <ac:chgData name="Herrmann Maier" userId="daf89738-6842-4d38-a641-0f4c2c7a89f7" providerId="ADAL" clId="{0317CFAF-5F3A-4A6A-A4BD-43FB72A63F57}" dt="2023-08-09T11:30:26.422" v="2231" actId="478"/>
          <ac:spMkLst>
            <pc:docMk/>
            <pc:sldMk cId="891319327" sldId="264"/>
            <ac:spMk id="73" creationId="{8486399C-9762-594C-1C07-F1FDF9982307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07" creationId="{C1CDB384-1BBF-0456-AC6C-8C1DA7D2AE44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108" creationId="{00F6093B-D65C-98BA-A5F0-D8B34346375B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10" creationId="{BEFBBFF6-5911-A09D-5B5A-D82C91B9F9F1}"/>
          </ac:spMkLst>
        </pc:spChg>
        <pc:spChg chg="del mod">
          <ac:chgData name="Herrmann Maier" userId="daf89738-6842-4d38-a641-0f4c2c7a89f7" providerId="ADAL" clId="{0317CFAF-5F3A-4A6A-A4BD-43FB72A63F57}" dt="2023-08-09T11:32:44.864" v="2268" actId="478"/>
          <ac:spMkLst>
            <pc:docMk/>
            <pc:sldMk cId="891319327" sldId="264"/>
            <ac:spMk id="111" creationId="{D87F887E-06A8-1160-311C-E05E51EE2C22}"/>
          </ac:spMkLst>
        </pc:spChg>
        <pc:spChg chg="del">
          <ac:chgData name="Herrmann Maier" userId="daf89738-6842-4d38-a641-0f4c2c7a89f7" providerId="ADAL" clId="{0317CFAF-5F3A-4A6A-A4BD-43FB72A63F57}" dt="2023-08-09T11:30:32.788" v="2234" actId="478"/>
          <ac:spMkLst>
            <pc:docMk/>
            <pc:sldMk cId="891319327" sldId="264"/>
            <ac:spMk id="112" creationId="{BED22BA8-1AFE-DF95-6C83-08610AC1F29A}"/>
          </ac:spMkLst>
        </pc:spChg>
        <pc:spChg chg="mod">
          <ac:chgData name="Herrmann Maier" userId="daf89738-6842-4d38-a641-0f4c2c7a89f7" providerId="ADAL" clId="{0317CFAF-5F3A-4A6A-A4BD-43FB72A63F57}" dt="2023-08-09T11:34:02.263" v="2292" actId="1076"/>
          <ac:spMkLst>
            <pc:docMk/>
            <pc:sldMk cId="891319327" sldId="264"/>
            <ac:spMk id="113" creationId="{E60DD2A1-C042-AAA8-B04E-B5E87C6B9FB7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115" creationId="{4AA1BFB3-51C7-3A64-EA1B-EC6E27F8D1E2}"/>
          </ac:spMkLst>
        </pc:spChg>
        <pc:spChg chg="mod">
          <ac:chgData name="Herrmann Maier" userId="daf89738-6842-4d38-a641-0f4c2c7a89f7" providerId="ADAL" clId="{0317CFAF-5F3A-4A6A-A4BD-43FB72A63F57}" dt="2023-08-09T11:34:05.298" v="2293" actId="1076"/>
          <ac:spMkLst>
            <pc:docMk/>
            <pc:sldMk cId="891319327" sldId="264"/>
            <ac:spMk id="117" creationId="{E6AB7EDB-6276-39AF-2A4E-F984D744A04A}"/>
          </ac:spMkLst>
        </pc:sp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24" creationId="{4B9E2238-BDFD-DD31-A171-14ADE94A9966}"/>
          </ac:cxnSpMkLst>
        </pc:cxn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29" creationId="{EA50D06C-A613-6628-0977-7ACD283154EC}"/>
          </ac:cxnSpMkLst>
        </pc:cxn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31" creationId="{0FA731E1-1258-B0A6-87B3-DF7AF0AF2576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34" creationId="{C2493FA6-F12A-BF20-A633-F5B0767907EC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37" creationId="{57C9A4A8-20F2-C169-8790-055CE7C3E777}"/>
          </ac:cxnSpMkLst>
        </pc:cxnChg>
        <pc:cxnChg chg="del mod">
          <ac:chgData name="Herrmann Maier" userId="daf89738-6842-4d38-a641-0f4c2c7a89f7" providerId="ADAL" clId="{0317CFAF-5F3A-4A6A-A4BD-43FB72A63F57}" dt="2023-08-09T11:30:09.833" v="2225" actId="478"/>
          <ac:cxnSpMkLst>
            <pc:docMk/>
            <pc:sldMk cId="891319327" sldId="264"/>
            <ac:cxnSpMk id="40" creationId="{E8528AF6-75A1-9324-34FE-9E8424E8B3EF}"/>
          </ac:cxnSpMkLst>
        </pc:cxnChg>
        <pc:cxnChg chg="del mod">
          <ac:chgData name="Herrmann Maier" userId="daf89738-6842-4d38-a641-0f4c2c7a89f7" providerId="ADAL" clId="{0317CFAF-5F3A-4A6A-A4BD-43FB72A63F57}" dt="2023-08-09T11:30:11.311" v="2226" actId="478"/>
          <ac:cxnSpMkLst>
            <pc:docMk/>
            <pc:sldMk cId="891319327" sldId="264"/>
            <ac:cxnSpMk id="43" creationId="{AB0E81B8-DBD3-5DDF-F0A6-F0924F950B00}"/>
          </ac:cxnSpMkLst>
        </pc:cxnChg>
        <pc:cxnChg chg="mod">
          <ac:chgData name="Herrmann Maier" userId="daf89738-6842-4d38-a641-0f4c2c7a89f7" providerId="ADAL" clId="{0317CFAF-5F3A-4A6A-A4BD-43FB72A63F57}" dt="2023-08-09T11:34:13.700" v="2295" actId="1076"/>
          <ac:cxnSpMkLst>
            <pc:docMk/>
            <pc:sldMk cId="891319327" sldId="264"/>
            <ac:cxnSpMk id="46" creationId="{C470D6A2-1059-05EA-C1C2-6962EBC1C45B}"/>
          </ac:cxnSpMkLst>
        </pc:cxnChg>
        <pc:cxnChg chg="del mod">
          <ac:chgData name="Herrmann Maier" userId="daf89738-6842-4d38-a641-0f4c2c7a89f7" providerId="ADAL" clId="{0317CFAF-5F3A-4A6A-A4BD-43FB72A63F57}" dt="2023-08-09T11:30:15.839" v="2228" actId="478"/>
          <ac:cxnSpMkLst>
            <pc:docMk/>
            <pc:sldMk cId="891319327" sldId="264"/>
            <ac:cxnSpMk id="49" creationId="{38D9AE7C-C95C-C838-ADF8-4495FB981FD9}"/>
          </ac:cxnSpMkLst>
        </pc:cxnChg>
        <pc:cxnChg chg="mod">
          <ac:chgData name="Herrmann Maier" userId="daf89738-6842-4d38-a641-0f4c2c7a89f7" providerId="ADAL" clId="{0317CFAF-5F3A-4A6A-A4BD-43FB72A63F57}" dt="2023-08-09T11:33:43.703" v="2285" actId="1076"/>
          <ac:cxnSpMkLst>
            <pc:docMk/>
            <pc:sldMk cId="891319327" sldId="264"/>
            <ac:cxnSpMk id="52" creationId="{7BFA9211-20B9-36A4-7B4E-B72BE7C03835}"/>
          </ac:cxnSpMkLst>
        </pc:cxnChg>
        <pc:cxnChg chg="mod">
          <ac:chgData name="Herrmann Maier" userId="daf89738-6842-4d38-a641-0f4c2c7a89f7" providerId="ADAL" clId="{0317CFAF-5F3A-4A6A-A4BD-43FB72A63F57}" dt="2023-08-09T11:33:43.703" v="2285" actId="1076"/>
          <ac:cxnSpMkLst>
            <pc:docMk/>
            <pc:sldMk cId="891319327" sldId="264"/>
            <ac:cxnSpMk id="55" creationId="{B7355E5B-FEC2-7DD3-61D2-6D92F70EAB21}"/>
          </ac:cxnSpMkLst>
        </pc:cxnChg>
        <pc:cxnChg chg="mod">
          <ac:chgData name="Herrmann Maier" userId="daf89738-6842-4d38-a641-0f4c2c7a89f7" providerId="ADAL" clId="{0317CFAF-5F3A-4A6A-A4BD-43FB72A63F57}" dt="2023-08-09T11:34:08.737" v="2294" actId="1076"/>
          <ac:cxnSpMkLst>
            <pc:docMk/>
            <pc:sldMk cId="891319327" sldId="264"/>
            <ac:cxnSpMk id="58" creationId="{7269432C-34B4-7134-C658-FF187CFB814A}"/>
          </ac:cxnSpMkLst>
        </pc:cxnChg>
        <pc:cxnChg chg="mod">
          <ac:chgData name="Herrmann Maier" userId="daf89738-6842-4d38-a641-0f4c2c7a89f7" providerId="ADAL" clId="{0317CFAF-5F3A-4A6A-A4BD-43FB72A63F57}" dt="2023-08-09T11:33:46.089" v="2286" actId="1076"/>
          <ac:cxnSpMkLst>
            <pc:docMk/>
            <pc:sldMk cId="891319327" sldId="264"/>
            <ac:cxnSpMk id="61" creationId="{DAE6E77C-D0D8-C553-C8CC-6468364995DE}"/>
          </ac:cxnSpMkLst>
        </pc:cxnChg>
        <pc:cxnChg chg="mod">
          <ac:chgData name="Herrmann Maier" userId="daf89738-6842-4d38-a641-0f4c2c7a89f7" providerId="ADAL" clId="{0317CFAF-5F3A-4A6A-A4BD-43FB72A63F57}" dt="2023-08-09T11:33:51.214" v="2288" actId="14100"/>
          <ac:cxnSpMkLst>
            <pc:docMk/>
            <pc:sldMk cId="891319327" sldId="264"/>
            <ac:cxnSpMk id="64" creationId="{18B75207-C555-E5B1-AE3F-878404DEC5D8}"/>
          </ac:cxnSpMkLst>
        </pc:cxnChg>
        <pc:cxnChg chg="del mod">
          <ac:chgData name="Herrmann Maier" userId="daf89738-6842-4d38-a641-0f4c2c7a89f7" providerId="ADAL" clId="{0317CFAF-5F3A-4A6A-A4BD-43FB72A63F57}" dt="2023-08-09T11:30:42.204" v="2237" actId="478"/>
          <ac:cxnSpMkLst>
            <pc:docMk/>
            <pc:sldMk cId="891319327" sldId="264"/>
            <ac:cxnSpMk id="67" creationId="{6CACF826-4FC5-3A5C-339D-52B8B573AE6C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74" creationId="{93BB192E-A248-5C28-D1BA-68043BEECC3E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77" creationId="{70D6F89D-EF7D-6C8B-B472-11616787E1B4}"/>
          </ac:cxnSpMkLst>
        </pc:cxnChg>
        <pc:cxnChg chg="del mod">
          <ac:chgData name="Herrmann Maier" userId="daf89738-6842-4d38-a641-0f4c2c7a89f7" providerId="ADAL" clId="{0317CFAF-5F3A-4A6A-A4BD-43FB72A63F57}" dt="2023-08-09T11:30:27.216" v="2232" actId="478"/>
          <ac:cxnSpMkLst>
            <pc:docMk/>
            <pc:sldMk cId="891319327" sldId="264"/>
            <ac:cxnSpMk id="80" creationId="{985B3A9D-54AC-22D5-777C-937133E6A64D}"/>
          </ac:cxnSpMkLst>
        </pc:cxnChg>
        <pc:cxnChg chg="del mod">
          <ac:chgData name="Herrmann Maier" userId="daf89738-6842-4d38-a641-0f4c2c7a89f7" providerId="ADAL" clId="{0317CFAF-5F3A-4A6A-A4BD-43FB72A63F57}" dt="2023-08-09T11:30:24.585" v="2230" actId="478"/>
          <ac:cxnSpMkLst>
            <pc:docMk/>
            <pc:sldMk cId="891319327" sldId="264"/>
            <ac:cxnSpMk id="86" creationId="{9D7A3B85-1206-EFFA-3F21-437763EC9551}"/>
          </ac:cxnSpMkLst>
        </pc:cxn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93" creationId="{FBC1CD57-7ADE-A9A1-E3FD-D9F5282098F3}"/>
          </ac:cxnSpMkLst>
        </pc:cxnChg>
        <pc:cxnChg chg="del mod">
          <ac:chgData name="Herrmann Maier" userId="daf89738-6842-4d38-a641-0f4c2c7a89f7" providerId="ADAL" clId="{0317CFAF-5F3A-4A6A-A4BD-43FB72A63F57}" dt="2023-08-09T11:30:33.987" v="2235" actId="478"/>
          <ac:cxnSpMkLst>
            <pc:docMk/>
            <pc:sldMk cId="891319327" sldId="264"/>
            <ac:cxnSpMk id="96" creationId="{40858BE4-C245-4D08-1C5C-16BE18A874B0}"/>
          </ac:cxnSpMkLst>
        </pc:cxnChg>
        <pc:cxnChg chg="mod">
          <ac:chgData name="Herrmann Maier" userId="daf89738-6842-4d38-a641-0f4c2c7a89f7" providerId="ADAL" clId="{0317CFAF-5F3A-4A6A-A4BD-43FB72A63F57}" dt="2023-08-09T11:33:58.503" v="2291" actId="14100"/>
          <ac:cxnSpMkLst>
            <pc:docMk/>
            <pc:sldMk cId="891319327" sldId="264"/>
            <ac:cxnSpMk id="100" creationId="{E771EF03-BE51-C3EC-FAAB-5D7CCB20615D}"/>
          </ac:cxnSpMkLst>
        </pc:cxnChg>
        <pc:cxnChg chg="mod">
          <ac:chgData name="Herrmann Maier" userId="daf89738-6842-4d38-a641-0f4c2c7a89f7" providerId="ADAL" clId="{0317CFAF-5F3A-4A6A-A4BD-43FB72A63F57}" dt="2023-08-09T11:33:54.042" v="2289" actId="1076"/>
          <ac:cxnSpMkLst>
            <pc:docMk/>
            <pc:sldMk cId="891319327" sldId="264"/>
            <ac:cxnSpMk id="104" creationId="{0305B770-270C-9515-FB7B-18B3A1C7886A}"/>
          </ac:cxnSpMkLst>
        </pc:cxnChg>
      </pc:sldChg>
      <pc:sldMasterChg chg="addSldLayout">
        <pc:chgData name="Herrmann Maier" userId="daf89738-6842-4d38-a641-0f4c2c7a89f7" providerId="ADAL" clId="{0317CFAF-5F3A-4A6A-A4BD-43FB72A63F57}" dt="2023-08-03T23:49:21.919" v="0" actId="680"/>
        <pc:sldMasterMkLst>
          <pc:docMk/>
          <pc:sldMasterMk cId="699541864" sldId="2147483648"/>
        </pc:sldMasterMkLst>
        <pc:sldLayoutChg chg="add">
          <pc:chgData name="Herrmann Maier" userId="daf89738-6842-4d38-a641-0f4c2c7a89f7" providerId="ADAL" clId="{0317CFAF-5F3A-4A6A-A4BD-43FB72A63F57}" dt="2023-08-03T23:49:21.919" v="0" actId="680"/>
          <pc:sldLayoutMkLst>
            <pc:docMk/>
            <pc:sldMasterMk cId="699541864" sldId="2147483648"/>
            <pc:sldLayoutMk cId="12543515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6E848-0935-AB4A-9172-208FBA6D5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9DB30-7065-B309-98C3-094EBA8EB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435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5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908300" y="17018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8267700" y="17018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E6EF1B-11DF-9923-A88B-DEA627AE6394}"/>
              </a:ext>
            </a:extLst>
          </p:cNvPr>
          <p:cNvSpPr/>
          <p:nvPr/>
        </p:nvSpPr>
        <p:spPr>
          <a:xfrm>
            <a:off x="2908300" y="461645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abteilungen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5AB684-BF11-FE25-18CF-15FB4636EC74}"/>
              </a:ext>
            </a:extLst>
          </p:cNvPr>
          <p:cNvSpPr/>
          <p:nvPr/>
        </p:nvSpPr>
        <p:spPr>
          <a:xfrm>
            <a:off x="8267700" y="461645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5B70A8-3706-AB72-B93B-518E29331ECB}"/>
              </a:ext>
            </a:extLst>
          </p:cNvPr>
          <p:cNvSpPr/>
          <p:nvPr/>
        </p:nvSpPr>
        <p:spPr>
          <a:xfrm>
            <a:off x="2543175" y="6604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schuelerNR</a:t>
            </a:r>
            <a:endParaRPr lang="de-DE" u="sng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838D93-30C9-A2D8-F40A-070BBD5F8DA1}"/>
              </a:ext>
            </a:extLst>
          </p:cNvPr>
          <p:cNvSpPr/>
          <p:nvPr/>
        </p:nvSpPr>
        <p:spPr>
          <a:xfrm>
            <a:off x="8540750" y="58674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lehrerNR</a:t>
            </a:r>
            <a:endParaRPr lang="de-DE" u="sng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383156-970B-73EC-77E8-EC31B8F57F93}"/>
              </a:ext>
            </a:extLst>
          </p:cNvPr>
          <p:cNvSpPr/>
          <p:nvPr/>
        </p:nvSpPr>
        <p:spPr>
          <a:xfrm>
            <a:off x="2667000" y="5867400"/>
            <a:ext cx="18923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abteilungNR</a:t>
            </a:r>
            <a:endParaRPr lang="de-DE" u="sng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8540750" y="4508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klasseNR</a:t>
            </a:r>
            <a:endParaRPr lang="de-DE" u="sng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97705E4-DF6C-226B-E588-E36B28C4A7A7}"/>
              </a:ext>
            </a:extLst>
          </p:cNvPr>
          <p:cNvSpPr/>
          <p:nvPr/>
        </p:nvSpPr>
        <p:spPr>
          <a:xfrm>
            <a:off x="527050" y="1031875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2C80DB1-050B-EF77-1AAC-8C4B39618D98}"/>
              </a:ext>
            </a:extLst>
          </p:cNvPr>
          <p:cNvSpPr/>
          <p:nvPr/>
        </p:nvSpPr>
        <p:spPr>
          <a:xfrm>
            <a:off x="10318750" y="39941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527050" y="18351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C728D6-3D48-2DA2-9D86-1012AC1F1AD0}"/>
              </a:ext>
            </a:extLst>
          </p:cNvPr>
          <p:cNvSpPr/>
          <p:nvPr/>
        </p:nvSpPr>
        <p:spPr>
          <a:xfrm>
            <a:off x="10318750" y="48069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1BEAC7-33A3-2D71-225B-9D67BC4A0306}"/>
              </a:ext>
            </a:extLst>
          </p:cNvPr>
          <p:cNvSpPr/>
          <p:nvPr/>
        </p:nvSpPr>
        <p:spPr>
          <a:xfrm>
            <a:off x="1587500" y="27305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3898900" y="27305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strasse</a:t>
            </a:r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19384B5-D5B9-3C03-4FBB-F39A09654EE7}"/>
              </a:ext>
            </a:extLst>
          </p:cNvPr>
          <p:cNvSpPr/>
          <p:nvPr/>
        </p:nvSpPr>
        <p:spPr>
          <a:xfrm>
            <a:off x="4559300" y="927100"/>
            <a:ext cx="21209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geburtsdatum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10166350" y="1025525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F102933-D27A-DBAC-0B25-C4283E57A625}"/>
              </a:ext>
            </a:extLst>
          </p:cNvPr>
          <p:cNvSpPr/>
          <p:nvPr/>
        </p:nvSpPr>
        <p:spPr>
          <a:xfrm>
            <a:off x="10166350" y="19351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schultyp</a:t>
            </a:r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7FCCDD6-94EB-CCD8-0BEC-1BFFDE9F9CDB}"/>
              </a:ext>
            </a:extLst>
          </p:cNvPr>
          <p:cNvSpPr/>
          <p:nvPr/>
        </p:nvSpPr>
        <p:spPr>
          <a:xfrm>
            <a:off x="273050" y="5000625"/>
            <a:ext cx="23939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abteilungsleiter</a:t>
            </a: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ED6DF59-97B2-8DEC-2F20-A16735008ECA}"/>
              </a:ext>
            </a:extLst>
          </p:cNvPr>
          <p:cNvSpPr/>
          <p:nvPr/>
        </p:nvSpPr>
        <p:spPr>
          <a:xfrm>
            <a:off x="612775" y="4048125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9E2238-BDFD-DD31-A171-14ADE94A9966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2543175" y="4298950"/>
            <a:ext cx="365125" cy="6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A50D06C-A613-6628-0977-7ACD283154EC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 flipV="1">
            <a:off x="2667000" y="4933950"/>
            <a:ext cx="241300" cy="317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FA731E1-1258-B0A6-87B3-DF7AF0AF257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3556000" y="5251450"/>
            <a:ext cx="57150" cy="61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 flipV="1">
            <a:off x="2305050" y="2019300"/>
            <a:ext cx="603250" cy="66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7C9A4A8-20F2-C169-8790-055CE7C3E777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2305050" y="1282700"/>
            <a:ext cx="603250" cy="73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8528AF6-75A1-9324-34FE-9E8424E8B3EF}"/>
              </a:ext>
            </a:extLst>
          </p:cNvPr>
          <p:cNvCxnSpPr>
            <a:cxnSpLocks/>
            <a:stCxn id="16" idx="7"/>
            <a:endCxn id="4" idx="2"/>
          </p:cNvCxnSpPr>
          <p:nvPr/>
        </p:nvCxnSpPr>
        <p:spPr>
          <a:xfrm flipV="1">
            <a:off x="3105118" y="2336800"/>
            <a:ext cx="450882" cy="467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1"/>
            <a:endCxn id="4" idx="2"/>
          </p:cNvCxnSpPr>
          <p:nvPr/>
        </p:nvCxnSpPr>
        <p:spPr>
          <a:xfrm flipH="1" flipV="1">
            <a:off x="3556000" y="2336800"/>
            <a:ext cx="603282" cy="467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70D6A2-1059-05EA-C1C2-6962EBC1C45B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3432175" y="1162050"/>
            <a:ext cx="123825" cy="53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8D9AE7C-C95C-C838-ADF8-4495FB981FD9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3556000" y="1177925"/>
            <a:ext cx="1003300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FA9211-20B9-36A4-7B4E-B72BE7C0383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915400" y="5251450"/>
            <a:ext cx="514350" cy="61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355E5B-FEC2-7DD3-61D2-6D92F70EAB21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flipH="1" flipV="1">
            <a:off x="9563100" y="4933950"/>
            <a:ext cx="755650" cy="123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269432C-34B4-7134-C658-FF187CFB814A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9563100" y="4244975"/>
            <a:ext cx="755650" cy="68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915400" y="952500"/>
            <a:ext cx="514350" cy="749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2"/>
            <a:endCxn id="5" idx="3"/>
          </p:cNvCxnSpPr>
          <p:nvPr/>
        </p:nvCxnSpPr>
        <p:spPr>
          <a:xfrm flipH="1">
            <a:off x="9563100" y="1276350"/>
            <a:ext cx="603250" cy="74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CACF826-4FC5-3A5C-339D-52B8B573AE6C}"/>
              </a:ext>
            </a:extLst>
          </p:cNvPr>
          <p:cNvCxnSpPr>
            <a:cxnSpLocks/>
            <a:stCxn id="20" idx="2"/>
            <a:endCxn id="5" idx="3"/>
          </p:cNvCxnSpPr>
          <p:nvPr/>
        </p:nvCxnSpPr>
        <p:spPr>
          <a:xfrm flipH="1" flipV="1">
            <a:off x="9563100" y="2019300"/>
            <a:ext cx="603250" cy="16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5619750" y="1562100"/>
            <a:ext cx="14605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geht in</a:t>
            </a: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A3E966E6-46DE-DE87-7316-396A854EE56C}"/>
              </a:ext>
            </a:extLst>
          </p:cNvPr>
          <p:cNvSpPr/>
          <p:nvPr/>
        </p:nvSpPr>
        <p:spPr>
          <a:xfrm>
            <a:off x="8098494" y="2965450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unter-richtet</a:t>
            </a: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F091EC44-ADAC-E22E-8FB1-746C56C76B26}"/>
              </a:ext>
            </a:extLst>
          </p:cNvPr>
          <p:cNvSpPr/>
          <p:nvPr/>
        </p:nvSpPr>
        <p:spPr>
          <a:xfrm>
            <a:off x="5578618" y="5102225"/>
            <a:ext cx="16510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8486399C-9762-594C-1C07-F1FDF9982307}"/>
              </a:ext>
            </a:extLst>
          </p:cNvPr>
          <p:cNvSpPr/>
          <p:nvPr/>
        </p:nvSpPr>
        <p:spPr>
          <a:xfrm>
            <a:off x="5524500" y="3486150"/>
            <a:ext cx="16510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4203700" y="2019300"/>
            <a:ext cx="1416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7080250" y="2019300"/>
            <a:ext cx="118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85B3A9D-54AC-22D5-777C-937133E6A64D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>
            <a:off x="4203700" y="3943350"/>
            <a:ext cx="132080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D7A3B85-1206-EFFA-3F21-437763EC9551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7175500" y="2019300"/>
            <a:ext cx="1092200" cy="1924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FBC1CD57-7ADE-A9A1-E3FD-D9F5282098F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 flipV="1">
            <a:off x="4203700" y="4933950"/>
            <a:ext cx="1374918" cy="625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40858BE4-C245-4D08-1C5C-16BE18A874B0}"/>
              </a:ext>
            </a:extLst>
          </p:cNvPr>
          <p:cNvCxnSpPr>
            <a:cxnSpLocks/>
            <a:stCxn id="72" idx="3"/>
            <a:endCxn id="7" idx="1"/>
          </p:cNvCxnSpPr>
          <p:nvPr/>
        </p:nvCxnSpPr>
        <p:spPr>
          <a:xfrm flipV="1">
            <a:off x="7229618" y="4933950"/>
            <a:ext cx="1038082" cy="625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71EF03-BE51-C3EC-FAAB-5D7CCB20615D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 flipH="1">
            <a:off x="8911294" y="2336800"/>
            <a:ext cx="4106" cy="628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305B770-270C-9515-FB7B-18B3A1C7886A}"/>
              </a:ext>
            </a:extLst>
          </p:cNvPr>
          <p:cNvCxnSpPr>
            <a:cxnSpLocks/>
            <a:stCxn id="7" idx="0"/>
            <a:endCxn id="71" idx="2"/>
          </p:cNvCxnSpPr>
          <p:nvPr/>
        </p:nvCxnSpPr>
        <p:spPr>
          <a:xfrm flipH="1" flipV="1">
            <a:off x="8911294" y="3879850"/>
            <a:ext cx="4106" cy="73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C1CDB384-1BBF-0456-AC6C-8C1DA7D2AE44}"/>
              </a:ext>
            </a:extLst>
          </p:cNvPr>
          <p:cNvSpPr txBox="1"/>
          <p:nvPr/>
        </p:nvSpPr>
        <p:spPr>
          <a:xfrm>
            <a:off x="7518472" y="168330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F6093B-D65C-98BA-A5F0-D8B34346375B}"/>
              </a:ext>
            </a:extLst>
          </p:cNvPr>
          <p:cNvSpPr txBox="1"/>
          <p:nvPr/>
        </p:nvSpPr>
        <p:spPr>
          <a:xfrm>
            <a:off x="4962131" y="4977884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EFBBFF6-5911-A09D-5B5A-D82C91B9F9F1}"/>
              </a:ext>
            </a:extLst>
          </p:cNvPr>
          <p:cNvSpPr txBox="1"/>
          <p:nvPr/>
        </p:nvSpPr>
        <p:spPr>
          <a:xfrm>
            <a:off x="4771882" y="171664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87F887E-06A8-1160-311C-E05E51EE2C22}"/>
              </a:ext>
            </a:extLst>
          </p:cNvPr>
          <p:cNvSpPr txBox="1"/>
          <p:nvPr/>
        </p:nvSpPr>
        <p:spPr>
          <a:xfrm>
            <a:off x="8876654" y="248126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ED22BA8-1AFE-DF95-6C83-08610AC1F29A}"/>
              </a:ext>
            </a:extLst>
          </p:cNvPr>
          <p:cNvSpPr txBox="1"/>
          <p:nvPr/>
        </p:nvSpPr>
        <p:spPr>
          <a:xfrm>
            <a:off x="7512050" y="493926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0DD2A1-C042-AAA8-B04E-B5E87C6B9FB7}"/>
              </a:ext>
            </a:extLst>
          </p:cNvPr>
          <p:cNvSpPr txBox="1"/>
          <p:nvPr/>
        </p:nvSpPr>
        <p:spPr>
          <a:xfrm>
            <a:off x="7447774" y="272246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AA1BFB3-51C7-3A64-EA1B-EC6E27F8D1E2}"/>
              </a:ext>
            </a:extLst>
          </p:cNvPr>
          <p:cNvSpPr txBox="1"/>
          <p:nvPr/>
        </p:nvSpPr>
        <p:spPr>
          <a:xfrm>
            <a:off x="4760292" y="4004259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AB7EDB-6276-39AF-2A4E-F984D744A04A}"/>
              </a:ext>
            </a:extLst>
          </p:cNvPr>
          <p:cNvSpPr txBox="1"/>
          <p:nvPr/>
        </p:nvSpPr>
        <p:spPr>
          <a:xfrm>
            <a:off x="8915925" y="402697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115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195665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7768294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bestellungen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5AB684-BF11-FE25-18CF-15FB4636EC74}"/>
              </a:ext>
            </a:extLst>
          </p:cNvPr>
          <p:cNvSpPr/>
          <p:nvPr/>
        </p:nvSpPr>
        <p:spPr>
          <a:xfrm>
            <a:off x="7772400" y="44196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artikel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5B70A8-3706-AB72-B93B-518E29331ECB}"/>
              </a:ext>
            </a:extLst>
          </p:cNvPr>
          <p:cNvSpPr/>
          <p:nvPr/>
        </p:nvSpPr>
        <p:spPr>
          <a:xfrm>
            <a:off x="1830540" y="37306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838D93-30C9-A2D8-F40A-070BBD5F8DA1}"/>
              </a:ext>
            </a:extLst>
          </p:cNvPr>
          <p:cNvSpPr/>
          <p:nvPr/>
        </p:nvSpPr>
        <p:spPr>
          <a:xfrm>
            <a:off x="8045450" y="56705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artikelNR</a:t>
            </a:r>
            <a:endParaRPr lang="de-DE" u="sng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9671050" y="16351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bestellNR</a:t>
            </a:r>
            <a:endParaRPr lang="de-DE" u="sng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2C80DB1-050B-EF77-1AAC-8C4B39618D98}"/>
              </a:ext>
            </a:extLst>
          </p:cNvPr>
          <p:cNvSpPr/>
          <p:nvPr/>
        </p:nvSpPr>
        <p:spPr>
          <a:xfrm>
            <a:off x="9823450" y="3797300"/>
            <a:ext cx="1926294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93815" y="148113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C728D6-3D48-2DA2-9D86-1012AC1F1AD0}"/>
              </a:ext>
            </a:extLst>
          </p:cNvPr>
          <p:cNvSpPr/>
          <p:nvPr/>
        </p:nvSpPr>
        <p:spPr>
          <a:xfrm>
            <a:off x="9823450" y="46101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einzelpreis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2360550" y="233838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9747250" y="1481138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datum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>
            <a:off x="1871815" y="1731963"/>
            <a:ext cx="32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2843365" y="2049463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70D6A2-1059-05EA-C1C2-6962EBC1C45B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2719540" y="874713"/>
            <a:ext cx="123825" cy="53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FA9211-20B9-36A4-7B4E-B72BE7C0383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420100" y="5054600"/>
            <a:ext cx="514350" cy="61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355E5B-FEC2-7DD3-61D2-6D92F70EAB21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flipH="1" flipV="1">
            <a:off x="9067800" y="4737100"/>
            <a:ext cx="755650" cy="123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269432C-34B4-7134-C658-FF187CFB814A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9067800" y="4048125"/>
            <a:ext cx="755650" cy="68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415994" y="665163"/>
            <a:ext cx="2144056" cy="749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2"/>
            <a:endCxn id="5" idx="3"/>
          </p:cNvCxnSpPr>
          <p:nvPr/>
        </p:nvCxnSpPr>
        <p:spPr>
          <a:xfrm flipH="1">
            <a:off x="9063694" y="1731963"/>
            <a:ext cx="683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4907115" y="1274763"/>
            <a:ext cx="14605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gibt auf</a:t>
            </a: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A3E966E6-46DE-DE87-7316-396A854EE56C}"/>
              </a:ext>
            </a:extLst>
          </p:cNvPr>
          <p:cNvSpPr/>
          <p:nvPr/>
        </p:nvSpPr>
        <p:spPr>
          <a:xfrm>
            <a:off x="7603194" y="2768600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beinhaltet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3491065" y="1731963"/>
            <a:ext cx="1416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6367615" y="1731963"/>
            <a:ext cx="1400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71EF03-BE51-C3EC-FAAB-5D7CCB20615D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8415994" y="2049463"/>
            <a:ext cx="0" cy="71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305B770-270C-9515-FB7B-18B3A1C7886A}"/>
              </a:ext>
            </a:extLst>
          </p:cNvPr>
          <p:cNvCxnSpPr>
            <a:cxnSpLocks/>
            <a:stCxn id="7" idx="0"/>
            <a:endCxn id="71" idx="2"/>
          </p:cNvCxnSpPr>
          <p:nvPr/>
        </p:nvCxnSpPr>
        <p:spPr>
          <a:xfrm flipH="1" flipV="1">
            <a:off x="8415994" y="3683000"/>
            <a:ext cx="4106" cy="73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C1CDB384-1BBF-0456-AC6C-8C1DA7D2AE44}"/>
              </a:ext>
            </a:extLst>
          </p:cNvPr>
          <p:cNvSpPr txBox="1"/>
          <p:nvPr/>
        </p:nvSpPr>
        <p:spPr>
          <a:xfrm>
            <a:off x="6805837" y="139596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EFBBFF6-5911-A09D-5B5A-D82C91B9F9F1}"/>
              </a:ext>
            </a:extLst>
          </p:cNvPr>
          <p:cNvSpPr txBox="1"/>
          <p:nvPr/>
        </p:nvSpPr>
        <p:spPr>
          <a:xfrm>
            <a:off x="4059247" y="142930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87F887E-06A8-1160-311C-E05E51EE2C22}"/>
              </a:ext>
            </a:extLst>
          </p:cNvPr>
          <p:cNvSpPr txBox="1"/>
          <p:nvPr/>
        </p:nvSpPr>
        <p:spPr>
          <a:xfrm>
            <a:off x="8355954" y="218916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AB7EDB-6276-39AF-2A4E-F984D744A04A}"/>
              </a:ext>
            </a:extLst>
          </p:cNvPr>
          <p:cNvSpPr txBox="1"/>
          <p:nvPr/>
        </p:nvSpPr>
        <p:spPr>
          <a:xfrm>
            <a:off x="8420625" y="383012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312B052-5CF7-84DA-E305-0AB2ADE03CCB}"/>
              </a:ext>
            </a:extLst>
          </p:cNvPr>
          <p:cNvSpPr/>
          <p:nvPr/>
        </p:nvSpPr>
        <p:spPr>
          <a:xfrm>
            <a:off x="9703262" y="29273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</a:t>
            </a:r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ACEE8C9-E2D9-BE0E-E96A-82F0AAA8D7DF}"/>
              </a:ext>
            </a:extLst>
          </p:cNvPr>
          <p:cNvCxnSpPr>
            <a:cxnSpLocks/>
            <a:stCxn id="23" idx="2"/>
            <a:endCxn id="71" idx="3"/>
          </p:cNvCxnSpPr>
          <p:nvPr/>
        </p:nvCxnSpPr>
        <p:spPr>
          <a:xfrm flipH="1">
            <a:off x="9228794" y="3178175"/>
            <a:ext cx="474468" cy="47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ACFC530-4D7B-A4CD-F944-807C1A1420E3}"/>
              </a:ext>
            </a:extLst>
          </p:cNvPr>
          <p:cNvSpPr/>
          <p:nvPr/>
        </p:nvSpPr>
        <p:spPr>
          <a:xfrm>
            <a:off x="2441813" y="4698999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rechnungen</a:t>
            </a:r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42D4A72-0461-1227-FF1E-BED8D0E410AD}"/>
              </a:ext>
            </a:extLst>
          </p:cNvPr>
          <p:cNvSpPr/>
          <p:nvPr/>
        </p:nvSpPr>
        <p:spPr>
          <a:xfrm>
            <a:off x="2076688" y="3657599"/>
            <a:ext cx="1954336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rechnungNR</a:t>
            </a:r>
            <a:endParaRPr lang="de-DE" u="sng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38770CD-62B1-B768-3579-D547018BF29B}"/>
              </a:ext>
            </a:extLst>
          </p:cNvPr>
          <p:cNvSpPr/>
          <p:nvPr/>
        </p:nvSpPr>
        <p:spPr>
          <a:xfrm>
            <a:off x="2606698" y="5622924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betrag</a:t>
            </a:r>
            <a:endParaRPr lang="de-DE" dirty="0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27A0A50-8112-59B3-5FA4-4EEC66D370D3}"/>
              </a:ext>
            </a:extLst>
          </p:cNvPr>
          <p:cNvCxnSpPr>
            <a:cxnSpLocks/>
            <a:stCxn id="5" idx="2"/>
            <a:endCxn id="75" idx="3"/>
          </p:cNvCxnSpPr>
          <p:nvPr/>
        </p:nvCxnSpPr>
        <p:spPr>
          <a:xfrm flipH="1">
            <a:off x="6848761" y="2049463"/>
            <a:ext cx="1567233" cy="127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572851D-49C9-3710-5C35-DF150E577D42}"/>
              </a:ext>
            </a:extLst>
          </p:cNvPr>
          <p:cNvCxnSpPr>
            <a:cxnSpLocks/>
            <a:stCxn id="65" idx="0"/>
            <a:endCxn id="62" idx="2"/>
          </p:cNvCxnSpPr>
          <p:nvPr/>
        </p:nvCxnSpPr>
        <p:spPr>
          <a:xfrm flipH="1" flipV="1">
            <a:off x="3089513" y="5333999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D310AFB-F19D-53DE-BC81-9DA4368FE71F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>
            <a:off x="3053856" y="4159249"/>
            <a:ext cx="35657" cy="53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aute 74">
            <a:extLst>
              <a:ext uri="{FF2B5EF4-FFF2-40B4-BE49-F238E27FC236}">
                <a16:creationId xmlns:a16="http://schemas.microsoft.com/office/drawing/2014/main" id="{87A9A8AD-5804-F605-52C1-B047E926F687}"/>
              </a:ext>
            </a:extLst>
          </p:cNvPr>
          <p:cNvSpPr/>
          <p:nvPr/>
        </p:nvSpPr>
        <p:spPr>
          <a:xfrm>
            <a:off x="5223161" y="2863850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7FF474A-35CF-1680-67BB-E854B418B34B}"/>
              </a:ext>
            </a:extLst>
          </p:cNvPr>
          <p:cNvCxnSpPr>
            <a:cxnSpLocks/>
            <a:stCxn id="75" idx="1"/>
            <a:endCxn id="62" idx="3"/>
          </p:cNvCxnSpPr>
          <p:nvPr/>
        </p:nvCxnSpPr>
        <p:spPr>
          <a:xfrm flipH="1">
            <a:off x="3737213" y="3321050"/>
            <a:ext cx="1485948" cy="1695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50C0CA26-354B-5722-7DDB-5279D12AEFE0}"/>
              </a:ext>
            </a:extLst>
          </p:cNvPr>
          <p:cNvSpPr txBox="1"/>
          <p:nvPr/>
        </p:nvSpPr>
        <p:spPr>
          <a:xfrm>
            <a:off x="7128726" y="249451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4F6AE0BB-161B-704A-7391-BCC45B780C69}"/>
              </a:ext>
            </a:extLst>
          </p:cNvPr>
          <p:cNvSpPr txBox="1"/>
          <p:nvPr/>
        </p:nvSpPr>
        <p:spPr>
          <a:xfrm>
            <a:off x="4477035" y="4083604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2BCDBC14-10EA-2F0D-44F1-1C267AC70C0A}"/>
              </a:ext>
            </a:extLst>
          </p:cNvPr>
          <p:cNvSpPr/>
          <p:nvPr/>
        </p:nvSpPr>
        <p:spPr>
          <a:xfrm>
            <a:off x="349464" y="479901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fälligkeit</a:t>
            </a:r>
            <a:endParaRPr lang="de-DE" dirty="0"/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8EB01275-B56A-1CF8-69E7-97DB101ACA7E}"/>
              </a:ext>
            </a:extLst>
          </p:cNvPr>
          <p:cNvCxnSpPr>
            <a:cxnSpLocks/>
            <a:stCxn id="62" idx="1"/>
            <a:endCxn id="89" idx="6"/>
          </p:cNvCxnSpPr>
          <p:nvPr/>
        </p:nvCxnSpPr>
        <p:spPr>
          <a:xfrm flipH="1">
            <a:off x="2127464" y="5016499"/>
            <a:ext cx="314349" cy="3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628650" y="4191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Entitätstyp</a:t>
            </a:r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533400" y="212725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Beziehung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595E91-8D0E-B5F1-CD7F-D47D6E04F05E}"/>
              </a:ext>
            </a:extLst>
          </p:cNvPr>
          <p:cNvSpPr/>
          <p:nvPr/>
        </p:nvSpPr>
        <p:spPr>
          <a:xfrm>
            <a:off x="508000" y="39878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4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2387600" y="762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länder</a:t>
            </a:r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4940300" y="62230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9D4B7C-5784-1F4B-F073-0F43D9DAF279}"/>
              </a:ext>
            </a:extLst>
          </p:cNvPr>
          <p:cNvSpPr/>
          <p:nvPr/>
        </p:nvSpPr>
        <p:spPr>
          <a:xfrm>
            <a:off x="8508999" y="762000"/>
            <a:ext cx="1444897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hauptstädte</a:t>
            </a:r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A0D0802-7FF4-48D8-19B4-75A796CB7B81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683000" y="1079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3245807-658C-11B0-90B2-DA481125E3E8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7251700" y="1079500"/>
            <a:ext cx="1257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A242ED7-8A5F-E0EE-30FE-0AE4A25E7712}"/>
              </a:ext>
            </a:extLst>
          </p:cNvPr>
          <p:cNvSpPr txBox="1"/>
          <p:nvPr/>
        </p:nvSpPr>
        <p:spPr>
          <a:xfrm>
            <a:off x="4168847" y="762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201DD-622D-770F-1BAA-7697B30C5195}"/>
              </a:ext>
            </a:extLst>
          </p:cNvPr>
          <p:cNvSpPr txBox="1"/>
          <p:nvPr/>
        </p:nvSpPr>
        <p:spPr>
          <a:xfrm>
            <a:off x="7756596" y="762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590A6A4-DEF1-73C7-A281-0205863416FF}"/>
              </a:ext>
            </a:extLst>
          </p:cNvPr>
          <p:cNvSpPr/>
          <p:nvPr/>
        </p:nvSpPr>
        <p:spPr>
          <a:xfrm>
            <a:off x="2400300" y="19431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schüler</a:t>
            </a:r>
            <a:endParaRPr lang="de-DE" dirty="0"/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C8AB1D81-1E8A-018B-BF1D-0322F1E68315}"/>
              </a:ext>
            </a:extLst>
          </p:cNvPr>
          <p:cNvSpPr/>
          <p:nvPr/>
        </p:nvSpPr>
        <p:spPr>
          <a:xfrm>
            <a:off x="4953000" y="180340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besucht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ACEED51-317A-5E4F-8D97-F7AF403C4BBC}"/>
              </a:ext>
            </a:extLst>
          </p:cNvPr>
          <p:cNvSpPr/>
          <p:nvPr/>
        </p:nvSpPr>
        <p:spPr>
          <a:xfrm>
            <a:off x="8521700" y="19431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D598170-9E57-E4E7-AF20-188C9BC0E74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695700" y="22606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CDBF7BA-6A36-B067-D86E-6DF03C17780A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7264400" y="22606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F155DE7-7C4E-068E-D255-35006E9C2857}"/>
              </a:ext>
            </a:extLst>
          </p:cNvPr>
          <p:cNvSpPr txBox="1"/>
          <p:nvPr/>
        </p:nvSpPr>
        <p:spPr>
          <a:xfrm>
            <a:off x="4181547" y="19431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09D144B-586C-7FAF-46EB-9F5323D10549}"/>
              </a:ext>
            </a:extLst>
          </p:cNvPr>
          <p:cNvSpPr txBox="1"/>
          <p:nvPr/>
        </p:nvSpPr>
        <p:spPr>
          <a:xfrm>
            <a:off x="7769296" y="19431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764C91-16DD-2D1D-07B5-EBA3F555529B}"/>
              </a:ext>
            </a:extLst>
          </p:cNvPr>
          <p:cNvSpPr/>
          <p:nvPr/>
        </p:nvSpPr>
        <p:spPr>
          <a:xfrm>
            <a:off x="2400300" y="3175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mitarbeiter</a:t>
            </a:r>
            <a:endParaRPr lang="de-DE" dirty="0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8870D7D9-46D9-8553-39FE-C8BD37C04B61}"/>
              </a:ext>
            </a:extLst>
          </p:cNvPr>
          <p:cNvSpPr/>
          <p:nvPr/>
        </p:nvSpPr>
        <p:spPr>
          <a:xfrm>
            <a:off x="4953000" y="303530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arbeitet 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F790685-2F12-A2C3-AC9D-9D3557008411}"/>
              </a:ext>
            </a:extLst>
          </p:cNvPr>
          <p:cNvSpPr/>
          <p:nvPr/>
        </p:nvSpPr>
        <p:spPr>
          <a:xfrm>
            <a:off x="8521700" y="3175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projekte</a:t>
            </a:r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4B2A9A9-3317-D975-C3D3-759BAC70FDF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3695700" y="3492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36064D0-BF2A-6246-D99B-725400CE7F15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7264400" y="3492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E9DF6D3-95A7-F692-9C48-03F368858C9D}"/>
              </a:ext>
            </a:extLst>
          </p:cNvPr>
          <p:cNvSpPr txBox="1"/>
          <p:nvPr/>
        </p:nvSpPr>
        <p:spPr>
          <a:xfrm>
            <a:off x="4181547" y="3175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57E9-E7A3-CD62-71DD-9DC736B78FCD}"/>
              </a:ext>
            </a:extLst>
          </p:cNvPr>
          <p:cNvSpPr txBox="1"/>
          <p:nvPr/>
        </p:nvSpPr>
        <p:spPr>
          <a:xfrm>
            <a:off x="7769296" y="3175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389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195665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7768294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fahrräder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9671050" y="16351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rahmenNR</a:t>
            </a:r>
            <a:endParaRPr lang="de-DE" u="sng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93815" y="148113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2360550" y="233838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4724542" y="142876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 bis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>
            <a:off x="1871815" y="1731963"/>
            <a:ext cx="32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2843365" y="2049463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415994" y="665163"/>
            <a:ext cx="2144056" cy="749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4"/>
            <a:endCxn id="70" idx="0"/>
          </p:cNvCxnSpPr>
          <p:nvPr/>
        </p:nvCxnSpPr>
        <p:spPr>
          <a:xfrm>
            <a:off x="5689742" y="644526"/>
            <a:ext cx="30172" cy="63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4907114" y="1274763"/>
            <a:ext cx="1625599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mietet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3491065" y="1731963"/>
            <a:ext cx="1416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6532713" y="1731963"/>
            <a:ext cx="12355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0A6C16B-05D4-6185-8572-6577A959D2E4}"/>
              </a:ext>
            </a:extLst>
          </p:cNvPr>
          <p:cNvSpPr/>
          <p:nvPr/>
        </p:nvSpPr>
        <p:spPr>
          <a:xfrm>
            <a:off x="10021310" y="138275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4298210-15D2-F205-C731-EB0716788647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flipH="1">
            <a:off x="9063694" y="1633577"/>
            <a:ext cx="957616" cy="98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749CF023-5DF9-C153-266D-3A7B5780B73A}"/>
              </a:ext>
            </a:extLst>
          </p:cNvPr>
          <p:cNvSpPr/>
          <p:nvPr/>
        </p:nvSpPr>
        <p:spPr>
          <a:xfrm>
            <a:off x="570065" y="4808537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99A9C-E304-5853-F7AE-1ECC9737C9A1}"/>
              </a:ext>
            </a:extLst>
          </p:cNvPr>
          <p:cNvSpPr/>
          <p:nvPr/>
        </p:nvSpPr>
        <p:spPr>
          <a:xfrm>
            <a:off x="6142694" y="4808537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autos</a:t>
            </a:r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AA7DCC7-2E30-B113-5B76-CD276FAC374F}"/>
              </a:ext>
            </a:extLst>
          </p:cNvPr>
          <p:cNvSpPr/>
          <p:nvPr/>
        </p:nvSpPr>
        <p:spPr>
          <a:xfrm>
            <a:off x="5901394" y="3675061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karosserie</a:t>
            </a:r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FD268C-73C2-001A-874D-B7ED24950410}"/>
              </a:ext>
            </a:extLst>
          </p:cNvPr>
          <p:cNvSpPr/>
          <p:nvPr/>
        </p:nvSpPr>
        <p:spPr>
          <a:xfrm>
            <a:off x="1225958" y="39417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FC5E5CA-18CE-8426-91EE-1ADF7512F758}"/>
              </a:ext>
            </a:extLst>
          </p:cNvPr>
          <p:cNvSpPr/>
          <p:nvPr/>
        </p:nvSpPr>
        <p:spPr>
          <a:xfrm>
            <a:off x="734950" y="57324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B00A095-BD72-7142-ED6C-0B2E5CE9DAFF}"/>
              </a:ext>
            </a:extLst>
          </p:cNvPr>
          <p:cNvSpPr/>
          <p:nvPr/>
        </p:nvSpPr>
        <p:spPr>
          <a:xfrm>
            <a:off x="3234607" y="3725863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preis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C338EAA-55D0-E75C-534C-4F8ECB6B1C28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 flipH="1">
            <a:off x="1217765" y="4443412"/>
            <a:ext cx="897193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0ADA385-9D9B-C05D-546A-2445E8FA604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H="1" flipV="1">
            <a:off x="1217765" y="5443537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9249125-7A68-FE41-52DD-0150F42B8779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6790394" y="4176711"/>
            <a:ext cx="0" cy="631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22942F-0C45-0E15-5FF8-BDF8DD7DC980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4199807" y="4227513"/>
            <a:ext cx="0" cy="44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9CEB1589-BB9F-AB9A-6CE2-BC6FB3E2A3FB}"/>
              </a:ext>
            </a:extLst>
          </p:cNvPr>
          <p:cNvSpPr/>
          <p:nvPr/>
        </p:nvSpPr>
        <p:spPr>
          <a:xfrm>
            <a:off x="3281514" y="4668837"/>
            <a:ext cx="1836586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gekauft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1379AA4-BA3F-F3FB-C385-CEEE279B0739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flipH="1">
            <a:off x="1865465" y="5126037"/>
            <a:ext cx="1416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5EF7BD0-51C3-C214-985F-008894189876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flipH="1">
            <a:off x="5118100" y="5126037"/>
            <a:ext cx="102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34A9A65-B3F1-29E2-1A34-D61522192410}"/>
              </a:ext>
            </a:extLst>
          </p:cNvPr>
          <p:cNvCxnSpPr>
            <a:cxnSpLocks/>
            <a:stCxn id="72" idx="1"/>
            <a:endCxn id="28" idx="3"/>
          </p:cNvCxnSpPr>
          <p:nvPr/>
        </p:nvCxnSpPr>
        <p:spPr>
          <a:xfrm flipH="1">
            <a:off x="7438094" y="5126037"/>
            <a:ext cx="744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7BC3B07-1F2C-F1EE-6FF0-A94355C6B4B9}"/>
              </a:ext>
            </a:extLst>
          </p:cNvPr>
          <p:cNvSpPr/>
          <p:nvPr/>
        </p:nvSpPr>
        <p:spPr>
          <a:xfrm>
            <a:off x="3234607" y="5980111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datum</a:t>
            </a:r>
            <a:endParaRPr lang="de-DE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A169D5A-B31D-3B4C-ACAA-0D58503EE91C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4199807" y="5583237"/>
            <a:ext cx="0" cy="396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E3C03E8-257D-1D39-75D1-C3016F391261}"/>
              </a:ext>
            </a:extLst>
          </p:cNvPr>
          <p:cNvSpPr/>
          <p:nvPr/>
        </p:nvSpPr>
        <p:spPr>
          <a:xfrm>
            <a:off x="10503910" y="4808537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reifen</a:t>
            </a:r>
            <a:endParaRPr lang="de-DE" dirty="0"/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FC635354-A480-1262-D49A-0D422DEFF229}"/>
              </a:ext>
            </a:extLst>
          </p:cNvPr>
          <p:cNvSpPr/>
          <p:nvPr/>
        </p:nvSpPr>
        <p:spPr>
          <a:xfrm>
            <a:off x="8182267" y="4668837"/>
            <a:ext cx="1836586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verfügt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59F5AC7B-B4C6-40F1-649D-E386EF2F0332}"/>
              </a:ext>
            </a:extLst>
          </p:cNvPr>
          <p:cNvCxnSpPr>
            <a:cxnSpLocks/>
            <a:stCxn id="56" idx="1"/>
            <a:endCxn id="72" idx="3"/>
          </p:cNvCxnSpPr>
          <p:nvPr/>
        </p:nvCxnSpPr>
        <p:spPr>
          <a:xfrm flipH="1">
            <a:off x="10018853" y="5126037"/>
            <a:ext cx="485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28B29EF2-4BB7-66EC-3682-3939997E29C5}"/>
              </a:ext>
            </a:extLst>
          </p:cNvPr>
          <p:cNvSpPr/>
          <p:nvPr/>
        </p:nvSpPr>
        <p:spPr>
          <a:xfrm>
            <a:off x="10261381" y="380841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  <a:endParaRPr lang="de-DE" dirty="0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EFA90558-A426-21BE-29AD-76B2C14ACD58}"/>
              </a:ext>
            </a:extLst>
          </p:cNvPr>
          <p:cNvCxnSpPr>
            <a:cxnSpLocks/>
            <a:stCxn id="85" idx="4"/>
            <a:endCxn id="56" idx="0"/>
          </p:cNvCxnSpPr>
          <p:nvPr/>
        </p:nvCxnSpPr>
        <p:spPr>
          <a:xfrm>
            <a:off x="11150381" y="4310062"/>
            <a:ext cx="1229" cy="498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5C49BAC1-73E2-A1AE-99D6-300F8732EA16}"/>
              </a:ext>
            </a:extLst>
          </p:cNvPr>
          <p:cNvSpPr/>
          <p:nvPr/>
        </p:nvSpPr>
        <p:spPr>
          <a:xfrm>
            <a:off x="1954365" y="27781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2BA47D4-F159-D3A8-E759-27ABD6949E09}"/>
              </a:ext>
            </a:extLst>
          </p:cNvPr>
          <p:cNvCxnSpPr>
            <a:cxnSpLocks/>
            <a:stCxn id="90" idx="4"/>
            <a:endCxn id="4" idx="0"/>
          </p:cNvCxnSpPr>
          <p:nvPr/>
        </p:nvCxnSpPr>
        <p:spPr>
          <a:xfrm>
            <a:off x="2843365" y="779463"/>
            <a:ext cx="0" cy="6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3C5E4FFF-777D-6752-CF61-A32819843AA0}"/>
              </a:ext>
            </a:extLst>
          </p:cNvPr>
          <p:cNvSpPr txBox="1"/>
          <p:nvPr/>
        </p:nvSpPr>
        <p:spPr>
          <a:xfrm>
            <a:off x="4008804" y="138275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554AC63-8DEE-EF28-47BB-8D98EA5F0A5A}"/>
              </a:ext>
            </a:extLst>
          </p:cNvPr>
          <p:cNvSpPr txBox="1"/>
          <p:nvPr/>
        </p:nvSpPr>
        <p:spPr>
          <a:xfrm>
            <a:off x="6902996" y="1362631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8E918D7-24E2-A27C-3634-18832DE45120}"/>
              </a:ext>
            </a:extLst>
          </p:cNvPr>
          <p:cNvSpPr/>
          <p:nvPr/>
        </p:nvSpPr>
        <p:spPr>
          <a:xfrm>
            <a:off x="87465" y="3355975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3352212-854A-9573-4CB6-7351F261E2ED}"/>
              </a:ext>
            </a:extLst>
          </p:cNvPr>
          <p:cNvCxnSpPr>
            <a:cxnSpLocks/>
            <a:stCxn id="27" idx="0"/>
            <a:endCxn id="97" idx="4"/>
          </p:cNvCxnSpPr>
          <p:nvPr/>
        </p:nvCxnSpPr>
        <p:spPr>
          <a:xfrm flipH="1" flipV="1">
            <a:off x="976465" y="3857625"/>
            <a:ext cx="241300" cy="95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F8A1E0FC-64E3-F2A0-B58F-BCE374CECF4D}"/>
              </a:ext>
            </a:extLst>
          </p:cNvPr>
          <p:cNvSpPr/>
          <p:nvPr/>
        </p:nvSpPr>
        <p:spPr>
          <a:xfrm>
            <a:off x="5901394" y="590073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fahrzeugID</a:t>
            </a:r>
            <a:endParaRPr lang="de-DE" u="sng" dirty="0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3167EA22-433B-F64B-6BA1-A134BA5D62F2}"/>
              </a:ext>
            </a:extLst>
          </p:cNvPr>
          <p:cNvCxnSpPr>
            <a:cxnSpLocks/>
            <a:stCxn id="28" idx="2"/>
            <a:endCxn id="103" idx="0"/>
          </p:cNvCxnSpPr>
          <p:nvPr/>
        </p:nvCxnSpPr>
        <p:spPr>
          <a:xfrm>
            <a:off x="6790394" y="5443537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400362FA-0DBF-CD31-89F0-0DF447DC35E0}"/>
              </a:ext>
            </a:extLst>
          </p:cNvPr>
          <p:cNvSpPr/>
          <p:nvPr/>
        </p:nvSpPr>
        <p:spPr>
          <a:xfrm>
            <a:off x="10261381" y="595947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reifenID</a:t>
            </a:r>
            <a:endParaRPr lang="de-DE" u="sng" dirty="0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EA16EE90-26A4-5C64-FBD7-EFC7B3AD4693}"/>
              </a:ext>
            </a:extLst>
          </p:cNvPr>
          <p:cNvCxnSpPr>
            <a:cxnSpLocks/>
            <a:stCxn id="56" idx="2"/>
            <a:endCxn id="109" idx="0"/>
          </p:cNvCxnSpPr>
          <p:nvPr/>
        </p:nvCxnSpPr>
        <p:spPr>
          <a:xfrm flipH="1">
            <a:off x="11150381" y="5443537"/>
            <a:ext cx="1229" cy="515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70B404F-C151-9567-08E8-A7C9487C0A13}"/>
              </a:ext>
            </a:extLst>
          </p:cNvPr>
          <p:cNvSpPr txBox="1"/>
          <p:nvPr/>
        </p:nvSpPr>
        <p:spPr>
          <a:xfrm>
            <a:off x="2352508" y="47752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B643E9C-26C9-0C25-6DB1-A5BF87B36A25}"/>
              </a:ext>
            </a:extLst>
          </p:cNvPr>
          <p:cNvSpPr txBox="1"/>
          <p:nvPr/>
        </p:nvSpPr>
        <p:spPr>
          <a:xfrm>
            <a:off x="5492471" y="479742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CC43C4B-986B-58BF-AC5D-2294007C1A6B}"/>
              </a:ext>
            </a:extLst>
          </p:cNvPr>
          <p:cNvSpPr txBox="1"/>
          <p:nvPr/>
        </p:nvSpPr>
        <p:spPr>
          <a:xfrm>
            <a:off x="7697210" y="4808537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A29FA33-BD9B-55E3-27E6-FC44E98C4141}"/>
              </a:ext>
            </a:extLst>
          </p:cNvPr>
          <p:cNvSpPr txBox="1"/>
          <p:nvPr/>
        </p:nvSpPr>
        <p:spPr>
          <a:xfrm>
            <a:off x="10137628" y="4808537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95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195665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filialen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7768294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medien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7919460" y="66677"/>
            <a:ext cx="19494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76506" y="97948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strasse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176365" y="21256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1594124" y="1407673"/>
            <a:ext cx="601541" cy="324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7"/>
            <a:endCxn id="4" idx="1"/>
          </p:cNvCxnSpPr>
          <p:nvPr/>
        </p:nvCxnSpPr>
        <p:spPr>
          <a:xfrm flipV="1">
            <a:off x="1693983" y="1731963"/>
            <a:ext cx="501682" cy="46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415994" y="568327"/>
            <a:ext cx="478191" cy="846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4907114" y="1274763"/>
            <a:ext cx="188963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besitzt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3491065" y="1731963"/>
            <a:ext cx="1416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6796744" y="1731963"/>
            <a:ext cx="971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0A6C16B-05D4-6185-8572-6577A959D2E4}"/>
              </a:ext>
            </a:extLst>
          </p:cNvPr>
          <p:cNvSpPr/>
          <p:nvPr/>
        </p:nvSpPr>
        <p:spPr>
          <a:xfrm>
            <a:off x="9868910" y="148113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4298210-15D2-F205-C731-EB0716788647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flipH="1">
            <a:off x="9063694" y="1731963"/>
            <a:ext cx="805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74D46FE0-C75E-A0F1-EB5B-26043057C782}"/>
              </a:ext>
            </a:extLst>
          </p:cNvPr>
          <p:cNvSpPr/>
          <p:nvPr/>
        </p:nvSpPr>
        <p:spPr>
          <a:xfrm>
            <a:off x="9868910" y="387349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u="sng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4A6F042-1E8A-EF15-9253-B8A9D9EDEADE}"/>
              </a:ext>
            </a:extLst>
          </p:cNvPr>
          <p:cNvCxnSpPr>
            <a:cxnSpLocks/>
            <a:stCxn id="2" idx="4"/>
            <a:endCxn id="5" idx="3"/>
          </p:cNvCxnSpPr>
          <p:nvPr/>
        </p:nvCxnSpPr>
        <p:spPr>
          <a:xfrm flipH="1">
            <a:off x="9063694" y="888999"/>
            <a:ext cx="1694216" cy="842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AEE3D1BC-F6FC-C099-7896-9DFF42B6DF37}"/>
              </a:ext>
            </a:extLst>
          </p:cNvPr>
          <p:cNvSpPr/>
          <p:nvPr/>
        </p:nvSpPr>
        <p:spPr>
          <a:xfrm>
            <a:off x="7770538" y="35988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</a:t>
            </a:r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123897-AF96-571E-5235-1C8EF8485382}"/>
              </a:ext>
            </a:extLst>
          </p:cNvPr>
          <p:cNvSpPr/>
          <p:nvPr/>
        </p:nvSpPr>
        <p:spPr>
          <a:xfrm>
            <a:off x="2195665" y="35988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mitarbeiter</a:t>
            </a:r>
            <a:endParaRPr lang="de-DE" dirty="0"/>
          </a:p>
        </p:txBody>
      </p:sp>
      <p:sp>
        <p:nvSpPr>
          <p:cNvPr id="48" name="Raute 47">
            <a:extLst>
              <a:ext uri="{FF2B5EF4-FFF2-40B4-BE49-F238E27FC236}">
                <a16:creationId xmlns:a16="http://schemas.microsoft.com/office/drawing/2014/main" id="{F3458C2C-B15A-28DD-5304-FA25DE89D5D3}"/>
              </a:ext>
            </a:extLst>
          </p:cNvPr>
          <p:cNvSpPr/>
          <p:nvPr/>
        </p:nvSpPr>
        <p:spPr>
          <a:xfrm>
            <a:off x="1898550" y="2366962"/>
            <a:ext cx="188963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arbeitet in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D9B25D5-D884-AEC6-0BF6-35F25D1A3398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2843365" y="2049463"/>
            <a:ext cx="0" cy="317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aute 51">
            <a:extLst>
              <a:ext uri="{FF2B5EF4-FFF2-40B4-BE49-F238E27FC236}">
                <a16:creationId xmlns:a16="http://schemas.microsoft.com/office/drawing/2014/main" id="{3B186237-6F6A-3C9D-6C4F-BDEC69145D34}"/>
              </a:ext>
            </a:extLst>
          </p:cNvPr>
          <p:cNvSpPr/>
          <p:nvPr/>
        </p:nvSpPr>
        <p:spPr>
          <a:xfrm>
            <a:off x="7471179" y="2336581"/>
            <a:ext cx="188963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leiht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8595CB-D955-13C3-AAD9-BD3D3EBF9725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8415994" y="2049463"/>
            <a:ext cx="0" cy="287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369CAC5-D773-7051-08FB-4BFD7B4EB0FA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V="1">
            <a:off x="2843365" y="3281362"/>
            <a:ext cx="0" cy="317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8ADA246-EA83-85EC-0C40-421C16EACC03}"/>
              </a:ext>
            </a:extLst>
          </p:cNvPr>
          <p:cNvCxnSpPr>
            <a:cxnSpLocks/>
            <a:stCxn id="52" idx="2"/>
            <a:endCxn id="23" idx="0"/>
          </p:cNvCxnSpPr>
          <p:nvPr/>
        </p:nvCxnSpPr>
        <p:spPr>
          <a:xfrm>
            <a:off x="8415994" y="3250981"/>
            <a:ext cx="2244" cy="34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D58E8968-40F6-A46D-68DE-B149098019C6}"/>
              </a:ext>
            </a:extLst>
          </p:cNvPr>
          <p:cNvSpPr/>
          <p:nvPr/>
        </p:nvSpPr>
        <p:spPr>
          <a:xfrm>
            <a:off x="1944824" y="506932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83C153A-FDB6-4071-8387-A54B9D0ACC83}"/>
              </a:ext>
            </a:extLst>
          </p:cNvPr>
          <p:cNvSpPr/>
          <p:nvPr/>
        </p:nvSpPr>
        <p:spPr>
          <a:xfrm>
            <a:off x="7526994" y="487521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B19212B-CE4A-7E98-4D33-1541CF003B84}"/>
              </a:ext>
            </a:extLst>
          </p:cNvPr>
          <p:cNvCxnSpPr>
            <a:cxnSpLocks/>
            <a:stCxn id="69" idx="0"/>
            <a:endCxn id="46" idx="2"/>
          </p:cNvCxnSpPr>
          <p:nvPr/>
        </p:nvCxnSpPr>
        <p:spPr>
          <a:xfrm flipV="1">
            <a:off x="2833824" y="4233863"/>
            <a:ext cx="9541" cy="835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4348E627-DD31-A5AB-357F-320E863D09C2}"/>
              </a:ext>
            </a:extLst>
          </p:cNvPr>
          <p:cNvCxnSpPr>
            <a:cxnSpLocks/>
            <a:stCxn id="23" idx="2"/>
            <a:endCxn id="71" idx="0"/>
          </p:cNvCxnSpPr>
          <p:nvPr/>
        </p:nvCxnSpPr>
        <p:spPr>
          <a:xfrm flipH="1">
            <a:off x="8415994" y="4233863"/>
            <a:ext cx="2244" cy="641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202F1ACB-0FD6-4A48-384E-438EF96C77DF}"/>
              </a:ext>
            </a:extLst>
          </p:cNvPr>
          <p:cNvSpPr/>
          <p:nvPr/>
        </p:nvSpPr>
        <p:spPr>
          <a:xfrm>
            <a:off x="9868910" y="2573337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 bis</a:t>
            </a:r>
            <a:endParaRPr lang="de-DE" dirty="0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072ABDCA-BAAE-AF6B-5EDF-BDA5975DCA00}"/>
              </a:ext>
            </a:extLst>
          </p:cNvPr>
          <p:cNvCxnSpPr>
            <a:cxnSpLocks/>
            <a:stCxn id="82" idx="2"/>
            <a:endCxn id="52" idx="3"/>
          </p:cNvCxnSpPr>
          <p:nvPr/>
        </p:nvCxnSpPr>
        <p:spPr>
          <a:xfrm flipH="1" flipV="1">
            <a:off x="9360809" y="2793781"/>
            <a:ext cx="508101" cy="30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8B63716C-B042-2A51-D6F2-6BC4AED65D2C}"/>
              </a:ext>
            </a:extLst>
          </p:cNvPr>
          <p:cNvSpPr/>
          <p:nvPr/>
        </p:nvSpPr>
        <p:spPr>
          <a:xfrm>
            <a:off x="6499405" y="738576"/>
            <a:ext cx="19494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</a:t>
            </a:r>
            <a:endParaRPr lang="de-DE" dirty="0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4AC9170F-AD42-DBE8-CA63-870CDC8AE231}"/>
              </a:ext>
            </a:extLst>
          </p:cNvPr>
          <p:cNvCxnSpPr>
            <a:cxnSpLocks/>
            <a:stCxn id="5" idx="0"/>
            <a:endCxn id="89" idx="4"/>
          </p:cNvCxnSpPr>
          <p:nvPr/>
        </p:nvCxnSpPr>
        <p:spPr>
          <a:xfrm flipH="1" flipV="1">
            <a:off x="7474130" y="1240226"/>
            <a:ext cx="941864" cy="174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CBCADAAD-D287-34E1-7884-2A142558BFAA}"/>
              </a:ext>
            </a:extLst>
          </p:cNvPr>
          <p:cNvSpPr txBox="1"/>
          <p:nvPr/>
        </p:nvSpPr>
        <p:spPr>
          <a:xfrm>
            <a:off x="2856278" y="2049461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E394A56-1536-D4A4-5B39-193DE872C5C8}"/>
              </a:ext>
            </a:extLst>
          </p:cNvPr>
          <p:cNvSpPr txBox="1"/>
          <p:nvPr/>
        </p:nvSpPr>
        <p:spPr>
          <a:xfrm>
            <a:off x="2919708" y="324025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945740CE-8D1F-887A-D846-00A394932E34}"/>
              </a:ext>
            </a:extLst>
          </p:cNvPr>
          <p:cNvSpPr/>
          <p:nvPr/>
        </p:nvSpPr>
        <p:spPr>
          <a:xfrm>
            <a:off x="76506" y="3665538"/>
            <a:ext cx="188963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mitarbeiterNR</a:t>
            </a:r>
            <a:endParaRPr lang="de-DE" u="sng" dirty="0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EBFD627F-2C6D-827A-A062-EF90D19B7450}"/>
              </a:ext>
            </a:extLst>
          </p:cNvPr>
          <p:cNvCxnSpPr>
            <a:cxnSpLocks/>
            <a:stCxn id="95" idx="6"/>
            <a:endCxn id="46" idx="1"/>
          </p:cNvCxnSpPr>
          <p:nvPr/>
        </p:nvCxnSpPr>
        <p:spPr>
          <a:xfrm>
            <a:off x="1966136" y="3916363"/>
            <a:ext cx="2295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>
            <a:extLst>
              <a:ext uri="{FF2B5EF4-FFF2-40B4-BE49-F238E27FC236}">
                <a16:creationId xmlns:a16="http://schemas.microsoft.com/office/drawing/2014/main" id="{64C9AAC0-B8D8-86AD-D159-1C5957F04B20}"/>
              </a:ext>
            </a:extLst>
          </p:cNvPr>
          <p:cNvSpPr/>
          <p:nvPr/>
        </p:nvSpPr>
        <p:spPr>
          <a:xfrm>
            <a:off x="9614859" y="3667126"/>
            <a:ext cx="188963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76525EB-B20A-15DE-4AE5-35F1AC573737}"/>
              </a:ext>
            </a:extLst>
          </p:cNvPr>
          <p:cNvCxnSpPr>
            <a:cxnSpLocks/>
            <a:stCxn id="99" idx="2"/>
            <a:endCxn id="23" idx="3"/>
          </p:cNvCxnSpPr>
          <p:nvPr/>
        </p:nvCxnSpPr>
        <p:spPr>
          <a:xfrm flipH="1" flipV="1">
            <a:off x="9065938" y="3916363"/>
            <a:ext cx="54892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DB6A89AC-B694-AA60-8F4B-DEA4BB39D928}"/>
              </a:ext>
            </a:extLst>
          </p:cNvPr>
          <p:cNvSpPr/>
          <p:nvPr/>
        </p:nvSpPr>
        <p:spPr>
          <a:xfrm>
            <a:off x="2106765" y="608014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u="sng" dirty="0"/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4564148D-6338-7B50-7D53-EE87761A6A8E}"/>
              </a:ext>
            </a:extLst>
          </p:cNvPr>
          <p:cNvCxnSpPr>
            <a:cxnSpLocks/>
            <a:stCxn id="103" idx="4"/>
            <a:endCxn id="4" idx="0"/>
          </p:cNvCxnSpPr>
          <p:nvPr/>
        </p:nvCxnSpPr>
        <p:spPr>
          <a:xfrm flipH="1">
            <a:off x="2843365" y="1109664"/>
            <a:ext cx="152400" cy="30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F8C7CB98-DD43-D183-AA44-80964832FA32}"/>
              </a:ext>
            </a:extLst>
          </p:cNvPr>
          <p:cNvSpPr txBox="1"/>
          <p:nvPr/>
        </p:nvSpPr>
        <p:spPr>
          <a:xfrm>
            <a:off x="8420649" y="201873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99D47F6-E82D-45FC-EF92-7F9177925501}"/>
              </a:ext>
            </a:extLst>
          </p:cNvPr>
          <p:cNvSpPr txBox="1"/>
          <p:nvPr/>
        </p:nvSpPr>
        <p:spPr>
          <a:xfrm>
            <a:off x="8465602" y="321434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AE9C2A16-9471-0ABB-8E99-95CE70DE820A}"/>
              </a:ext>
            </a:extLst>
          </p:cNvPr>
          <p:cNvSpPr/>
          <p:nvPr/>
        </p:nvSpPr>
        <p:spPr>
          <a:xfrm>
            <a:off x="4576914" y="2712690"/>
            <a:ext cx="19494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</a:t>
            </a:r>
            <a:endParaRPr lang="de-DE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7420B53E-5953-46B2-8A4B-09FC96ED1D03}"/>
              </a:ext>
            </a:extLst>
          </p:cNvPr>
          <p:cNvCxnSpPr>
            <a:cxnSpLocks/>
            <a:stCxn id="111" idx="0"/>
            <a:endCxn id="70" idx="2"/>
          </p:cNvCxnSpPr>
          <p:nvPr/>
        </p:nvCxnSpPr>
        <p:spPr>
          <a:xfrm flipV="1">
            <a:off x="5551639" y="2189163"/>
            <a:ext cx="300290" cy="523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C6F77973-4D37-9F25-4814-D09629CFBCA0}"/>
              </a:ext>
            </a:extLst>
          </p:cNvPr>
          <p:cNvSpPr txBox="1"/>
          <p:nvPr/>
        </p:nvSpPr>
        <p:spPr>
          <a:xfrm>
            <a:off x="4036408" y="138515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94B44C9-E3DC-960F-C9FB-7265A40E07AA}"/>
              </a:ext>
            </a:extLst>
          </p:cNvPr>
          <p:cNvSpPr txBox="1"/>
          <p:nvPr/>
        </p:nvSpPr>
        <p:spPr>
          <a:xfrm>
            <a:off x="7057114" y="138403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095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2378075" y="1549400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schüler</a:t>
            </a:r>
            <a:endParaRPr lang="de-DE" sz="1400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4050413" y="1455738"/>
            <a:ext cx="1765300" cy="5778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besucht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E65DAA-F1B5-552F-9813-AF5700759521}"/>
              </a:ext>
            </a:extLst>
          </p:cNvPr>
          <p:cNvSpPr/>
          <p:nvPr/>
        </p:nvSpPr>
        <p:spPr>
          <a:xfrm>
            <a:off x="184150" y="1628775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DFCF98-0141-93BA-3C87-96DEBFA819AB}"/>
              </a:ext>
            </a:extLst>
          </p:cNvPr>
          <p:cNvSpPr/>
          <p:nvPr/>
        </p:nvSpPr>
        <p:spPr>
          <a:xfrm>
            <a:off x="3343274" y="469106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176577-2E4E-A1B1-2458-A7454FDA33FA}"/>
              </a:ext>
            </a:extLst>
          </p:cNvPr>
          <p:cNvSpPr/>
          <p:nvPr/>
        </p:nvSpPr>
        <p:spPr>
          <a:xfrm>
            <a:off x="2228850" y="2982910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wohnort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B93FBAF-D273-56A6-A6E0-F174F66FD26B}"/>
              </a:ext>
            </a:extLst>
          </p:cNvPr>
          <p:cNvSpPr/>
          <p:nvPr/>
        </p:nvSpPr>
        <p:spPr>
          <a:xfrm>
            <a:off x="908050" y="2672555"/>
            <a:ext cx="14478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str+hausnr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3B6F22D-9ACA-8711-CB48-035AE05ECD6B}"/>
              </a:ext>
            </a:extLst>
          </p:cNvPr>
          <p:cNvSpPr/>
          <p:nvPr/>
        </p:nvSpPr>
        <p:spPr>
          <a:xfrm>
            <a:off x="482600" y="2166937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5C2875-BCE3-A716-30D6-06430593A61F}"/>
              </a:ext>
            </a:extLst>
          </p:cNvPr>
          <p:cNvSpPr/>
          <p:nvPr/>
        </p:nvSpPr>
        <p:spPr>
          <a:xfrm>
            <a:off x="2019300" y="165101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geschlecht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C201E23-1B5C-7B0E-D05C-F691DCE60CD8}"/>
              </a:ext>
            </a:extLst>
          </p:cNvPr>
          <p:cNvSpPr/>
          <p:nvPr/>
        </p:nvSpPr>
        <p:spPr>
          <a:xfrm>
            <a:off x="831850" y="508001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geburtstag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5253303-2BDD-8DF0-E010-7EDE376024F9}"/>
              </a:ext>
            </a:extLst>
          </p:cNvPr>
          <p:cNvSpPr/>
          <p:nvPr/>
        </p:nvSpPr>
        <p:spPr>
          <a:xfrm>
            <a:off x="298450" y="1046163"/>
            <a:ext cx="13335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F1CF559-0887-48AE-6CF0-4817110402FE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2798763" y="802440"/>
            <a:ext cx="756536" cy="746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AC83EC4-3351-6BAF-B9E8-08E35E9932DE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>
            <a:off x="2711450" y="555626"/>
            <a:ext cx="87313" cy="993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F69E09C-D493-0CA5-3A9E-8B4DBAEA5A2E}"/>
              </a:ext>
            </a:extLst>
          </p:cNvPr>
          <p:cNvCxnSpPr>
            <a:cxnSpLocks/>
            <a:stCxn id="4" idx="0"/>
            <a:endCxn id="17" idx="5"/>
          </p:cNvCxnSpPr>
          <p:nvPr/>
        </p:nvCxnSpPr>
        <p:spPr>
          <a:xfrm flipH="1" flipV="1">
            <a:off x="2013424" y="841335"/>
            <a:ext cx="785339" cy="708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728EA80-CA18-0BD8-EE9E-7043B0A8824F}"/>
              </a:ext>
            </a:extLst>
          </p:cNvPr>
          <p:cNvCxnSpPr>
            <a:cxnSpLocks/>
            <a:stCxn id="4" idx="1"/>
            <a:endCxn id="18" idx="6"/>
          </p:cNvCxnSpPr>
          <p:nvPr/>
        </p:nvCxnSpPr>
        <p:spPr>
          <a:xfrm flipH="1" flipV="1">
            <a:off x="1631950" y="1241426"/>
            <a:ext cx="746125" cy="503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C89A1CD-4345-1BED-B2F5-B045B57F9511}"/>
              </a:ext>
            </a:extLst>
          </p:cNvPr>
          <p:cNvCxnSpPr>
            <a:cxnSpLocks/>
            <a:stCxn id="4" idx="1"/>
            <a:endCxn id="10" idx="6"/>
          </p:cNvCxnSpPr>
          <p:nvPr/>
        </p:nvCxnSpPr>
        <p:spPr>
          <a:xfrm flipH="1">
            <a:off x="1479550" y="1744663"/>
            <a:ext cx="898525" cy="79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745C720-0F3D-73A8-032F-070D96DC8AC2}"/>
              </a:ext>
            </a:extLst>
          </p:cNvPr>
          <p:cNvCxnSpPr>
            <a:cxnSpLocks/>
            <a:stCxn id="4" idx="1"/>
            <a:endCxn id="15" idx="6"/>
          </p:cNvCxnSpPr>
          <p:nvPr/>
        </p:nvCxnSpPr>
        <p:spPr>
          <a:xfrm flipH="1">
            <a:off x="1778000" y="1744663"/>
            <a:ext cx="600075" cy="617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8A00574-3ACC-7A42-051B-0C5D19A71689}"/>
              </a:ext>
            </a:extLst>
          </p:cNvPr>
          <p:cNvCxnSpPr>
            <a:cxnSpLocks/>
            <a:stCxn id="4" idx="2"/>
            <a:endCxn id="14" idx="7"/>
          </p:cNvCxnSpPr>
          <p:nvPr/>
        </p:nvCxnSpPr>
        <p:spPr>
          <a:xfrm flipH="1">
            <a:off x="2143825" y="1939925"/>
            <a:ext cx="654938" cy="789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9052857-5DF7-5CC6-4964-A2E63A032E1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798763" y="1939925"/>
            <a:ext cx="77787" cy="1042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34A3DAB-40E9-060C-A597-A23A6E5298A2}"/>
              </a:ext>
            </a:extLst>
          </p:cNvPr>
          <p:cNvSpPr/>
          <p:nvPr/>
        </p:nvSpPr>
        <p:spPr>
          <a:xfrm>
            <a:off x="6791325" y="1549400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kurse</a:t>
            </a:r>
            <a:endParaRPr lang="de-DE" sz="14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4FA2290-A97F-41ED-04B2-7C7F496A87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19450" y="1744663"/>
            <a:ext cx="8309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4559400-E3B0-5DC0-594A-996E84F6DAD5}"/>
              </a:ext>
            </a:extLst>
          </p:cNvPr>
          <p:cNvCxnSpPr>
            <a:cxnSpLocks/>
            <a:stCxn id="43" idx="1"/>
            <a:endCxn id="5" idx="3"/>
          </p:cNvCxnSpPr>
          <p:nvPr/>
        </p:nvCxnSpPr>
        <p:spPr>
          <a:xfrm flipH="1">
            <a:off x="5815713" y="1744663"/>
            <a:ext cx="97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592FC410-3A64-0BFF-1DAF-15E609F05257}"/>
              </a:ext>
            </a:extLst>
          </p:cNvPr>
          <p:cNvSpPr/>
          <p:nvPr/>
        </p:nvSpPr>
        <p:spPr>
          <a:xfrm>
            <a:off x="5579619" y="646072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kursNR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3E65022-3079-C656-FADE-5FD859A7F58F}"/>
              </a:ext>
            </a:extLst>
          </p:cNvPr>
          <p:cNvSpPr/>
          <p:nvPr/>
        </p:nvSpPr>
        <p:spPr>
          <a:xfrm>
            <a:off x="6791325" y="269876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8070636-8A11-0257-1F6C-7F47CF5612A4}"/>
              </a:ext>
            </a:extLst>
          </p:cNvPr>
          <p:cNvSpPr/>
          <p:nvPr/>
        </p:nvSpPr>
        <p:spPr>
          <a:xfrm>
            <a:off x="7721600" y="714375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9B7A791-5C95-F675-58D7-F4E7E5176977}"/>
              </a:ext>
            </a:extLst>
          </p:cNvPr>
          <p:cNvSpPr/>
          <p:nvPr/>
        </p:nvSpPr>
        <p:spPr>
          <a:xfrm>
            <a:off x="8080375" y="1615678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87A4CE-3B99-B08C-33B7-1C9D2E5EA6CE}"/>
              </a:ext>
            </a:extLst>
          </p:cNvPr>
          <p:cNvSpPr/>
          <p:nvPr/>
        </p:nvSpPr>
        <p:spPr>
          <a:xfrm>
            <a:off x="6807200" y="4195761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</a:t>
            </a:r>
            <a:endParaRPr lang="de-DE" sz="1400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CB506AB-EDE8-8114-E642-4C505554ADDE}"/>
              </a:ext>
            </a:extLst>
          </p:cNvPr>
          <p:cNvSpPr/>
          <p:nvPr/>
        </p:nvSpPr>
        <p:spPr>
          <a:xfrm>
            <a:off x="5074444" y="5475284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E63DF7E-0642-9767-71A9-05318AFE83FE}"/>
              </a:ext>
            </a:extLst>
          </p:cNvPr>
          <p:cNvSpPr/>
          <p:nvPr/>
        </p:nvSpPr>
        <p:spPr>
          <a:xfrm>
            <a:off x="8343900" y="4152106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kuerzel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1580994-1E70-F3AF-9A24-648B2FDB7E98}"/>
              </a:ext>
            </a:extLst>
          </p:cNvPr>
          <p:cNvSpPr/>
          <p:nvPr/>
        </p:nvSpPr>
        <p:spPr>
          <a:xfrm>
            <a:off x="8016875" y="4818062"/>
            <a:ext cx="14478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fach1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3F5BCFC-EA30-2637-4146-BACE62E9A46F}"/>
              </a:ext>
            </a:extLst>
          </p:cNvPr>
          <p:cNvSpPr/>
          <p:nvPr/>
        </p:nvSpPr>
        <p:spPr>
          <a:xfrm>
            <a:off x="6643337" y="5475285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fach2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570E7DC-8A54-D707-021F-AA47609F32FE}"/>
              </a:ext>
            </a:extLst>
          </p:cNvPr>
          <p:cNvSpPr/>
          <p:nvPr/>
        </p:nvSpPr>
        <p:spPr>
          <a:xfrm>
            <a:off x="4816032" y="4918074"/>
            <a:ext cx="13335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F5F737D-C2FF-D57A-C7F5-A158121435EA}"/>
              </a:ext>
            </a:extLst>
          </p:cNvPr>
          <p:cNvCxnSpPr>
            <a:cxnSpLocks/>
            <a:stCxn id="58" idx="1"/>
            <a:endCxn id="66" idx="7"/>
          </p:cNvCxnSpPr>
          <p:nvPr/>
        </p:nvCxnSpPr>
        <p:spPr>
          <a:xfrm flipH="1">
            <a:off x="5954245" y="4391024"/>
            <a:ext cx="852955" cy="58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183CE83-C10B-B863-CB5F-E7965D41FBA7}"/>
              </a:ext>
            </a:extLst>
          </p:cNvPr>
          <p:cNvCxnSpPr>
            <a:cxnSpLocks/>
            <a:stCxn id="58" idx="2"/>
            <a:endCxn id="59" idx="7"/>
          </p:cNvCxnSpPr>
          <p:nvPr/>
        </p:nvCxnSpPr>
        <p:spPr>
          <a:xfrm flipH="1">
            <a:off x="6180137" y="4586286"/>
            <a:ext cx="1047751" cy="946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5576CF0-A7E7-8638-CF84-4751AF153792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7227888" y="4586286"/>
            <a:ext cx="63149" cy="888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E18B87D-FFBF-DF35-66CD-F93B3D9AFBF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7648575" y="4391024"/>
            <a:ext cx="580325" cy="484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5B1A021-A7A7-38CA-1C04-1D15B9815677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7648575" y="4347369"/>
            <a:ext cx="695325" cy="43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aute 96">
            <a:extLst>
              <a:ext uri="{FF2B5EF4-FFF2-40B4-BE49-F238E27FC236}">
                <a16:creationId xmlns:a16="http://schemas.microsoft.com/office/drawing/2014/main" id="{0E6D7507-0E22-DACD-F110-6942ECBD7995}"/>
              </a:ext>
            </a:extLst>
          </p:cNvPr>
          <p:cNvSpPr/>
          <p:nvPr/>
        </p:nvSpPr>
        <p:spPr>
          <a:xfrm>
            <a:off x="6149532" y="2907904"/>
            <a:ext cx="2122137" cy="5778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unterrichtet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74EF93E-ABA6-8126-042B-435896793DC8}"/>
              </a:ext>
            </a:extLst>
          </p:cNvPr>
          <p:cNvCxnSpPr>
            <a:cxnSpLocks/>
            <a:stCxn id="43" idx="0"/>
            <a:endCxn id="53" idx="5"/>
          </p:cNvCxnSpPr>
          <p:nvPr/>
        </p:nvCxnSpPr>
        <p:spPr>
          <a:xfrm flipH="1" flipV="1">
            <a:off x="6815393" y="979406"/>
            <a:ext cx="396620" cy="569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2F5D480-7AF0-6A18-6FC3-05366D398397}"/>
              </a:ext>
            </a:extLst>
          </p:cNvPr>
          <p:cNvCxnSpPr>
            <a:cxnSpLocks/>
            <a:stCxn id="43" idx="0"/>
            <a:endCxn id="54" idx="4"/>
          </p:cNvCxnSpPr>
          <p:nvPr/>
        </p:nvCxnSpPr>
        <p:spPr>
          <a:xfrm flipV="1">
            <a:off x="7212013" y="660401"/>
            <a:ext cx="271462" cy="888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B43EA03E-C74E-ADAE-8C27-4591A5F57242}"/>
              </a:ext>
            </a:extLst>
          </p:cNvPr>
          <p:cNvCxnSpPr>
            <a:cxnSpLocks/>
            <a:stCxn id="43" idx="0"/>
            <a:endCxn id="55" idx="3"/>
          </p:cNvCxnSpPr>
          <p:nvPr/>
        </p:nvCxnSpPr>
        <p:spPr>
          <a:xfrm flipV="1">
            <a:off x="7212013" y="1047709"/>
            <a:ext cx="712313" cy="501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AAFF8750-5AC5-C4BA-DB11-2D65C9E3E379}"/>
              </a:ext>
            </a:extLst>
          </p:cNvPr>
          <p:cNvCxnSpPr>
            <a:cxnSpLocks/>
            <a:stCxn id="57" idx="2"/>
            <a:endCxn id="43" idx="3"/>
          </p:cNvCxnSpPr>
          <p:nvPr/>
        </p:nvCxnSpPr>
        <p:spPr>
          <a:xfrm flipH="1" flipV="1">
            <a:off x="7632700" y="1744663"/>
            <a:ext cx="447675" cy="66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8627B9D-8DFC-3AE5-5BD4-0F5D3D1F5F41}"/>
              </a:ext>
            </a:extLst>
          </p:cNvPr>
          <p:cNvCxnSpPr>
            <a:cxnSpLocks/>
            <a:stCxn id="43" idx="2"/>
            <a:endCxn id="97" idx="0"/>
          </p:cNvCxnSpPr>
          <p:nvPr/>
        </p:nvCxnSpPr>
        <p:spPr>
          <a:xfrm flipH="1">
            <a:off x="7210601" y="1939925"/>
            <a:ext cx="1412" cy="967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5160D51E-0743-7388-FDB1-9A64D2788FAF}"/>
              </a:ext>
            </a:extLst>
          </p:cNvPr>
          <p:cNvCxnSpPr>
            <a:cxnSpLocks/>
            <a:stCxn id="58" idx="0"/>
            <a:endCxn id="97" idx="2"/>
          </p:cNvCxnSpPr>
          <p:nvPr/>
        </p:nvCxnSpPr>
        <p:spPr>
          <a:xfrm flipH="1" flipV="1">
            <a:off x="7210601" y="3485754"/>
            <a:ext cx="17287" cy="710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89EC467-852E-038D-8AAA-BB9D210C9248}"/>
              </a:ext>
            </a:extLst>
          </p:cNvPr>
          <p:cNvSpPr txBox="1"/>
          <p:nvPr/>
        </p:nvSpPr>
        <p:spPr>
          <a:xfrm>
            <a:off x="3419618" y="142295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2F7298C-1312-4103-9801-4796197483B0}"/>
              </a:ext>
            </a:extLst>
          </p:cNvPr>
          <p:cNvSpPr txBox="1"/>
          <p:nvPr/>
        </p:nvSpPr>
        <p:spPr>
          <a:xfrm>
            <a:off x="6129593" y="145573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7999D74-5005-A028-3396-D603DC9515F8}"/>
              </a:ext>
            </a:extLst>
          </p:cNvPr>
          <p:cNvSpPr txBox="1"/>
          <p:nvPr/>
        </p:nvSpPr>
        <p:spPr>
          <a:xfrm>
            <a:off x="7210600" y="362057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B4631597-6740-9683-E564-441E2ECB6491}"/>
              </a:ext>
            </a:extLst>
          </p:cNvPr>
          <p:cNvSpPr txBox="1"/>
          <p:nvPr/>
        </p:nvSpPr>
        <p:spPr>
          <a:xfrm>
            <a:off x="7167283" y="225627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5A882BF5-9271-4ADF-CA2A-552E81585AB4}"/>
              </a:ext>
            </a:extLst>
          </p:cNvPr>
          <p:cNvSpPr/>
          <p:nvPr/>
        </p:nvSpPr>
        <p:spPr>
          <a:xfrm>
            <a:off x="3524250" y="2361646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1D879D93-0AC6-F543-27A2-9BC838B4E1DB}"/>
              </a:ext>
            </a:extLst>
          </p:cNvPr>
          <p:cNvSpPr/>
          <p:nvPr/>
        </p:nvSpPr>
        <p:spPr>
          <a:xfrm>
            <a:off x="5123563" y="2350694"/>
            <a:ext cx="1518362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fehlstunden</a:t>
            </a:r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25CFA682-A4C2-5E64-CB94-EAD41A02DF6D}"/>
              </a:ext>
            </a:extLst>
          </p:cNvPr>
          <p:cNvCxnSpPr>
            <a:cxnSpLocks/>
            <a:stCxn id="121" idx="7"/>
            <a:endCxn id="5" idx="2"/>
          </p:cNvCxnSpPr>
          <p:nvPr/>
        </p:nvCxnSpPr>
        <p:spPr>
          <a:xfrm flipV="1">
            <a:off x="4705824" y="2033588"/>
            <a:ext cx="227239" cy="385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E39282DA-617F-F637-868F-83EFE61041A6}"/>
              </a:ext>
            </a:extLst>
          </p:cNvPr>
          <p:cNvCxnSpPr>
            <a:cxnSpLocks/>
            <a:stCxn id="122" idx="1"/>
            <a:endCxn id="5" idx="2"/>
          </p:cNvCxnSpPr>
          <p:nvPr/>
        </p:nvCxnSpPr>
        <p:spPr>
          <a:xfrm flipH="1" flipV="1">
            <a:off x="4933063" y="2033588"/>
            <a:ext cx="412859" cy="374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CC914E5B-2D1C-A917-9A29-C5A45B91FC05}"/>
              </a:ext>
            </a:extLst>
          </p:cNvPr>
          <p:cNvSpPr/>
          <p:nvPr/>
        </p:nvSpPr>
        <p:spPr>
          <a:xfrm>
            <a:off x="4581178" y="4142300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E42E6D7E-E73D-FF40-9631-4AB49E48647A}"/>
              </a:ext>
            </a:extLst>
          </p:cNvPr>
          <p:cNvCxnSpPr>
            <a:cxnSpLocks/>
            <a:stCxn id="58" idx="1"/>
            <a:endCxn id="129" idx="6"/>
          </p:cNvCxnSpPr>
          <p:nvPr/>
        </p:nvCxnSpPr>
        <p:spPr>
          <a:xfrm flipH="1" flipV="1">
            <a:off x="6028977" y="4337563"/>
            <a:ext cx="778223" cy="53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484994" y="183515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4573874" y="1831975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5AB684-BF11-FE25-18CF-15FB4636EC74}"/>
              </a:ext>
            </a:extLst>
          </p:cNvPr>
          <p:cNvSpPr/>
          <p:nvPr/>
        </p:nvSpPr>
        <p:spPr>
          <a:xfrm>
            <a:off x="8534489" y="1303779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5B70A8-3706-AB72-B93B-518E29331ECB}"/>
              </a:ext>
            </a:extLst>
          </p:cNvPr>
          <p:cNvSpPr/>
          <p:nvPr/>
        </p:nvSpPr>
        <p:spPr>
          <a:xfrm>
            <a:off x="1168083" y="2657475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schuelerNR</a:t>
            </a:r>
            <a:endParaRPr lang="de-DE" u="sng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838D93-30C9-A2D8-F40A-070BBD5F8DA1}"/>
              </a:ext>
            </a:extLst>
          </p:cNvPr>
          <p:cNvSpPr/>
          <p:nvPr/>
        </p:nvSpPr>
        <p:spPr>
          <a:xfrm>
            <a:off x="8369389" y="433389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lehrerNR</a:t>
            </a:r>
            <a:endParaRPr lang="de-DE" u="sng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3277861" y="50323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klasseNR</a:t>
            </a:r>
            <a:endParaRPr lang="de-DE" u="sng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97705E4-DF6C-226B-E588-E36B28C4A7A7}"/>
              </a:ext>
            </a:extLst>
          </p:cNvPr>
          <p:cNvSpPr/>
          <p:nvPr/>
        </p:nvSpPr>
        <p:spPr>
          <a:xfrm>
            <a:off x="279083" y="1143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2C80DB1-050B-EF77-1AAC-8C4B39618D98}"/>
              </a:ext>
            </a:extLst>
          </p:cNvPr>
          <p:cNvSpPr/>
          <p:nvPr/>
        </p:nvSpPr>
        <p:spPr>
          <a:xfrm>
            <a:off x="10177668" y="68059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1250784" y="7540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C728D6-3D48-2DA2-9D86-1012AC1F1AD0}"/>
              </a:ext>
            </a:extLst>
          </p:cNvPr>
          <p:cNvSpPr/>
          <p:nvPr/>
        </p:nvSpPr>
        <p:spPr>
          <a:xfrm>
            <a:off x="10360855" y="1497014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5360661" y="460022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 flipH="1">
            <a:off x="1132694" y="1182247"/>
            <a:ext cx="378472" cy="65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7C9A4A8-20F2-C169-8790-055CE7C3E777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539465" y="542485"/>
            <a:ext cx="593229" cy="1292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70D6A2-1059-05EA-C1C2-6962EBC1C45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1132694" y="2470150"/>
            <a:ext cx="295771" cy="260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FA9211-20B9-36A4-7B4E-B72BE7C0383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9182189" y="935039"/>
            <a:ext cx="76200" cy="368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355E5B-FEC2-7DD3-61D2-6D92F70EAB21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flipH="1" flipV="1">
            <a:off x="9829889" y="1621279"/>
            <a:ext cx="530966" cy="12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269432C-34B4-7134-C658-FF187CFB814A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9829889" y="931422"/>
            <a:ext cx="347779" cy="68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4166861" y="1004887"/>
            <a:ext cx="1054713" cy="827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3"/>
            <a:endCxn id="5" idx="0"/>
          </p:cNvCxnSpPr>
          <p:nvPr/>
        </p:nvCxnSpPr>
        <p:spPr>
          <a:xfrm flipH="1">
            <a:off x="5221574" y="888207"/>
            <a:ext cx="421788" cy="943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2754833" y="1714500"/>
            <a:ext cx="14605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geht in</a:t>
            </a: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A3E966E6-46DE-DE87-7316-396A854EE56C}"/>
              </a:ext>
            </a:extLst>
          </p:cNvPr>
          <p:cNvSpPr/>
          <p:nvPr/>
        </p:nvSpPr>
        <p:spPr>
          <a:xfrm>
            <a:off x="6325695" y="1621279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unter-richtet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 flipV="1">
            <a:off x="1780394" y="2152650"/>
            <a:ext cx="974439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4215333" y="2149475"/>
            <a:ext cx="358541" cy="22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71EF03-BE51-C3EC-FAAB-5D7CCB20615D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flipV="1">
            <a:off x="5869274" y="2078479"/>
            <a:ext cx="456421" cy="70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305B770-270C-9515-FB7B-18B3A1C7886A}"/>
              </a:ext>
            </a:extLst>
          </p:cNvPr>
          <p:cNvCxnSpPr>
            <a:cxnSpLocks/>
            <a:stCxn id="7" idx="1"/>
            <a:endCxn id="71" idx="3"/>
          </p:cNvCxnSpPr>
          <p:nvPr/>
        </p:nvCxnSpPr>
        <p:spPr>
          <a:xfrm flipH="1">
            <a:off x="7951295" y="1621279"/>
            <a:ext cx="583194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C1CDB384-1BBF-0456-AC6C-8C1DA7D2AE44}"/>
              </a:ext>
            </a:extLst>
          </p:cNvPr>
          <p:cNvSpPr txBox="1"/>
          <p:nvPr/>
        </p:nvSpPr>
        <p:spPr>
          <a:xfrm>
            <a:off x="4166861" y="183939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EFBBFF6-5911-A09D-5B5A-D82C91B9F9F1}"/>
              </a:ext>
            </a:extLst>
          </p:cNvPr>
          <p:cNvSpPr txBox="1"/>
          <p:nvPr/>
        </p:nvSpPr>
        <p:spPr>
          <a:xfrm>
            <a:off x="2024940" y="1809234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0DD2A1-C042-AAA8-B04E-B5E87C6B9FB7}"/>
              </a:ext>
            </a:extLst>
          </p:cNvPr>
          <p:cNvSpPr txBox="1"/>
          <p:nvPr/>
        </p:nvSpPr>
        <p:spPr>
          <a:xfrm>
            <a:off x="5962933" y="174464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AB7EDB-6276-39AF-2A4E-F984D744A04A}"/>
              </a:ext>
            </a:extLst>
          </p:cNvPr>
          <p:cNvSpPr txBox="1"/>
          <p:nvPr/>
        </p:nvSpPr>
        <p:spPr>
          <a:xfrm>
            <a:off x="7865194" y="1559979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9131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2378075" y="1549400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ressorts</a:t>
            </a:r>
            <a:endParaRPr lang="de-DE" sz="1400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4050413" y="1455738"/>
            <a:ext cx="1765300" cy="5778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DFCF98-0141-93BA-3C87-96DEBFA819AB}"/>
              </a:ext>
            </a:extLst>
          </p:cNvPr>
          <p:cNvSpPr/>
          <p:nvPr/>
        </p:nvSpPr>
        <p:spPr>
          <a:xfrm>
            <a:off x="2050450" y="554494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ressortNR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5C2875-BCE3-A716-30D6-06430593A61F}"/>
              </a:ext>
            </a:extLst>
          </p:cNvPr>
          <p:cNvSpPr/>
          <p:nvPr/>
        </p:nvSpPr>
        <p:spPr>
          <a:xfrm>
            <a:off x="450057" y="780951"/>
            <a:ext cx="156015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F1CF559-0887-48AE-6CF0-4817110402FE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>
            <a:off x="2774350" y="945019"/>
            <a:ext cx="24413" cy="604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AC83EC4-3351-6BAF-B9E8-08E35E9932DE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>
            <a:off x="1230137" y="1171476"/>
            <a:ext cx="1568626" cy="37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34A3DAB-40E9-060C-A597-A23A6E5298A2}"/>
              </a:ext>
            </a:extLst>
          </p:cNvPr>
          <p:cNvSpPr/>
          <p:nvPr/>
        </p:nvSpPr>
        <p:spPr>
          <a:xfrm>
            <a:off x="6791325" y="1549400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azubis</a:t>
            </a:r>
            <a:endParaRPr lang="de-DE" sz="14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4FA2290-A97F-41ED-04B2-7C7F496A87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19450" y="1744663"/>
            <a:ext cx="8309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4559400-E3B0-5DC0-594A-996E84F6DAD5}"/>
              </a:ext>
            </a:extLst>
          </p:cNvPr>
          <p:cNvCxnSpPr>
            <a:cxnSpLocks/>
            <a:stCxn id="43" idx="1"/>
            <a:endCxn id="5" idx="3"/>
          </p:cNvCxnSpPr>
          <p:nvPr/>
        </p:nvCxnSpPr>
        <p:spPr>
          <a:xfrm flipH="1">
            <a:off x="5815713" y="1744663"/>
            <a:ext cx="97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592FC410-3A64-0BFF-1DAF-15E609F05257}"/>
              </a:ext>
            </a:extLst>
          </p:cNvPr>
          <p:cNvSpPr/>
          <p:nvPr/>
        </p:nvSpPr>
        <p:spPr>
          <a:xfrm>
            <a:off x="5579619" y="646072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azubiNR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3E65022-3079-C656-FADE-5FD859A7F58F}"/>
              </a:ext>
            </a:extLst>
          </p:cNvPr>
          <p:cNvSpPr/>
          <p:nvPr/>
        </p:nvSpPr>
        <p:spPr>
          <a:xfrm>
            <a:off x="6791325" y="269876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8070636-8A11-0257-1F6C-7F47CF5612A4}"/>
              </a:ext>
            </a:extLst>
          </p:cNvPr>
          <p:cNvSpPr/>
          <p:nvPr/>
        </p:nvSpPr>
        <p:spPr>
          <a:xfrm>
            <a:off x="7721600" y="714375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9B7A791-5C95-F675-58D7-F4E7E5176977}"/>
              </a:ext>
            </a:extLst>
          </p:cNvPr>
          <p:cNvSpPr/>
          <p:nvPr/>
        </p:nvSpPr>
        <p:spPr>
          <a:xfrm>
            <a:off x="8124824" y="1547972"/>
            <a:ext cx="1913981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ausbildungsjahr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87A4CE-3B99-B08C-33B7-1C9D2E5EA6CE}"/>
              </a:ext>
            </a:extLst>
          </p:cNvPr>
          <p:cNvSpPr/>
          <p:nvPr/>
        </p:nvSpPr>
        <p:spPr>
          <a:xfrm>
            <a:off x="6807200" y="4195761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filialen</a:t>
            </a:r>
            <a:endParaRPr lang="de-DE" sz="1400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CB506AB-EDE8-8114-E642-4C505554ADDE}"/>
              </a:ext>
            </a:extLst>
          </p:cNvPr>
          <p:cNvSpPr/>
          <p:nvPr/>
        </p:nvSpPr>
        <p:spPr>
          <a:xfrm>
            <a:off x="6835775" y="4975265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3F5BCFC-EA30-2637-4146-BACE62E9A46F}"/>
              </a:ext>
            </a:extLst>
          </p:cNvPr>
          <p:cNvSpPr/>
          <p:nvPr/>
        </p:nvSpPr>
        <p:spPr>
          <a:xfrm>
            <a:off x="8175625" y="4246101"/>
            <a:ext cx="1913981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strasse_hausnr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570E7DC-8A54-D707-021F-AA47609F32FE}"/>
              </a:ext>
            </a:extLst>
          </p:cNvPr>
          <p:cNvSpPr/>
          <p:nvPr/>
        </p:nvSpPr>
        <p:spPr>
          <a:xfrm>
            <a:off x="4816032" y="4918074"/>
            <a:ext cx="13335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F5F737D-C2FF-D57A-C7F5-A158121435EA}"/>
              </a:ext>
            </a:extLst>
          </p:cNvPr>
          <p:cNvCxnSpPr>
            <a:cxnSpLocks/>
            <a:stCxn id="58" idx="1"/>
            <a:endCxn id="66" idx="7"/>
          </p:cNvCxnSpPr>
          <p:nvPr/>
        </p:nvCxnSpPr>
        <p:spPr>
          <a:xfrm flipH="1">
            <a:off x="5954245" y="4391024"/>
            <a:ext cx="852955" cy="58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183CE83-C10B-B863-CB5F-E7965D41FBA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227888" y="4586286"/>
            <a:ext cx="255587" cy="388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5576CF0-A7E7-8638-CF84-4751AF153792}"/>
              </a:ext>
            </a:extLst>
          </p:cNvPr>
          <p:cNvCxnSpPr>
            <a:cxnSpLocks/>
            <a:stCxn id="58" idx="3"/>
            <a:endCxn id="63" idx="2"/>
          </p:cNvCxnSpPr>
          <p:nvPr/>
        </p:nvCxnSpPr>
        <p:spPr>
          <a:xfrm>
            <a:off x="7648575" y="4391024"/>
            <a:ext cx="527050" cy="50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aute 96">
            <a:extLst>
              <a:ext uri="{FF2B5EF4-FFF2-40B4-BE49-F238E27FC236}">
                <a16:creationId xmlns:a16="http://schemas.microsoft.com/office/drawing/2014/main" id="{0E6D7507-0E22-DACD-F110-6942ECBD7995}"/>
              </a:ext>
            </a:extLst>
          </p:cNvPr>
          <p:cNvSpPr/>
          <p:nvPr/>
        </p:nvSpPr>
        <p:spPr>
          <a:xfrm>
            <a:off x="6149532" y="2907904"/>
            <a:ext cx="2122137" cy="5778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tätig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74EF93E-ABA6-8126-042B-435896793DC8}"/>
              </a:ext>
            </a:extLst>
          </p:cNvPr>
          <p:cNvCxnSpPr>
            <a:cxnSpLocks/>
            <a:stCxn id="43" idx="0"/>
            <a:endCxn id="53" idx="5"/>
          </p:cNvCxnSpPr>
          <p:nvPr/>
        </p:nvCxnSpPr>
        <p:spPr>
          <a:xfrm flipH="1" flipV="1">
            <a:off x="6815393" y="979406"/>
            <a:ext cx="396620" cy="569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2F5D480-7AF0-6A18-6FC3-05366D398397}"/>
              </a:ext>
            </a:extLst>
          </p:cNvPr>
          <p:cNvCxnSpPr>
            <a:cxnSpLocks/>
            <a:stCxn id="43" idx="0"/>
            <a:endCxn id="54" idx="4"/>
          </p:cNvCxnSpPr>
          <p:nvPr/>
        </p:nvCxnSpPr>
        <p:spPr>
          <a:xfrm flipV="1">
            <a:off x="7212013" y="660401"/>
            <a:ext cx="271462" cy="888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B43EA03E-C74E-ADAE-8C27-4591A5F57242}"/>
              </a:ext>
            </a:extLst>
          </p:cNvPr>
          <p:cNvCxnSpPr>
            <a:cxnSpLocks/>
            <a:stCxn id="43" idx="0"/>
            <a:endCxn id="55" idx="3"/>
          </p:cNvCxnSpPr>
          <p:nvPr/>
        </p:nvCxnSpPr>
        <p:spPr>
          <a:xfrm flipV="1">
            <a:off x="7212013" y="1047709"/>
            <a:ext cx="712313" cy="501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AAFF8750-5AC5-C4BA-DB11-2D65C9E3E379}"/>
              </a:ext>
            </a:extLst>
          </p:cNvPr>
          <p:cNvCxnSpPr>
            <a:cxnSpLocks/>
            <a:stCxn id="57" idx="2"/>
            <a:endCxn id="43" idx="3"/>
          </p:cNvCxnSpPr>
          <p:nvPr/>
        </p:nvCxnSpPr>
        <p:spPr>
          <a:xfrm flipH="1">
            <a:off x="7632700" y="1743235"/>
            <a:ext cx="492124" cy="1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8627B9D-8DFC-3AE5-5BD4-0F5D3D1F5F41}"/>
              </a:ext>
            </a:extLst>
          </p:cNvPr>
          <p:cNvCxnSpPr>
            <a:cxnSpLocks/>
            <a:stCxn id="43" idx="2"/>
            <a:endCxn id="97" idx="0"/>
          </p:cNvCxnSpPr>
          <p:nvPr/>
        </p:nvCxnSpPr>
        <p:spPr>
          <a:xfrm flipH="1">
            <a:off x="7210601" y="1939925"/>
            <a:ext cx="1412" cy="967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5160D51E-0743-7388-FDB1-9A64D2788FAF}"/>
              </a:ext>
            </a:extLst>
          </p:cNvPr>
          <p:cNvCxnSpPr>
            <a:cxnSpLocks/>
            <a:stCxn id="58" idx="0"/>
            <a:endCxn id="97" idx="2"/>
          </p:cNvCxnSpPr>
          <p:nvPr/>
        </p:nvCxnSpPr>
        <p:spPr>
          <a:xfrm flipH="1" flipV="1">
            <a:off x="7210601" y="3485754"/>
            <a:ext cx="17287" cy="710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89EC467-852E-038D-8AAA-BB9D210C9248}"/>
              </a:ext>
            </a:extLst>
          </p:cNvPr>
          <p:cNvSpPr txBox="1"/>
          <p:nvPr/>
        </p:nvSpPr>
        <p:spPr>
          <a:xfrm>
            <a:off x="3419618" y="142295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2F7298C-1312-4103-9801-4796197483B0}"/>
              </a:ext>
            </a:extLst>
          </p:cNvPr>
          <p:cNvSpPr txBox="1"/>
          <p:nvPr/>
        </p:nvSpPr>
        <p:spPr>
          <a:xfrm>
            <a:off x="6129593" y="145573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7999D74-5005-A028-3396-D603DC9515F8}"/>
              </a:ext>
            </a:extLst>
          </p:cNvPr>
          <p:cNvSpPr txBox="1"/>
          <p:nvPr/>
        </p:nvSpPr>
        <p:spPr>
          <a:xfrm>
            <a:off x="7210600" y="362057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B4631597-6740-9683-E564-441E2ECB6491}"/>
              </a:ext>
            </a:extLst>
          </p:cNvPr>
          <p:cNvSpPr txBox="1"/>
          <p:nvPr/>
        </p:nvSpPr>
        <p:spPr>
          <a:xfrm>
            <a:off x="7167283" y="225627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CC914E5B-2D1C-A917-9A29-C5A45B91FC05}"/>
              </a:ext>
            </a:extLst>
          </p:cNvPr>
          <p:cNvSpPr/>
          <p:nvPr/>
        </p:nvSpPr>
        <p:spPr>
          <a:xfrm>
            <a:off x="4581178" y="4142300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filialNR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E42E6D7E-E73D-FF40-9631-4AB49E48647A}"/>
              </a:ext>
            </a:extLst>
          </p:cNvPr>
          <p:cNvCxnSpPr>
            <a:cxnSpLocks/>
            <a:stCxn id="58" idx="1"/>
            <a:endCxn id="129" idx="6"/>
          </p:cNvCxnSpPr>
          <p:nvPr/>
        </p:nvCxnSpPr>
        <p:spPr>
          <a:xfrm flipH="1" flipV="1">
            <a:off x="6028977" y="4337563"/>
            <a:ext cx="778223" cy="53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6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194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 Maier</dc:creator>
  <cp:lastModifiedBy>Herrmann Maier</cp:lastModifiedBy>
  <cp:revision>1</cp:revision>
  <dcterms:created xsi:type="dcterms:W3CDTF">2023-08-03T23:49:20Z</dcterms:created>
  <dcterms:modified xsi:type="dcterms:W3CDTF">2024-06-23T16:48:38Z</dcterms:modified>
</cp:coreProperties>
</file>