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2" r:id="rId10"/>
    <p:sldId id="285" r:id="rId11"/>
    <p:sldId id="28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392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Analyse des risques du projet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24/03/2023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24/03/2023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24/03/2023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Analyse du projet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0" name="Image 9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6" name="Image 5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029825" y="522898"/>
            <a:ext cx="21621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 des diapositives de données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6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2172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 vous voulez modifier les données des graphiques inclus dans ce modèle, cliquez simplement avec le bouton droit dessus, puis sélectionnez </a:t>
            </a: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Modifier les données dans Excel.</a:t>
            </a:r>
          </a:p>
          <a:p>
            <a:pPr rtl="0">
              <a:lnSpc>
                <a:spcPts val="1900"/>
              </a:lnSpc>
            </a:pPr>
            <a:endParaRPr lang="fr-FR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s’ouvre et vous pouvez modifier les données souhaitées.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93" y="1604854"/>
            <a:ext cx="6138564" cy="3958094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</a:t>
            </a:r>
            <a:r>
              <a:rPr lang="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SPÉCIFICATION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CONCEPTION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DÉVELOPPEMENT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ANALYSE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MISE EN ŒUVRE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DE MARCHÉ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10" name="Connecteur : Coude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Coude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de management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client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 de mise en œuvre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Plannings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Tâches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Ressources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5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phique 6" descr="Graphique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672168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5 980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113 200 50 €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6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cle : Vide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Cercle : Vide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Cercle : Vide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Cercle : Vide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Cercle : Vide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Cercle : Vide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oupe 40" descr="Icône de personne et de bulle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e lib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2" name="Forme lib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53" name="Groupe 52" descr="Icône de livres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8" name="Forme lib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0" name="Forme libre 1671" descr="Icône de coche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1" name="Forme libre 3850" descr="Icône d’éclair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2" name="Forme libre 3886" descr="Icône de loupe représentant la recherche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73" name="Groupe 72" descr="Icône d’écrans d’ordinateur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e lib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5" name="Forme lib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6" name="Forme lib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7" name="Forme lib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8" name="Forme lib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/>
              <a:t>7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685620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</TotalTime>
  <Words>784</Words>
  <Application>Microsoft Macintosh PowerPoint</Application>
  <PresentationFormat>Grand écran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Thème Office</vt:lpstr>
      <vt:lpstr>Analyse du projet Présentation</vt:lpstr>
      <vt:lpstr>Analyse du projet : diapositive 2</vt:lpstr>
      <vt:lpstr>Analyse du projet : diapositive 3</vt:lpstr>
      <vt:lpstr>Analyse du projet : diapositive 4</vt:lpstr>
      <vt:lpstr>Analyse du projet : diapositive 5</vt:lpstr>
      <vt:lpstr>Analyse du projet : diapositive 6</vt:lpstr>
      <vt:lpstr>Analyse du projet : diapositive 7</vt:lpstr>
      <vt:lpstr>Analyse du projet : diapositive 8</vt:lpstr>
      <vt:lpstr>Analyse du projet : diapositive 10</vt:lpstr>
      <vt:lpstr>Merci</vt:lpstr>
      <vt:lpstr>Analyse du projet : diapositive11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projet Présentation</dc:title>
  <dc:creator>gerard menvussa</dc:creator>
  <cp:lastModifiedBy>gerard menvussa</cp:lastModifiedBy>
  <cp:revision>1</cp:revision>
  <dcterms:created xsi:type="dcterms:W3CDTF">2023-03-24T02:43:27Z</dcterms:created>
  <dcterms:modified xsi:type="dcterms:W3CDTF">2023-03-24T02:44:28Z</dcterms:modified>
</cp:coreProperties>
</file>