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이번 단원에서 배울 표현을 알아봅시다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13224" y="234864"/>
            <a:ext cx="8915399" cy="1017740"/>
          </a:xfrm>
        </p:spPr>
        <p:txBody>
          <a:bodyPr/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Where are you from?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37652" y="1833763"/>
            <a:ext cx="3811586" cy="1560791"/>
          </a:xfrm>
        </p:spPr>
        <p:txBody>
          <a:bodyPr/>
          <a:lstStyle/>
          <a:p>
            <a:r>
              <a:rPr lang="ko-KR" altLang="en-US" dirty="0" smtClean="0"/>
              <a:t>영어는 의사소통 수단</a:t>
            </a:r>
            <a:endParaRPr lang="en-US" altLang="ko-KR" dirty="0" smtClean="0"/>
          </a:p>
          <a:p>
            <a:r>
              <a:rPr lang="ko-KR" altLang="en-US" dirty="0" smtClean="0"/>
              <a:t>의사소통이 잘 되도록 하기 위한 신호들을 잘 살펴야 함</a:t>
            </a:r>
            <a:endParaRPr lang="en-US" altLang="ko-KR" dirty="0" smtClean="0"/>
          </a:p>
          <a:p>
            <a:r>
              <a:rPr lang="ko-KR" altLang="en-US" dirty="0" smtClean="0"/>
              <a:t>문장이 의문문이되는 신호는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67834" y="3950720"/>
            <a:ext cx="3081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You are happy.</a:t>
            </a:r>
          </a:p>
          <a:p>
            <a:endParaRPr lang="ko-KR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075644" y="5178091"/>
            <a:ext cx="425885" cy="36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67835" y="5064293"/>
            <a:ext cx="331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Are you happy?</a:t>
            </a:r>
          </a:p>
          <a:p>
            <a:endParaRPr lang="ko-KR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6302"/>
              </p:ext>
            </p:extLst>
          </p:nvPr>
        </p:nvGraphicFramePr>
        <p:xfrm>
          <a:off x="6739003" y="1624403"/>
          <a:ext cx="4484318" cy="45008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2159">
                  <a:extLst>
                    <a:ext uri="{9D8B030D-6E8A-4147-A177-3AD203B41FA5}">
                      <a16:colId xmlns:a16="http://schemas.microsoft.com/office/drawing/2014/main" val="3245668244"/>
                    </a:ext>
                  </a:extLst>
                </a:gridCol>
                <a:gridCol w="2242159">
                  <a:extLst>
                    <a:ext uri="{9D8B030D-6E8A-4147-A177-3AD203B41FA5}">
                      <a16:colId xmlns:a16="http://schemas.microsoft.com/office/drawing/2014/main" val="4214257979"/>
                    </a:ext>
                  </a:extLst>
                </a:gridCol>
              </a:tblGrid>
              <a:tr h="64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rial Black" panose="020B0A04020102020204" pitchFamily="34" charset="0"/>
                        </a:rPr>
                        <a:t>육하원칙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rial Black" panose="020B0A04020102020204" pitchFamily="34" charset="0"/>
                        </a:rPr>
                        <a:t>의문사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568947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rial Black" panose="020B0A04020102020204" pitchFamily="34" charset="0"/>
                        </a:rPr>
                        <a:t>누가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rial Black" panose="020B0A04020102020204" pitchFamily="34" charset="0"/>
                        </a:rPr>
                        <a:t>Who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03534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rial Black" panose="020B0A04020102020204" pitchFamily="34" charset="0"/>
                        </a:rPr>
                        <a:t>언제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rial Black" panose="020B0A04020102020204" pitchFamily="34" charset="0"/>
                        </a:rPr>
                        <a:t>When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71014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rial Black" panose="020B0A04020102020204" pitchFamily="34" charset="0"/>
                        </a:rPr>
                        <a:t>어디서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rial Black" panose="020B0A04020102020204" pitchFamily="34" charset="0"/>
                        </a:rPr>
                        <a:t>Where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2297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rial Black" panose="020B0A04020102020204" pitchFamily="34" charset="0"/>
                        </a:rPr>
                        <a:t>무엇을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rial Black" panose="020B0A04020102020204" pitchFamily="34" charset="0"/>
                        </a:rPr>
                        <a:t>What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1058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rial Black" panose="020B0A04020102020204" pitchFamily="34" charset="0"/>
                        </a:rPr>
                        <a:t>어떻게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rial Black" panose="020B0A04020102020204" pitchFamily="34" charset="0"/>
                        </a:rPr>
                        <a:t>How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95539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rial Black" panose="020B0A04020102020204" pitchFamily="34" charset="0"/>
                        </a:rPr>
                        <a:t>왜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rial Black" panose="020B0A04020102020204" pitchFamily="34" charset="0"/>
                        </a:rPr>
                        <a:t>Why</a:t>
                      </a:r>
                      <a:endParaRPr lang="ko-KR" altLang="en-US" sz="2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57199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9418320" y="313800"/>
            <a:ext cx="757646" cy="938804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3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49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HY중고딕</vt:lpstr>
      <vt:lpstr>Arial</vt:lpstr>
      <vt:lpstr>Arial Black</vt:lpstr>
      <vt:lpstr>Century Gothic</vt:lpstr>
      <vt:lpstr>Wingdings 3</vt:lpstr>
      <vt:lpstr>줄기</vt:lpstr>
      <vt:lpstr>이번 단원에서 배울 표현을 알아봅시다. </vt:lpstr>
      <vt:lpstr>Where are you from?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you from?</dc:title>
  <dc:creator>Master</dc:creator>
  <cp:lastModifiedBy>Master</cp:lastModifiedBy>
  <cp:revision>3</cp:revision>
  <dcterms:created xsi:type="dcterms:W3CDTF">2020-04-17T00:57:56Z</dcterms:created>
  <dcterms:modified xsi:type="dcterms:W3CDTF">2020-04-17T01:45:04Z</dcterms:modified>
</cp:coreProperties>
</file>