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8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29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BD6E333-E06E-4621-BE83-E2388D99D1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55D64C-FA25-4D46-8B7F-BEC6EA3B3E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184D9-6173-44A3-AE7E-1195643E92F2}" type="datetimeFigureOut">
              <a:rPr lang="ko-KR" altLang="en-US" smtClean="0"/>
              <a:t>2019. 1. 22.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A3C945-F2F0-43DD-9B4B-E286866D66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8C4607-ABA5-4E2B-91E6-4C5EEB2DD9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A6838-0991-42C7-A60C-6A1584F93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02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6EBFD36-46A8-49FB-A5E3-19811D4CF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39255" y="1645291"/>
            <a:ext cx="8313488" cy="51442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D6014-F9F1-4D8B-91B2-A05A60B7F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4788"/>
            <a:ext cx="12191999" cy="1698927"/>
          </a:xfrm>
        </p:spPr>
        <p:txBody>
          <a:bodyPr wrap="square">
            <a:spAutoFit/>
          </a:bodyPr>
          <a:lstStyle>
            <a:lvl1pPr marL="0" indent="0" algn="ctr">
              <a:buNone/>
              <a:defRPr sz="11600" b="1">
                <a:solidFill>
                  <a:srgbClr val="FFFF00"/>
                </a:solidFill>
                <a:latin typeface="Arial Black" panose="020B0A04020102020204" pitchFamily="34" charset="0"/>
              </a:defRPr>
            </a:lvl1pPr>
            <a:lvl2pPr>
              <a:defRPr b="1">
                <a:solidFill>
                  <a:srgbClr val="FFFF00"/>
                </a:solidFill>
              </a:defRPr>
            </a:lvl2pPr>
            <a:lvl3pPr>
              <a:defRPr b="1">
                <a:solidFill>
                  <a:srgbClr val="FFFF00"/>
                </a:solidFill>
              </a:defRPr>
            </a:lvl3pPr>
            <a:lvl4pPr>
              <a:defRPr b="1">
                <a:solidFill>
                  <a:srgbClr val="FFFF00"/>
                </a:solidFill>
              </a:defRPr>
            </a:lvl4pPr>
            <a:lvl5pPr>
              <a:defRPr b="1">
                <a:solidFill>
                  <a:srgbClr val="FFFF00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39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EDAB5D-9D13-4111-A78D-DDC16633D5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" y="3502027"/>
            <a:ext cx="12192001" cy="1685077"/>
          </a:xfrm>
        </p:spPr>
        <p:txBody>
          <a:bodyPr wrap="square">
            <a:spAutoFit/>
          </a:bodyPr>
          <a:lstStyle>
            <a:lvl1pPr marL="0" indent="0" algn="ctr">
              <a:buNone/>
              <a:defRPr sz="11500" b="1">
                <a:solidFill>
                  <a:srgbClr val="FF0000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9ABB705E-2551-4D79-9595-C34ED74F4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73101"/>
            <a:ext cx="12191999" cy="2017475"/>
          </a:xfrm>
        </p:spPr>
        <p:txBody>
          <a:bodyPr wrap="square">
            <a:spAutoFit/>
          </a:bodyPr>
          <a:lstStyle>
            <a:lvl1pPr marL="0" indent="0" algn="ctr">
              <a:buNone/>
              <a:defRPr sz="13900" b="1">
                <a:solidFill>
                  <a:srgbClr val="FFFF00"/>
                </a:solidFill>
                <a:latin typeface="Arial Black" panose="020B0A04020102020204" pitchFamily="34" charset="0"/>
              </a:defRPr>
            </a:lvl1pPr>
            <a:lvl2pPr>
              <a:defRPr b="1">
                <a:solidFill>
                  <a:srgbClr val="FFFF00"/>
                </a:solidFill>
              </a:defRPr>
            </a:lvl2pPr>
            <a:lvl3pPr>
              <a:defRPr b="1">
                <a:solidFill>
                  <a:srgbClr val="FFFF00"/>
                </a:solidFill>
              </a:defRPr>
            </a:lvl3pPr>
            <a:lvl4pPr>
              <a:defRPr b="1">
                <a:solidFill>
                  <a:srgbClr val="FFFF00"/>
                </a:solidFill>
              </a:defRPr>
            </a:lvl4pPr>
            <a:lvl5pPr>
              <a:defRPr b="1">
                <a:solidFill>
                  <a:srgbClr val="FFFF00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641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A3335EA0-8048-43E1-B3CF-5A9E784826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233288"/>
            <a:ext cx="12191999" cy="2585323"/>
          </a:xfrm>
        </p:spPr>
        <p:txBody>
          <a:bodyPr wrap="square">
            <a:spAutoFit/>
          </a:bodyPr>
          <a:lstStyle>
            <a:lvl1pPr marL="0" indent="0" algn="ctr">
              <a:buNone/>
              <a:defRPr sz="18000" b="1">
                <a:solidFill>
                  <a:srgbClr val="FFFF00"/>
                </a:solidFill>
              </a:defRPr>
            </a:lvl1pPr>
            <a:lvl2pPr>
              <a:defRPr b="1">
                <a:solidFill>
                  <a:srgbClr val="FFFF00"/>
                </a:solidFill>
              </a:defRPr>
            </a:lvl2pPr>
            <a:lvl3pPr>
              <a:defRPr b="1">
                <a:solidFill>
                  <a:srgbClr val="FFFF00"/>
                </a:solidFill>
              </a:defRPr>
            </a:lvl3pPr>
            <a:lvl4pPr>
              <a:defRPr b="1">
                <a:solidFill>
                  <a:srgbClr val="FFFF00"/>
                </a:solidFill>
              </a:defRPr>
            </a:lvl4pPr>
            <a:lvl5pPr>
              <a:defRPr b="1">
                <a:solidFill>
                  <a:srgbClr val="FFFF00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248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9E75C66D-20C8-420D-90B2-BAF79C6030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04181" y="549275"/>
            <a:ext cx="8783638" cy="575945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36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EDAB5D-9D13-4111-A78D-DDC16633D5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586462"/>
            <a:ext cx="12192001" cy="1685077"/>
          </a:xfrm>
        </p:spPr>
        <p:txBody>
          <a:bodyPr wrap="square">
            <a:spAutoFit/>
          </a:bodyPr>
          <a:lstStyle>
            <a:lvl1pPr marL="0" indent="0" algn="ctr">
              <a:buNone/>
              <a:defRPr sz="11500" b="1">
                <a:solidFill>
                  <a:srgbClr val="FF0000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925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A3335EA0-8048-43E1-B3CF-5A9E784826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44260"/>
            <a:ext cx="12191999" cy="2585323"/>
          </a:xfrm>
        </p:spPr>
        <p:txBody>
          <a:bodyPr wrap="square">
            <a:spAutoFit/>
          </a:bodyPr>
          <a:lstStyle>
            <a:lvl1pPr marL="0" indent="0" algn="ctr">
              <a:buNone/>
              <a:defRPr sz="18000" b="1">
                <a:solidFill>
                  <a:srgbClr val="FFFF00"/>
                </a:solidFill>
              </a:defRPr>
            </a:lvl1pPr>
            <a:lvl2pPr>
              <a:defRPr b="1">
                <a:solidFill>
                  <a:srgbClr val="FFFF00"/>
                </a:solidFill>
              </a:defRPr>
            </a:lvl2pPr>
            <a:lvl3pPr>
              <a:defRPr b="1">
                <a:solidFill>
                  <a:srgbClr val="FFFF00"/>
                </a:solidFill>
              </a:defRPr>
            </a:lvl3pPr>
            <a:lvl4pPr>
              <a:defRPr b="1">
                <a:solidFill>
                  <a:srgbClr val="FFFF00"/>
                </a:solidFill>
              </a:defRPr>
            </a:lvl4pPr>
            <a:lvl5pPr>
              <a:defRPr b="1">
                <a:solidFill>
                  <a:srgbClr val="FFFF00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D78A6-9A1E-44C2-9A04-08A93132638F}"/>
              </a:ext>
            </a:extLst>
          </p:cNvPr>
          <p:cNvSpPr txBox="1"/>
          <p:nvPr userDrawn="1"/>
        </p:nvSpPr>
        <p:spPr>
          <a:xfrm>
            <a:off x="-122209" y="3279802"/>
            <a:ext cx="124364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FF0000"/>
                </a:solidFill>
              </a:rPr>
              <a:t>How many syllables?</a:t>
            </a:r>
            <a:endParaRPr lang="ko-KR" altLang="en-US" sz="9600" b="1" dirty="0">
              <a:solidFill>
                <a:srgbClr val="FF0000"/>
              </a:solidFill>
            </a:endParaRP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8309468-ABDB-4017-8577-DD13093897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343350"/>
            <a:ext cx="12191999" cy="2585323"/>
          </a:xfrm>
        </p:spPr>
        <p:txBody>
          <a:bodyPr wrap="square">
            <a:spAutoFit/>
          </a:bodyPr>
          <a:lstStyle>
            <a:lvl1pPr marL="0" indent="0" algn="ctr">
              <a:buNone/>
              <a:defRPr sz="18000" b="1">
                <a:solidFill>
                  <a:srgbClr val="FFFF00"/>
                </a:solidFill>
              </a:defRPr>
            </a:lvl1pPr>
            <a:lvl2pPr>
              <a:defRPr b="1">
                <a:solidFill>
                  <a:srgbClr val="FFFF00"/>
                </a:solidFill>
              </a:defRPr>
            </a:lvl2pPr>
            <a:lvl3pPr>
              <a:defRPr b="1">
                <a:solidFill>
                  <a:srgbClr val="FFFF00"/>
                </a:solidFill>
              </a:defRPr>
            </a:lvl3pPr>
            <a:lvl4pPr>
              <a:defRPr b="1">
                <a:solidFill>
                  <a:srgbClr val="FFFF00"/>
                </a:solidFill>
              </a:defRPr>
            </a:lvl4pPr>
            <a:lvl5pPr>
              <a:defRPr b="1">
                <a:solidFill>
                  <a:srgbClr val="FFFF00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2E575AF5-1A6A-4B16-907C-573456D038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4962808"/>
            <a:ext cx="12192001" cy="1685077"/>
          </a:xfrm>
        </p:spPr>
        <p:txBody>
          <a:bodyPr wrap="square">
            <a:spAutoFit/>
          </a:bodyPr>
          <a:lstStyle>
            <a:lvl1pPr marL="0" indent="0" algn="ctr">
              <a:buNone/>
              <a:defRPr sz="11500" b="1">
                <a:solidFill>
                  <a:srgbClr val="FF0000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104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10" presetClass="exit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Effect transition="out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82134" y="2497976"/>
            <a:ext cx="1022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500" b="1" dirty="0"/>
              <a:t>Say in Korean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1059060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 advTm="700">
    <p:fade/>
    <p:sndAc>
      <p:stSnd>
        <p:snd r:embed="rId1" name="whoosh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982134" y="2497976"/>
            <a:ext cx="1022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500" b="1" dirty="0"/>
              <a:t>Say in English</a:t>
            </a:r>
          </a:p>
        </p:txBody>
      </p:sp>
    </p:spTree>
    <p:extLst>
      <p:ext uri="{BB962C8B-B14F-4D97-AF65-F5344CB8AC3E}">
        <p14:creationId xmlns:p14="http://schemas.microsoft.com/office/powerpoint/2010/main" val="283132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 advTm="700">
    <p:fade/>
    <p:sndAc>
      <p:stSnd>
        <p:snd r:embed="rId1" name="whoosh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audio" Target="../media/audio1.wav"/><Relationship Id="rId5" Type="http://schemas.openxmlformats.org/officeDocument/2006/relationships/slideLayout" Target="../slideLayouts/slideLayout5.xml"/><Relationship Id="rId10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41994-0BBC-4039-9160-315D656D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61C6B-2E92-44AC-81E6-AFA8599F9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8EF7B-A666-48FD-9AE9-20783DDDA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F4F0-8576-44C0-8B5A-9ED4C3446C61}" type="datetimeFigureOut">
              <a:rPr lang="ko-KR" altLang="en-US" smtClean="0"/>
              <a:t>2019. 1. 22.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F8CDB-B0A9-4018-BC86-2081638C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E0361F-3E49-4977-A6EF-3B5D37788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1BF09-ADB7-45EE-B53B-45DF15A74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7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2" r:id="rId3"/>
    <p:sldLayoutId id="2147483653" r:id="rId4"/>
    <p:sldLayoutId id="2147483656" r:id="rId5"/>
    <p:sldLayoutId id="2147483659" r:id="rId6"/>
    <p:sldLayoutId id="2147483657" r:id="rId7"/>
    <p:sldLayoutId id="2147483658" r:id="rId8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0" name="click.wav"/>
          </p:stSnd>
        </p:sndAc>
      </p:transition>
    </mc:Choice>
    <mc:Fallback xmlns="">
      <p:transition spd="med" advClick="0" advTm="1000">
        <p:fade/>
        <p:sndAc>
          <p:stSnd>
            <p:snd r:embed="rId11" name="click.wav"/>
          </p:stSnd>
        </p:sndAc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4DD17-E3E2-43C2-92EB-2371D75ECDC4}"/>
              </a:ext>
            </a:extLst>
          </p:cNvPr>
          <p:cNvSpPr txBox="1"/>
          <p:nvPr/>
        </p:nvSpPr>
        <p:spPr>
          <a:xfrm>
            <a:off x="2537883" y="1905506"/>
            <a:ext cx="7116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Lesson</a:t>
            </a:r>
          </a:p>
          <a:p>
            <a:r>
              <a:rPr lang="ko-KR" altLang="en-US" sz="9600" b="1" dirty="0"/>
              <a:t>단어 깜빡이</a:t>
            </a:r>
          </a:p>
        </p:txBody>
      </p:sp>
    </p:spTree>
    <p:extLst>
      <p:ext uri="{BB962C8B-B14F-4D97-AF65-F5344CB8AC3E}">
        <p14:creationId xmlns:p14="http://schemas.microsoft.com/office/powerpoint/2010/main" val="349108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2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hoetaekpro</dc:creator>
  <cp:lastModifiedBy>hoetaekpro</cp:lastModifiedBy>
  <cp:revision>25</cp:revision>
  <dcterms:created xsi:type="dcterms:W3CDTF">2018-09-18T12:27:03Z</dcterms:created>
  <dcterms:modified xsi:type="dcterms:W3CDTF">2019-01-22T06:30:38Z</dcterms:modified>
</cp:coreProperties>
</file>