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Sz cx="8999538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6006" autoAdjust="0"/>
    <p:restoredTop sz="94660"/>
  </p:normalViewPr>
  <p:slideViewPr>
    <p:cSldViewPr snapToGrid="0">
      <p:cViewPr varScale="1">
        <p:scale>
          <a:sx n="68" d="100"/>
          <a:sy n="68" d="100"/>
        </p:scale>
        <p:origin x="165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그림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78740155-BFF0-4572-81AA-EF31BA31588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 rot="10800000">
            <a:off x="2558760" y="349800"/>
            <a:ext cx="3882020" cy="3837124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그림 개체 틀 8">
            <a:extLst>
              <a:ext uri="{FF2B5EF4-FFF2-40B4-BE49-F238E27FC236}">
                <a16:creationId xmlns:a16="http://schemas.microsoft.com/office/drawing/2014/main" id="{19D9A39C-96EA-47F1-A495-0017F64DF91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rot="5400000">
            <a:off x="288506" y="4702404"/>
            <a:ext cx="3837124" cy="388202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그림 개체 틀 8">
            <a:extLst>
              <a:ext uri="{FF2B5EF4-FFF2-40B4-BE49-F238E27FC236}">
                <a16:creationId xmlns:a16="http://schemas.microsoft.com/office/drawing/2014/main" id="{FFCA44B3-8DFC-4C60-A3EB-1CD39260E4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 rot="16200000">
            <a:off x="4873910" y="4702404"/>
            <a:ext cx="3837124" cy="388202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12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캡션 있는 그림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78740155-BFF0-4572-81AA-EF31BA31588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 rot="10800000">
            <a:off x="266058" y="437562"/>
            <a:ext cx="3882020" cy="3837124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그림 개체 틀 8">
            <a:extLst>
              <a:ext uri="{FF2B5EF4-FFF2-40B4-BE49-F238E27FC236}">
                <a16:creationId xmlns:a16="http://schemas.microsoft.com/office/drawing/2014/main" id="{19D9A39C-96EA-47F1-A495-0017F64DF91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rot="5400000">
            <a:off x="288506" y="4702404"/>
            <a:ext cx="3837124" cy="388202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그림 개체 틀 8">
            <a:extLst>
              <a:ext uri="{FF2B5EF4-FFF2-40B4-BE49-F238E27FC236}">
                <a16:creationId xmlns:a16="http://schemas.microsoft.com/office/drawing/2014/main" id="{FFCA44B3-8DFC-4C60-A3EB-1CD39260E4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73910" y="4702404"/>
            <a:ext cx="3837124" cy="388202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그림 개체 틀 8">
            <a:extLst>
              <a:ext uri="{FF2B5EF4-FFF2-40B4-BE49-F238E27FC236}">
                <a16:creationId xmlns:a16="http://schemas.microsoft.com/office/drawing/2014/main" id="{2B4D29B5-C20F-49CA-BF96-3E792A28C9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 rot="16200000">
            <a:off x="4851461" y="437562"/>
            <a:ext cx="3882020" cy="3837124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792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캡션 있는 그림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8">
            <a:extLst>
              <a:ext uri="{FF2B5EF4-FFF2-40B4-BE49-F238E27FC236}">
                <a16:creationId xmlns:a16="http://schemas.microsoft.com/office/drawing/2014/main" id="{2B4D29B5-C20F-49CA-BF96-3E792A28C9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 rot="16200000">
            <a:off x="6014060" y="3149769"/>
            <a:ext cx="2700000" cy="270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그림 개체 틀 8">
            <a:extLst>
              <a:ext uri="{FF2B5EF4-FFF2-40B4-BE49-F238E27FC236}">
                <a16:creationId xmlns:a16="http://schemas.microsoft.com/office/drawing/2014/main" id="{B2B18C85-9E4A-4796-9B21-D1B958089B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 rot="5400000">
            <a:off x="285477" y="3149769"/>
            <a:ext cx="2700000" cy="270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0" name="그림 개체 틀 8">
            <a:extLst>
              <a:ext uri="{FF2B5EF4-FFF2-40B4-BE49-F238E27FC236}">
                <a16:creationId xmlns:a16="http://schemas.microsoft.com/office/drawing/2014/main" id="{973C8FFB-1D04-44A7-BBAE-3E5E8FE71E2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 rot="10800000">
            <a:off x="3149769" y="218288"/>
            <a:ext cx="2700000" cy="270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3" name="그림 개체 틀 8">
            <a:extLst>
              <a:ext uri="{FF2B5EF4-FFF2-40B4-BE49-F238E27FC236}">
                <a16:creationId xmlns:a16="http://schemas.microsoft.com/office/drawing/2014/main" id="{45C00DC2-7498-4BCA-90F4-6DC40BD17F7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149769" y="6081250"/>
            <a:ext cx="2700000" cy="270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4" name="그림 개체 틀 8">
            <a:extLst>
              <a:ext uri="{FF2B5EF4-FFF2-40B4-BE49-F238E27FC236}">
                <a16:creationId xmlns:a16="http://schemas.microsoft.com/office/drawing/2014/main" id="{73AB02AC-65E1-4A98-A452-4182E67D77A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rot="5400000">
            <a:off x="3149769" y="3149769"/>
            <a:ext cx="2700000" cy="270000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1287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캡션 있는 그림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8">
            <a:extLst>
              <a:ext uri="{FF2B5EF4-FFF2-40B4-BE49-F238E27FC236}">
                <a16:creationId xmlns:a16="http://schemas.microsoft.com/office/drawing/2014/main" id="{973C8FFB-1D04-44A7-BBAE-3E5E8FE71E2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 rot="10800000">
            <a:off x="1587765" y="342773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2" name="그림 개체 틀 8">
            <a:extLst>
              <a:ext uri="{FF2B5EF4-FFF2-40B4-BE49-F238E27FC236}">
                <a16:creationId xmlns:a16="http://schemas.microsoft.com/office/drawing/2014/main" id="{5D433356-58B8-4B4C-BD59-41DF621857E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rot="5400000">
            <a:off x="476415" y="3239769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5" name="그림 개체 틀 8">
            <a:extLst>
              <a:ext uri="{FF2B5EF4-FFF2-40B4-BE49-F238E27FC236}">
                <a16:creationId xmlns:a16="http://schemas.microsoft.com/office/drawing/2014/main" id="{2FBA3883-8F25-4461-97BD-3D255A8AE5C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587765" y="6136763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6" name="그림 개체 틀 8">
            <a:extLst>
              <a:ext uri="{FF2B5EF4-FFF2-40B4-BE49-F238E27FC236}">
                <a16:creationId xmlns:a16="http://schemas.microsoft.com/office/drawing/2014/main" id="{5CD15DFF-23F6-4ED2-87D5-77B43A3ED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 rot="16200000">
            <a:off x="4891774" y="342774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7" name="그림 개체 틀 8">
            <a:extLst>
              <a:ext uri="{FF2B5EF4-FFF2-40B4-BE49-F238E27FC236}">
                <a16:creationId xmlns:a16="http://schemas.microsoft.com/office/drawing/2014/main" id="{9337E259-5F2E-4E27-BF66-02F5DF4664E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 rot="16200000">
            <a:off x="6003123" y="3239769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8" name="그림 개체 틀 8">
            <a:extLst>
              <a:ext uri="{FF2B5EF4-FFF2-40B4-BE49-F238E27FC236}">
                <a16:creationId xmlns:a16="http://schemas.microsoft.com/office/drawing/2014/main" id="{81B67B97-B576-4B71-8E46-906222B941E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891774" y="6136763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1121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캡션 있는 그림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8">
            <a:extLst>
              <a:ext uri="{FF2B5EF4-FFF2-40B4-BE49-F238E27FC236}">
                <a16:creationId xmlns:a16="http://schemas.microsoft.com/office/drawing/2014/main" id="{973C8FFB-1D04-44A7-BBAE-3E5E8FE71E2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 rot="10800000">
            <a:off x="1587765" y="342773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2" name="그림 개체 틀 8">
            <a:extLst>
              <a:ext uri="{FF2B5EF4-FFF2-40B4-BE49-F238E27FC236}">
                <a16:creationId xmlns:a16="http://schemas.microsoft.com/office/drawing/2014/main" id="{5D433356-58B8-4B4C-BD59-41DF621857E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rot="5400000">
            <a:off x="223196" y="3239767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5" name="그림 개체 틀 8">
            <a:extLst>
              <a:ext uri="{FF2B5EF4-FFF2-40B4-BE49-F238E27FC236}">
                <a16:creationId xmlns:a16="http://schemas.microsoft.com/office/drawing/2014/main" id="{2FBA3883-8F25-4461-97BD-3D255A8AE5C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587765" y="6136763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6" name="그림 개체 틀 8">
            <a:extLst>
              <a:ext uri="{FF2B5EF4-FFF2-40B4-BE49-F238E27FC236}">
                <a16:creationId xmlns:a16="http://schemas.microsoft.com/office/drawing/2014/main" id="{5CD15DFF-23F6-4ED2-87D5-77B43A3ED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 rot="16200000">
            <a:off x="4891774" y="342774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7" name="그림 개체 틀 8">
            <a:extLst>
              <a:ext uri="{FF2B5EF4-FFF2-40B4-BE49-F238E27FC236}">
                <a16:creationId xmlns:a16="http://schemas.microsoft.com/office/drawing/2014/main" id="{9337E259-5F2E-4E27-BF66-02F5DF4664E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 rot="16200000">
            <a:off x="6256342" y="3239768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8" name="그림 개체 틀 8">
            <a:extLst>
              <a:ext uri="{FF2B5EF4-FFF2-40B4-BE49-F238E27FC236}">
                <a16:creationId xmlns:a16="http://schemas.microsoft.com/office/drawing/2014/main" id="{81B67B97-B576-4B71-8E46-906222B941E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891774" y="6136763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그림 개체 틀 8">
            <a:extLst>
              <a:ext uri="{FF2B5EF4-FFF2-40B4-BE49-F238E27FC236}">
                <a16:creationId xmlns:a16="http://schemas.microsoft.com/office/drawing/2014/main" id="{3FC0F287-5CB9-46DB-9A47-D8D7D296A59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239769" y="3239767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024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캡션 있는 그림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8">
            <a:extLst>
              <a:ext uri="{FF2B5EF4-FFF2-40B4-BE49-F238E27FC236}">
                <a16:creationId xmlns:a16="http://schemas.microsoft.com/office/drawing/2014/main" id="{973C8FFB-1D04-44A7-BBAE-3E5E8FE71E2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 rot="10800000">
            <a:off x="223196" y="342773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2" name="그림 개체 틀 8">
            <a:extLst>
              <a:ext uri="{FF2B5EF4-FFF2-40B4-BE49-F238E27FC236}">
                <a16:creationId xmlns:a16="http://schemas.microsoft.com/office/drawing/2014/main" id="{5D433356-58B8-4B4C-BD59-41DF621857E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rot="5400000">
            <a:off x="223196" y="3239767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5" name="그림 개체 틀 8">
            <a:extLst>
              <a:ext uri="{FF2B5EF4-FFF2-40B4-BE49-F238E27FC236}">
                <a16:creationId xmlns:a16="http://schemas.microsoft.com/office/drawing/2014/main" id="{2FBA3883-8F25-4461-97BD-3D255A8AE5C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587765" y="6136763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6" name="그림 개체 틀 8">
            <a:extLst>
              <a:ext uri="{FF2B5EF4-FFF2-40B4-BE49-F238E27FC236}">
                <a16:creationId xmlns:a16="http://schemas.microsoft.com/office/drawing/2014/main" id="{5CD15DFF-23F6-4ED2-87D5-77B43A3ED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 rot="16200000">
            <a:off x="6256342" y="342772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7" name="그림 개체 틀 8">
            <a:extLst>
              <a:ext uri="{FF2B5EF4-FFF2-40B4-BE49-F238E27FC236}">
                <a16:creationId xmlns:a16="http://schemas.microsoft.com/office/drawing/2014/main" id="{9337E259-5F2E-4E27-BF66-02F5DF4664E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 rot="16200000">
            <a:off x="6256342" y="3239768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8" name="그림 개체 틀 8">
            <a:extLst>
              <a:ext uri="{FF2B5EF4-FFF2-40B4-BE49-F238E27FC236}">
                <a16:creationId xmlns:a16="http://schemas.microsoft.com/office/drawing/2014/main" id="{81B67B97-B576-4B71-8E46-906222B941E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891774" y="6136763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그림 개체 틀 8">
            <a:extLst>
              <a:ext uri="{FF2B5EF4-FFF2-40B4-BE49-F238E27FC236}">
                <a16:creationId xmlns:a16="http://schemas.microsoft.com/office/drawing/2014/main" id="{3FC0F287-5CB9-46DB-9A47-D8D7D296A59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 rot="5400000">
            <a:off x="3239769" y="3239767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B4241BD4-D41D-4204-8B37-491BBFBAC18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 rot="10800000">
            <a:off x="3239769" y="342771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387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캡션 있는 그림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8">
            <a:extLst>
              <a:ext uri="{FF2B5EF4-FFF2-40B4-BE49-F238E27FC236}">
                <a16:creationId xmlns:a16="http://schemas.microsoft.com/office/drawing/2014/main" id="{973C8FFB-1D04-44A7-BBAE-3E5E8FE71E2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 rot="10800000">
            <a:off x="223196" y="342773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2" name="그림 개체 틀 8">
            <a:extLst>
              <a:ext uri="{FF2B5EF4-FFF2-40B4-BE49-F238E27FC236}">
                <a16:creationId xmlns:a16="http://schemas.microsoft.com/office/drawing/2014/main" id="{5D433356-58B8-4B4C-BD59-41DF621857E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rot="5400000">
            <a:off x="223196" y="3239767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5" name="그림 개체 틀 8">
            <a:extLst>
              <a:ext uri="{FF2B5EF4-FFF2-40B4-BE49-F238E27FC236}">
                <a16:creationId xmlns:a16="http://schemas.microsoft.com/office/drawing/2014/main" id="{2FBA3883-8F25-4461-97BD-3D255A8AE5C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3195" y="6136760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6" name="그림 개체 틀 8">
            <a:extLst>
              <a:ext uri="{FF2B5EF4-FFF2-40B4-BE49-F238E27FC236}">
                <a16:creationId xmlns:a16="http://schemas.microsoft.com/office/drawing/2014/main" id="{5CD15DFF-23F6-4ED2-87D5-77B43A3ED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 rot="16200000">
            <a:off x="6256342" y="342772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7" name="그림 개체 틀 8">
            <a:extLst>
              <a:ext uri="{FF2B5EF4-FFF2-40B4-BE49-F238E27FC236}">
                <a16:creationId xmlns:a16="http://schemas.microsoft.com/office/drawing/2014/main" id="{9337E259-5F2E-4E27-BF66-02F5DF4664E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 rot="16200000">
            <a:off x="6256342" y="3239768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8" name="그림 개체 틀 8">
            <a:extLst>
              <a:ext uri="{FF2B5EF4-FFF2-40B4-BE49-F238E27FC236}">
                <a16:creationId xmlns:a16="http://schemas.microsoft.com/office/drawing/2014/main" id="{81B67B97-B576-4B71-8E46-906222B941E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239769" y="6136760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그림 개체 틀 8">
            <a:extLst>
              <a:ext uri="{FF2B5EF4-FFF2-40B4-BE49-F238E27FC236}">
                <a16:creationId xmlns:a16="http://schemas.microsoft.com/office/drawing/2014/main" id="{3FC0F287-5CB9-46DB-9A47-D8D7D296A59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 rot="5400000">
            <a:off x="3239769" y="3239767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B4241BD4-D41D-4204-8B37-491BBFBAC18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 rot="10800000">
            <a:off x="3239769" y="342771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그림 개체 틀 8">
            <a:extLst>
              <a:ext uri="{FF2B5EF4-FFF2-40B4-BE49-F238E27FC236}">
                <a16:creationId xmlns:a16="http://schemas.microsoft.com/office/drawing/2014/main" id="{B2DA692B-524B-4500-B450-B74175D43BD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256342" y="6136760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573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79147"/>
            <a:ext cx="776210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395710"/>
            <a:ext cx="776210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8341243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F1F5B-458B-48DB-9330-0D5E450E477F}" type="datetimeFigureOut">
              <a:rPr lang="ko-KR" altLang="en-US" smtClean="0"/>
              <a:t>2018. 9. 16.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341243"/>
            <a:ext cx="303734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8341243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06C42-853E-42DD-8C8A-8F96BCA21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34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674964" rtl="0" eaLnBrk="1" latinLnBrk="1" hangingPunct="1">
        <a:lnSpc>
          <a:spcPct val="90000"/>
        </a:lnSpc>
        <a:spcBef>
          <a:spcPct val="0"/>
        </a:spcBef>
        <a:buNone/>
        <a:defRPr sz="32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741" indent="-168741" algn="l" defTabSz="674964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7" kern="1200">
          <a:solidFill>
            <a:schemeClr val="tx1"/>
          </a:solidFill>
          <a:latin typeface="+mn-lt"/>
          <a:ea typeface="+mn-ea"/>
          <a:cs typeface="+mn-cs"/>
        </a:defRPr>
      </a:lvl1pPr>
      <a:lvl2pPr marL="506223" indent="-168741" algn="l" defTabSz="674964" rtl="0" eaLnBrk="1" latinLnBrk="1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43705" indent="-168741" algn="l" defTabSz="674964" rtl="0" eaLnBrk="1" latinLnBrk="1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3pPr>
      <a:lvl4pPr marL="1181188" indent="-168741" algn="l" defTabSz="674964" rtl="0" eaLnBrk="1" latinLnBrk="1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518670" indent="-168741" algn="l" defTabSz="674964" rtl="0" eaLnBrk="1" latinLnBrk="1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856152" indent="-168741" algn="l" defTabSz="674964" rtl="0" eaLnBrk="1" latinLnBrk="1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193634" indent="-168741" algn="l" defTabSz="674964" rtl="0" eaLnBrk="1" latinLnBrk="1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531116" indent="-168741" algn="l" defTabSz="674964" rtl="0" eaLnBrk="1" latinLnBrk="1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868599" indent="-168741" algn="l" defTabSz="674964" rtl="0" eaLnBrk="1" latinLnBrk="1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4964" rtl="0" eaLnBrk="1" latinLnBrk="1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1pPr>
      <a:lvl2pPr marL="337482" algn="l" defTabSz="674964" rtl="0" eaLnBrk="1" latinLnBrk="1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2pPr>
      <a:lvl3pPr marL="674964" algn="l" defTabSz="674964" rtl="0" eaLnBrk="1" latinLnBrk="1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12447" algn="l" defTabSz="674964" rtl="0" eaLnBrk="1" latinLnBrk="1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349929" algn="l" defTabSz="674964" rtl="0" eaLnBrk="1" latinLnBrk="1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687411" algn="l" defTabSz="674964" rtl="0" eaLnBrk="1" latinLnBrk="1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024893" algn="l" defTabSz="674964" rtl="0" eaLnBrk="1" latinLnBrk="1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362375" algn="l" defTabSz="674964" rtl="0" eaLnBrk="1" latinLnBrk="1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699857" algn="l" defTabSz="674964" rtl="0" eaLnBrk="1" latinLnBrk="1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rial Black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0</Words>
  <Application>Microsoft Office PowerPoint</Application>
  <PresentationFormat>사용자 지정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맑은 고딕</vt:lpstr>
      <vt:lpstr>Arial</vt:lpstr>
      <vt:lpstr>Arial Black</vt:lpstr>
      <vt:lpstr>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hoetaekpro</dc:creator>
  <cp:lastModifiedBy>hoetaekpro</cp:lastModifiedBy>
  <cp:revision>35</cp:revision>
  <dcterms:created xsi:type="dcterms:W3CDTF">2018-07-16T12:38:13Z</dcterms:created>
  <dcterms:modified xsi:type="dcterms:W3CDTF">2018-09-16T01:59:11Z</dcterms:modified>
</cp:coreProperties>
</file>