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8740155-BFF0-4572-81AA-EF31BA3158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0800000">
            <a:off x="2558760" y="349800"/>
            <a:ext cx="3882020" cy="3837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19D9A39C-96EA-47F1-A495-0017F64DF9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5400000">
            <a:off x="288506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FFCA44B3-8DFC-4C60-A3EB-1CD39260E4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16200000">
            <a:off x="4873910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12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8740155-BFF0-4572-81AA-EF31BA3158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0800000">
            <a:off x="266058" y="437562"/>
            <a:ext cx="3882020" cy="3837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19D9A39C-96EA-47F1-A495-0017F64DF9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5400000">
            <a:off x="288506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FFCA44B3-8DFC-4C60-A3EB-1CD39260E4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910" y="4702404"/>
            <a:ext cx="3837124" cy="388202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2B4D29B5-C20F-49CA-BF96-3E792A28C9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16200000">
            <a:off x="4851461" y="437562"/>
            <a:ext cx="3882020" cy="383712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79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2B4D29B5-C20F-49CA-BF96-3E792A28C9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16200000">
            <a:off x="6014060" y="3149769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B2B18C85-9E4A-4796-9B21-D1B958089B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5400000">
            <a:off x="285477" y="3149769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3149769" y="218288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그림 개체 틀 8">
            <a:extLst>
              <a:ext uri="{FF2B5EF4-FFF2-40B4-BE49-F238E27FC236}">
                <a16:creationId xmlns:a16="http://schemas.microsoft.com/office/drawing/2014/main" id="{45C00DC2-7498-4BCA-90F4-6DC40BD17F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49769" y="6081250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그림 개체 틀 8">
            <a:extLst>
              <a:ext uri="{FF2B5EF4-FFF2-40B4-BE49-F238E27FC236}">
                <a16:creationId xmlns:a16="http://schemas.microsoft.com/office/drawing/2014/main" id="{73AB02AC-65E1-4A98-A452-4182E67D77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400000">
            <a:off x="3149769" y="3149769"/>
            <a:ext cx="2700000" cy="270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8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1587765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476415" y="3239769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7765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4891774" y="342774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003123" y="3239769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774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12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1587765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223196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7765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4891774" y="342774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256342" y="3239768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774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3FC0F287-5CB9-46DB-9A47-D8D7D296A5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39769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24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223196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223196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7765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6256342" y="342772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256342" y="3239768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774" y="613676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3FC0F287-5CB9-46DB-9A47-D8D7D296A5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rot="5400000">
            <a:off x="3239769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4241BD4-D41D-4204-8B37-491BBFBAC1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 rot="10800000">
            <a:off x="3239769" y="342771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8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73C8FFB-1D04-44A7-BBAE-3E5E8FE7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800000">
            <a:off x="223196" y="342773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D433356-58B8-4B4C-BD59-41DF621857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5400000">
            <a:off x="223196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2FBA3883-8F25-4461-97BD-3D255A8AE5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3195" y="6136760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그림 개체 틀 8">
            <a:extLst>
              <a:ext uri="{FF2B5EF4-FFF2-40B4-BE49-F238E27FC236}">
                <a16:creationId xmlns:a16="http://schemas.microsoft.com/office/drawing/2014/main" id="{5CD15DFF-23F6-4ED2-87D5-77B43A3ED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16200000">
            <a:off x="6256342" y="342772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그림 개체 틀 8">
            <a:extLst>
              <a:ext uri="{FF2B5EF4-FFF2-40B4-BE49-F238E27FC236}">
                <a16:creationId xmlns:a16="http://schemas.microsoft.com/office/drawing/2014/main" id="{9337E259-5F2E-4E27-BF66-02F5DF4664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rot="16200000">
            <a:off x="6256342" y="3239768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그림 개체 틀 8">
            <a:extLst>
              <a:ext uri="{FF2B5EF4-FFF2-40B4-BE49-F238E27FC236}">
                <a16:creationId xmlns:a16="http://schemas.microsoft.com/office/drawing/2014/main" id="{81B67B97-B576-4B71-8E46-906222B941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39769" y="6136760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3FC0F287-5CB9-46DB-9A47-D8D7D296A5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rot="5400000">
            <a:off x="3239769" y="3239767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4241BD4-D41D-4204-8B37-491BBFBAC1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 rot="10800000">
            <a:off x="3239769" y="342771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B2DA692B-524B-4500-B450-B74175D43B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56342" y="6136760"/>
            <a:ext cx="2520000" cy="252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57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7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3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1F5B-458B-48DB-9330-0D5E450E477F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3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3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6C42-853E-42DD-8C8A-8F96BCA2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74964" rtl="0" eaLnBrk="1" latinLnBrk="1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41" indent="-168741" algn="l" defTabSz="674964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23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05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188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670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152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634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116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599" indent="-168741" algn="l" defTabSz="674964" rtl="0" eaLnBrk="1" latinLnBrk="1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482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4964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447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49929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411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4893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375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699857" algn="l" defTabSz="674964" rtl="0" eaLnBrk="1" latinLnBrk="1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맑은 고딕</vt:lpstr>
      <vt:lpstr>Arial</vt:lpstr>
      <vt:lpstr>Arial Black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user</cp:lastModifiedBy>
  <cp:revision>36</cp:revision>
  <dcterms:created xsi:type="dcterms:W3CDTF">2018-07-16T12:38:13Z</dcterms:created>
  <dcterms:modified xsi:type="dcterms:W3CDTF">2018-09-18T04:48:27Z</dcterms:modified>
</cp:coreProperties>
</file>