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wav" ContentType="audio/x-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9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9" autoAdjust="0"/>
    <p:restoredTop sz="94660"/>
  </p:normalViewPr>
  <p:slideViewPr>
    <p:cSldViewPr snapToGrid="0">
      <p:cViewPr varScale="1">
        <p:scale>
          <a:sx n="86" d="100"/>
          <a:sy n="86" d="100"/>
        </p:scale>
        <p:origin x="108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2.wav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2.wav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2.wav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2.wav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2.wav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그림 개체 틀 5">
            <a:extLst>
              <a:ext uri="{FF2B5EF4-FFF2-40B4-BE49-F238E27FC236}">
                <a16:creationId xmlns:a16="http://schemas.microsoft.com/office/drawing/2014/main" id="{06EBFD36-46A8-49FB-A5E3-19811D4CF07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939255" y="1645291"/>
            <a:ext cx="8313488" cy="5144262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C3D6014-F9F1-4D8B-91B2-A05A60B7FF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15511"/>
            <a:ext cx="12191999" cy="1698927"/>
          </a:xfrm>
        </p:spPr>
        <p:txBody>
          <a:bodyPr wrap="square">
            <a:spAutoFit/>
          </a:bodyPr>
          <a:lstStyle>
            <a:lvl1pPr marL="0" indent="0" algn="ctr">
              <a:buNone/>
              <a:defRPr sz="11600" b="1">
                <a:solidFill>
                  <a:srgbClr val="FFFF00"/>
                </a:solidFill>
                <a:latin typeface="Arial Black" panose="020B0A04020102020204" pitchFamily="34" charset="0"/>
              </a:defRPr>
            </a:lvl1pPr>
            <a:lvl2pPr>
              <a:defRPr b="1">
                <a:solidFill>
                  <a:srgbClr val="FFFF00"/>
                </a:solidFill>
              </a:defRPr>
            </a:lvl2pPr>
            <a:lvl3pPr>
              <a:defRPr b="1">
                <a:solidFill>
                  <a:srgbClr val="FFFF00"/>
                </a:solidFill>
              </a:defRPr>
            </a:lvl3pPr>
            <a:lvl4pPr>
              <a:defRPr b="1">
                <a:solidFill>
                  <a:srgbClr val="FFFF00"/>
                </a:solidFill>
              </a:defRPr>
            </a:lvl4pPr>
            <a:lvl5pPr>
              <a:defRPr b="1">
                <a:solidFill>
                  <a:srgbClr val="FFFF00"/>
                </a:solidFill>
              </a:defRPr>
            </a:lvl5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08394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000">
        <p:fade/>
        <p:sndAc>
          <p:stSnd>
            <p:snd r:embed="rId1" name="whoosh.wav"/>
          </p:stSnd>
        </p:sndAc>
      </p:transition>
    </mc:Choice>
    <mc:Fallback xmlns="">
      <p:transition spd="med" advClick="0" advTm="1000">
        <p:fade/>
        <p:sndAc>
          <p:stSnd>
            <p:snd r:embed="rId3" name="whoosh.wav"/>
          </p:stSnd>
        </p:sndAc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사용자 지정 레이아웃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EDAB5D-9D13-4111-A78D-DDC16633D50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-1" y="3502027"/>
            <a:ext cx="12192001" cy="1685077"/>
          </a:xfrm>
        </p:spPr>
        <p:txBody>
          <a:bodyPr wrap="square">
            <a:spAutoFit/>
          </a:bodyPr>
          <a:lstStyle>
            <a:lvl1pPr marL="0" indent="0" algn="ctr">
              <a:buNone/>
              <a:defRPr sz="11500" b="1">
                <a:solidFill>
                  <a:srgbClr val="FF0000"/>
                </a:solidFill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5" name="텍스트 개체 틀 3">
            <a:extLst>
              <a:ext uri="{FF2B5EF4-FFF2-40B4-BE49-F238E27FC236}">
                <a16:creationId xmlns:a16="http://schemas.microsoft.com/office/drawing/2014/main" id="{9ABB705E-2551-4D79-9595-C34ED74F46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-145915"/>
            <a:ext cx="12191999" cy="2017475"/>
          </a:xfrm>
        </p:spPr>
        <p:txBody>
          <a:bodyPr wrap="square">
            <a:spAutoFit/>
          </a:bodyPr>
          <a:lstStyle>
            <a:lvl1pPr marL="0" indent="0" algn="ctr">
              <a:buNone/>
              <a:defRPr sz="13900" b="1">
                <a:solidFill>
                  <a:srgbClr val="FFFF00"/>
                </a:solidFill>
                <a:latin typeface="Arial Black" panose="020B0A04020102020204" pitchFamily="34" charset="0"/>
              </a:defRPr>
            </a:lvl1pPr>
            <a:lvl2pPr>
              <a:defRPr b="1">
                <a:solidFill>
                  <a:srgbClr val="FFFF00"/>
                </a:solidFill>
              </a:defRPr>
            </a:lvl2pPr>
            <a:lvl3pPr>
              <a:defRPr b="1">
                <a:solidFill>
                  <a:srgbClr val="FFFF00"/>
                </a:solidFill>
              </a:defRPr>
            </a:lvl3pPr>
            <a:lvl4pPr>
              <a:defRPr b="1">
                <a:solidFill>
                  <a:srgbClr val="FFFF00"/>
                </a:solidFill>
              </a:defRPr>
            </a:lvl4pPr>
            <a:lvl5pPr>
              <a:defRPr b="1">
                <a:solidFill>
                  <a:srgbClr val="FFFF00"/>
                </a:solidFill>
              </a:defRPr>
            </a:lvl5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66410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000">
        <p:fade/>
        <p:sndAc>
          <p:stSnd>
            <p:snd r:embed="rId1" name="whoosh.wav"/>
          </p:stSnd>
        </p:sndAc>
      </p:transition>
    </mc:Choice>
    <mc:Fallback xmlns="">
      <p:transition spd="med" advClick="0" advTm="1000">
        <p:fade/>
        <p:sndAc>
          <p:stSnd>
            <p:snd r:embed="rId3" name="whoosh.wav"/>
          </p:stSnd>
        </p:sndAc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3">
            <a:extLst>
              <a:ext uri="{FF2B5EF4-FFF2-40B4-BE49-F238E27FC236}">
                <a16:creationId xmlns:a16="http://schemas.microsoft.com/office/drawing/2014/main" id="{A3335EA0-8048-43E1-B3CF-5A9E7848264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" y="1727765"/>
            <a:ext cx="12191999" cy="2391424"/>
          </a:xfrm>
        </p:spPr>
        <p:txBody>
          <a:bodyPr wrap="square">
            <a:spAutoFit/>
          </a:bodyPr>
          <a:lstStyle>
            <a:lvl1pPr marL="0" indent="0" algn="ctr">
              <a:buNone/>
              <a:defRPr sz="16600" b="1">
                <a:solidFill>
                  <a:srgbClr val="FFFF00"/>
                </a:solidFill>
              </a:defRPr>
            </a:lvl1pPr>
            <a:lvl2pPr>
              <a:defRPr b="1">
                <a:solidFill>
                  <a:srgbClr val="FFFF00"/>
                </a:solidFill>
              </a:defRPr>
            </a:lvl2pPr>
            <a:lvl3pPr>
              <a:defRPr b="1">
                <a:solidFill>
                  <a:srgbClr val="FFFF00"/>
                </a:solidFill>
              </a:defRPr>
            </a:lvl3pPr>
            <a:lvl4pPr>
              <a:defRPr b="1">
                <a:solidFill>
                  <a:srgbClr val="FFFF00"/>
                </a:solidFill>
              </a:defRPr>
            </a:lvl4pPr>
            <a:lvl5pPr>
              <a:defRPr b="1">
                <a:solidFill>
                  <a:srgbClr val="FFFF00"/>
                </a:solidFill>
              </a:defRPr>
            </a:lvl5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42484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000">
        <p:fade/>
        <p:sndAc>
          <p:stSnd>
            <p:snd r:embed="rId1" name="whoosh.wav"/>
          </p:stSnd>
        </p:sndAc>
      </p:transition>
    </mc:Choice>
    <mc:Fallback xmlns="">
      <p:transition spd="med" advClick="0" advTm="1000">
        <p:fade/>
        <p:sndAc>
          <p:stSnd>
            <p:snd r:embed="rId3" name="whoosh.wav"/>
          </p:stSnd>
        </p:sndAc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그림 개체 틀 3">
            <a:extLst>
              <a:ext uri="{FF2B5EF4-FFF2-40B4-BE49-F238E27FC236}">
                <a16:creationId xmlns:a16="http://schemas.microsoft.com/office/drawing/2014/main" id="{9E75C66D-20C8-420D-90B2-BAF79C6030D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704181" y="549275"/>
            <a:ext cx="8783638" cy="5759450"/>
          </a:xfrm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43363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000">
        <p:fade/>
        <p:sndAc>
          <p:stSnd>
            <p:snd r:embed="rId1" name="whoosh.wav"/>
          </p:stSnd>
        </p:sndAc>
      </p:transition>
    </mc:Choice>
    <mc:Fallback xmlns="">
      <p:transition spd="med" advClick="0" advTm="1000">
        <p:fade/>
        <p:sndAc>
          <p:stSnd>
            <p:snd r:embed="rId3" name="whoosh.wav"/>
          </p:stSnd>
        </p:sndAc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사용자 지정 레이아웃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EDAB5D-9D13-4111-A78D-DDC16633D50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2586462"/>
            <a:ext cx="12192001" cy="1685077"/>
          </a:xfrm>
        </p:spPr>
        <p:txBody>
          <a:bodyPr wrap="square">
            <a:spAutoFit/>
          </a:bodyPr>
          <a:lstStyle>
            <a:lvl1pPr marL="0" indent="0" algn="ctr">
              <a:buNone/>
              <a:defRPr sz="11500" b="1">
                <a:solidFill>
                  <a:srgbClr val="FF0000"/>
                </a:solidFill>
              </a:defRPr>
            </a:lvl1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289253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000">
        <p:fade/>
        <p:sndAc>
          <p:stSnd>
            <p:snd r:embed="rId1" name="whoosh.wav"/>
          </p:stSnd>
        </p:sndAc>
      </p:transition>
    </mc:Choice>
    <mc:Fallback xmlns="">
      <p:transition spd="med" advClick="0" advTm="1000">
        <p:fade/>
        <p:sndAc>
          <p:stSnd>
            <p:snd r:embed="rId3" name="whoosh.wav"/>
          </p:stSnd>
        </p:sndAc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0482AA1-AA13-4AEC-8234-9181D89FAC6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91967" y="2371936"/>
            <a:ext cx="10008066" cy="2114128"/>
          </a:xfrm>
        </p:spPr>
        <p:txBody>
          <a:bodyPr>
            <a:noAutofit/>
          </a:bodyPr>
          <a:lstStyle>
            <a:lvl1pPr marL="0" indent="0">
              <a:buNone/>
              <a:defRPr sz="11500" b="1"/>
            </a:lvl1pPr>
          </a:lstStyle>
          <a:p>
            <a:pPr lvl="0"/>
            <a:r>
              <a:rPr lang="en-US" altLang="ko-KR" dirty="0"/>
              <a:t>Say in Korean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590601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000">
        <p:fade/>
        <p:sndAc>
          <p:stSnd>
            <p:snd r:embed="rId1" name="click.wav"/>
          </p:stSnd>
        </p:sndAc>
      </p:transition>
    </mc:Choice>
    <mc:Fallback xmlns="">
      <p:transition spd="med" advClick="0" advTm="1000">
        <p:fade/>
        <p:sndAc>
          <p:stSnd>
            <p:snd r:embed="rId3" name="click.wav"/>
          </p:stSnd>
        </p:sndAc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사용자 지정 레이아웃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0482AA1-AA13-4AEC-8234-9181D89FAC6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91967" y="2371936"/>
            <a:ext cx="10008066" cy="2114128"/>
          </a:xfrm>
        </p:spPr>
        <p:txBody>
          <a:bodyPr>
            <a:noAutofit/>
          </a:bodyPr>
          <a:lstStyle>
            <a:lvl1pPr marL="0" indent="0">
              <a:buNone/>
              <a:defRPr sz="11500" b="1"/>
            </a:lvl1pPr>
          </a:lstStyle>
          <a:p>
            <a:pPr lvl="0"/>
            <a:r>
              <a:rPr lang="en-US" altLang="ko-KR" dirty="0"/>
              <a:t>Say in English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31322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000">
        <p:fade/>
        <p:sndAc>
          <p:stSnd>
            <p:snd r:embed="rId1" name="click.wav"/>
          </p:stSnd>
        </p:sndAc>
      </p:transition>
    </mc:Choice>
    <mc:Fallback xmlns="">
      <p:transition spd="med" advClick="0" advTm="1000">
        <p:fade/>
        <p:sndAc>
          <p:stSnd>
            <p:snd r:embed="rId3" name="click.wav"/>
          </p:stSnd>
        </p:sndAc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audio" Target="../media/audio1.wav"/><Relationship Id="rId4" Type="http://schemas.openxmlformats.org/officeDocument/2006/relationships/slideLayout" Target="../slideLayouts/slideLayout4.xml"/><Relationship Id="rId9" Type="http://schemas.openxmlformats.org/officeDocument/2006/relationships/audio" Target="../media/audio1.wav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AC41994-0BBC-4039-9160-315D656D7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A561C6B-2E92-44AC-81E6-AFA8599F95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C8EF7B-A666-48FD-9AE9-20783DDDAD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80F4F0-8576-44C0-8B5A-9ED4C3446C61}" type="datetimeFigureOut">
              <a:rPr lang="ko-KR" altLang="en-US" smtClean="0"/>
              <a:t>2018-09-20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8F8CDB-B0A9-4018-BC86-2081638C4E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E0361F-3E49-4977-A6EF-3B5D37788B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B1BF09-ADB7-45EE-B53B-45DF15A74B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6770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5" r:id="rId2"/>
    <p:sldLayoutId id="2147483652" r:id="rId3"/>
    <p:sldLayoutId id="2147483653" r:id="rId4"/>
    <p:sldLayoutId id="2147483656" r:id="rId5"/>
    <p:sldLayoutId id="2147483657" r:id="rId6"/>
    <p:sldLayoutId id="2147483658" r:id="rId7"/>
  </p:sldLayoutIdLst>
  <mc:AlternateContent xmlns:mc="http://schemas.openxmlformats.org/markup-compatibility/2006" xmlns:p14="http://schemas.microsoft.com/office/powerpoint/2010/main">
    <mc:Choice Requires="p14">
      <p:transition spd="med" p14:dur="700" advClick="0" advTm="1000">
        <p:fade/>
        <p:sndAc>
          <p:stSnd>
            <p:snd r:embed="rId9" name="click.wav"/>
          </p:stSnd>
        </p:sndAc>
      </p:transition>
    </mc:Choice>
    <mc:Fallback xmlns="">
      <p:transition spd="med" advClick="0" advTm="1000">
        <p:fade/>
        <p:sndAc>
          <p:stSnd>
            <p:snd r:embed="rId10" name="click.wav"/>
          </p:stSnd>
        </p:sndAc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B14DD17-E3E2-43C2-92EB-2371D75ECDC4}"/>
              </a:ext>
            </a:extLst>
          </p:cNvPr>
          <p:cNvSpPr txBox="1"/>
          <p:nvPr/>
        </p:nvSpPr>
        <p:spPr>
          <a:xfrm>
            <a:off x="2537883" y="1905506"/>
            <a:ext cx="711623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600" b="1" dirty="0"/>
              <a:t>Lesson</a:t>
            </a:r>
          </a:p>
          <a:p>
            <a:r>
              <a:rPr lang="ko-KR" altLang="en-US" sz="9600" b="1" dirty="0"/>
              <a:t>단어 깜빡이</a:t>
            </a:r>
          </a:p>
        </p:txBody>
      </p:sp>
    </p:spTree>
    <p:extLst>
      <p:ext uri="{BB962C8B-B14F-4D97-AF65-F5344CB8AC3E}">
        <p14:creationId xmlns:p14="http://schemas.microsoft.com/office/powerpoint/2010/main" val="3491080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000">
        <p:fade/>
        <p:sndAc>
          <p:stSnd>
            <p:snd r:embed="rId2" name="whoosh.wav"/>
          </p:stSnd>
        </p:sndAc>
      </p:transition>
    </mc:Choice>
    <mc:Fallback xmlns="">
      <p:transition spd="med" advClick="0" advTm="1000">
        <p:fade/>
        <p:sndAc>
          <p:stSnd>
            <p:snd r:embed="rId3" name="whoosh.wav"/>
          </p:stSnd>
        </p:sndAc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679</TotalTime>
  <Words>3</Words>
  <Application>Microsoft Office PowerPoint</Application>
  <PresentationFormat>와이드스크린</PresentationFormat>
  <Paragraphs>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Arial</vt:lpstr>
      <vt:lpstr>Arial Black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hoetaekpro</dc:creator>
  <cp:lastModifiedBy>user</cp:lastModifiedBy>
  <cp:revision>20</cp:revision>
  <dcterms:created xsi:type="dcterms:W3CDTF">2018-09-18T12:27:03Z</dcterms:created>
  <dcterms:modified xsi:type="dcterms:W3CDTF">2018-09-20T06:48:35Z</dcterms:modified>
</cp:coreProperties>
</file>