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4BE01-22AF-4439-ADBD-3C9C43376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6536" y="297249"/>
            <a:ext cx="184731" cy="1089529"/>
          </a:xfrm>
        </p:spPr>
        <p:txBody>
          <a:bodyPr wrap="none">
            <a:spAutoFit/>
          </a:bodyPr>
          <a:lstStyle>
            <a:lvl1pPr marL="0" indent="0">
              <a:buNone/>
              <a:defRPr sz="72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EBFD36-46A8-49FB-A5E3-19811D4CF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009" y="1538601"/>
            <a:ext cx="8281982" cy="5047937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>
      <p:transition spd="med" advClick="0" advTm="1000">
        <p:fade/>
        <p:sndAc>
          <p:stSnd>
            <p:snd r:embed="rId1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4BE01-22AF-4439-ADBD-3C9C43376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3635" y="297249"/>
            <a:ext cx="184731" cy="1685077"/>
          </a:xfrm>
        </p:spPr>
        <p:txBody>
          <a:bodyPr wrap="none">
            <a:spAutoFit/>
          </a:bodyPr>
          <a:lstStyle>
            <a:lvl1pPr marL="0" indent="0">
              <a:buNone/>
              <a:defRPr sz="115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3635" y="3502027"/>
            <a:ext cx="184731" cy="1200329"/>
          </a:xfrm>
        </p:spPr>
        <p:txBody>
          <a:bodyPr wrap="none">
            <a:spAutoFit/>
          </a:bodyPr>
          <a:lstStyle>
            <a:lvl1pPr marL="0" indent="0">
              <a:buNone/>
              <a:defRPr sz="80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4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>
      <p:transition spd="med" advClick="0" advTm="1000">
        <p:fade/>
        <p:sndAc>
          <p:stSnd>
            <p:snd r:embed="rId1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A3335EA0-8048-43E1-B3CF-5A9E78482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3635" y="2233288"/>
            <a:ext cx="184731" cy="2391424"/>
          </a:xfrm>
        </p:spPr>
        <p:txBody>
          <a:bodyPr wrap="none">
            <a:spAutoFit/>
          </a:bodyPr>
          <a:lstStyle>
            <a:lvl1pPr marL="0" indent="0">
              <a:buNone/>
              <a:defRPr sz="16600" b="1">
                <a:solidFill>
                  <a:srgbClr val="FFFF00"/>
                </a:solidFill>
              </a:defRPr>
            </a:lvl1pPr>
            <a:lvl2pPr>
              <a:defRPr b="1">
                <a:solidFill>
                  <a:srgbClr val="FFFF00"/>
                </a:solidFill>
              </a:defRPr>
            </a:lvl2pPr>
            <a:lvl3pPr>
              <a:defRPr b="1">
                <a:solidFill>
                  <a:srgbClr val="FFFF00"/>
                </a:solidFill>
              </a:defRPr>
            </a:lvl3pPr>
            <a:lvl4pPr>
              <a:defRPr b="1">
                <a:solidFill>
                  <a:srgbClr val="FFFF00"/>
                </a:solidFill>
              </a:defRPr>
            </a:lvl4pPr>
            <a:lvl5pPr>
              <a:defRPr b="1">
                <a:solidFill>
                  <a:srgbClr val="FFFF00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4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>
      <p:transition spd="med" advClick="0" advTm="1000">
        <p:fade/>
        <p:sndAc>
          <p:stSnd>
            <p:snd r:embed="rId1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E75C66D-20C8-420D-90B2-BAF79C603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4181" y="549275"/>
            <a:ext cx="8783638" cy="5759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3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>
      <p:transition spd="med" advClick="0" advTm="1000">
        <p:fade/>
        <p:sndAc>
          <p:stSnd>
            <p:snd r:embed="rId1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DAB5D-9D13-4111-A78D-DDC16633D5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3635" y="2586462"/>
            <a:ext cx="184731" cy="1685077"/>
          </a:xfrm>
        </p:spPr>
        <p:txBody>
          <a:bodyPr wrap="none">
            <a:spAutoFit/>
          </a:bodyPr>
          <a:lstStyle>
            <a:lvl1pPr marL="0" indent="0">
              <a:buNone/>
              <a:defRPr sz="11500" b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2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1" name="whoosh.wav"/>
          </p:stSnd>
        </p:sndAc>
      </p:transition>
    </mc:Choice>
    <mc:Fallback>
      <p:transition spd="med" advClick="0" advTm="1000">
        <p:fade/>
        <p:sndAc>
          <p:stSnd>
            <p:snd r:embed="rId1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3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1" name="click.wav"/>
          </p:stSnd>
        </p:sndAc>
      </p:transition>
    </mc:Choice>
    <mc:Fallback xmlns="">
      <p:transition spd="med" advClick="0" advTm="1000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41994-0BBC-4039-9160-315D656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1C6B-2E92-44AC-81E6-AFA8599F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8EF7B-A666-48FD-9AE9-20783DDD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F0-8576-44C0-8B5A-9ED4C3446C61}" type="datetimeFigureOut">
              <a:rPr lang="ko-KR" altLang="en-US" smtClean="0"/>
              <a:t>2018. 9. 18.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8CDB-B0A9-4018-BC86-2081638C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0361F-3E49-4977-A6EF-3B5D37788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BF09-ADB7-45EE-B53B-45DF15A74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6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8" name="click.wav"/>
          </p:stSnd>
        </p:sndAc>
      </p:transition>
    </mc:Choice>
    <mc:Fallback xmlns="">
      <p:transition spd="med" advClick="0" advTm="1000">
        <p:fade/>
        <p:sndAc>
          <p:stSnd>
            <p:snd r:embed="rId9" name="click.wav"/>
          </p:stSnd>
        </p:sndAc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56484A-39B9-4784-A1A1-4B89D5E42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351226-B1E9-4273-B8C2-0F8C2E8CED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8298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2" name="whoosh.wav"/>
          </p:stSnd>
        </p:sndAc>
      </p:transition>
    </mc:Choice>
    <mc:Fallback>
      <p:transition spd="med" advClick="0" advTm="1000">
        <p:fade/>
        <p:sndAc>
          <p:stSnd>
            <p:snd r:embed="rId2" name="whoosh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773EF6-C4D5-4135-AE16-D692C458A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6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  <p:sndAc>
          <p:stSnd>
            <p:snd r:embed="rId2" name="whoosh.wav"/>
          </p:stSnd>
        </p:sndAc>
      </p:transition>
    </mc:Choice>
    <mc:Fallback>
      <p:transition spd="med" advClick="0" advTm="1000">
        <p:fade/>
        <p:sndAc>
          <p:stSnd>
            <p:snd r:embed="rId2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hoetaekpro</dc:creator>
  <cp:lastModifiedBy>hoetaekpro</cp:lastModifiedBy>
  <cp:revision>5</cp:revision>
  <dcterms:created xsi:type="dcterms:W3CDTF">2018-09-18T12:27:03Z</dcterms:created>
  <dcterms:modified xsi:type="dcterms:W3CDTF">2018-09-18T23:29:03Z</dcterms:modified>
</cp:coreProperties>
</file>