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6a4c6047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6a4c6047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6a4c604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6a4c604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6a4c6047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6a4c6047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6a4c6047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6a4c6047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6a4c6047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6a4c6047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localhost:8761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localhost:8000/auth/api/login?userId=aaa&amp;passwd=bb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:8000/first-service/api/check" TargetMode="External"/><Relationship Id="rId4" Type="http://schemas.openxmlformats.org/officeDocument/2006/relationships/hyperlink" Target="http://localhost:8000/first-service/api/check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04025" y="303000"/>
            <a:ext cx="4475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MSA 테스트프로젝트 환경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java 버전 : 17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빌드 : gradle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스프링부트 : 3.2.6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스프링클라우드 : 2023.0.0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프로젝트파일 설명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demo : 유레카 서버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apigateway : API Gateway 서비스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auth : 로그인 서비스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service1 : 마이크로 서비스 1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service2 : 마이크로 서비스 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04025" y="3030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MSA 테스트프로젝트 구조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6363350" y="1815863"/>
            <a:ext cx="1227600" cy="87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Micro Service1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6363350" y="2993838"/>
            <a:ext cx="1227600" cy="87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Micro Service2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839888" y="1797488"/>
            <a:ext cx="1227600" cy="87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 Gateway</a:t>
            </a:r>
            <a:endParaRPr/>
          </a:p>
        </p:txBody>
      </p:sp>
      <p:cxnSp>
        <p:nvCxnSpPr>
          <p:cNvPr id="63" name="Google Shape;63;p14"/>
          <p:cNvCxnSpPr>
            <a:stCxn id="62" idx="3"/>
            <a:endCxn id="60" idx="1"/>
          </p:cNvCxnSpPr>
          <p:nvPr/>
        </p:nvCxnSpPr>
        <p:spPr>
          <a:xfrm>
            <a:off x="4067488" y="2236538"/>
            <a:ext cx="2295900" cy="18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>
            <a:stCxn id="62" idx="3"/>
            <a:endCxn id="61" idx="1"/>
          </p:cNvCxnSpPr>
          <p:nvPr/>
        </p:nvCxnSpPr>
        <p:spPr>
          <a:xfrm>
            <a:off x="4067488" y="2236538"/>
            <a:ext cx="2295900" cy="11964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/>
          <p:nvPr/>
        </p:nvSpPr>
        <p:spPr>
          <a:xfrm>
            <a:off x="669400" y="1755950"/>
            <a:ext cx="948000" cy="95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Client</a:t>
            </a:r>
            <a:endParaRPr/>
          </a:p>
        </p:txBody>
      </p:sp>
      <p:cxnSp>
        <p:nvCxnSpPr>
          <p:cNvPr id="66" name="Google Shape;66;p14"/>
          <p:cNvCxnSpPr>
            <a:stCxn id="65" idx="6"/>
            <a:endCxn id="62" idx="1"/>
          </p:cNvCxnSpPr>
          <p:nvPr/>
        </p:nvCxnSpPr>
        <p:spPr>
          <a:xfrm>
            <a:off x="1617400" y="2234300"/>
            <a:ext cx="12225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/>
          <p:nvPr/>
        </p:nvSpPr>
        <p:spPr>
          <a:xfrm>
            <a:off x="6363350" y="637888"/>
            <a:ext cx="1227600" cy="87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Auth</a:t>
            </a:r>
            <a:r>
              <a:rPr lang="ko"/>
              <a:t> Service</a:t>
            </a:r>
            <a:endParaRPr/>
          </a:p>
        </p:txBody>
      </p:sp>
      <p:cxnSp>
        <p:nvCxnSpPr>
          <p:cNvPr id="68" name="Google Shape;68;p14"/>
          <p:cNvCxnSpPr>
            <a:stCxn id="62" idx="3"/>
            <a:endCxn id="67" idx="1"/>
          </p:cNvCxnSpPr>
          <p:nvPr/>
        </p:nvCxnSpPr>
        <p:spPr>
          <a:xfrm flipH="1" rot="10800000">
            <a:off x="4067488" y="1077038"/>
            <a:ext cx="2295900" cy="11595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/>
          <p:nvPr/>
        </p:nvSpPr>
        <p:spPr>
          <a:xfrm>
            <a:off x="4331125" y="3785788"/>
            <a:ext cx="1227600" cy="87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Eureka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Server</a:t>
            </a:r>
            <a:endParaRPr/>
          </a:p>
        </p:txBody>
      </p:sp>
      <p:cxnSp>
        <p:nvCxnSpPr>
          <p:cNvPr id="70" name="Google Shape;70;p14"/>
          <p:cNvCxnSpPr>
            <a:stCxn id="62" idx="2"/>
            <a:endCxn id="69" idx="1"/>
          </p:cNvCxnSpPr>
          <p:nvPr/>
        </p:nvCxnSpPr>
        <p:spPr>
          <a:xfrm flipH="1" rot="-5400000">
            <a:off x="3117838" y="3011438"/>
            <a:ext cx="1549200" cy="877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67" idx="2"/>
            <a:endCxn id="69" idx="3"/>
          </p:cNvCxnSpPr>
          <p:nvPr/>
        </p:nvCxnSpPr>
        <p:spPr>
          <a:xfrm flipH="1">
            <a:off x="5558750" y="1515988"/>
            <a:ext cx="1418400" cy="27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0" idx="2"/>
            <a:endCxn id="69" idx="3"/>
          </p:cNvCxnSpPr>
          <p:nvPr/>
        </p:nvCxnSpPr>
        <p:spPr>
          <a:xfrm flipH="1">
            <a:off x="5558750" y="2693963"/>
            <a:ext cx="1418400" cy="15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1" idx="2"/>
            <a:endCxn id="69" idx="3"/>
          </p:cNvCxnSpPr>
          <p:nvPr/>
        </p:nvCxnSpPr>
        <p:spPr>
          <a:xfrm flipH="1">
            <a:off x="5558750" y="3871938"/>
            <a:ext cx="1418400" cy="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 txBox="1"/>
          <p:nvPr/>
        </p:nvSpPr>
        <p:spPr>
          <a:xfrm>
            <a:off x="1810325" y="1950175"/>
            <a:ext cx="72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요청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374375" y="1950175"/>
            <a:ext cx="72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요청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594150" y="2657750"/>
            <a:ext cx="80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정보등록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384575" y="3432950"/>
            <a:ext cx="80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정보조회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404025" y="303000"/>
            <a:ext cx="8360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테스트프로젝트 임포트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압축파일을 workspace 폴더에 압축 해제후 gradle 프로젝트 임포트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demo, apigateway, auth, service1, service2 프로젝트 순서로 프로젝트 실행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스프링 부트 어플리케이션으로 실행함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실행후 </a:t>
            </a:r>
            <a:r>
              <a:rPr lang="ko" sz="1800" u="sng">
                <a:solidFill>
                  <a:schemeClr val="hlink"/>
                </a:solidFill>
                <a:hlinkClick r:id="rId3"/>
              </a:rPr>
              <a:t>http://localhost:8761</a:t>
            </a:r>
            <a:r>
              <a:rPr lang="ko" sz="1800">
                <a:solidFill>
                  <a:schemeClr val="dk2"/>
                </a:solidFill>
              </a:rPr>
              <a:t> 접속하면 다음과 같은 화면이 나타나면 정상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500" y="1908750"/>
            <a:ext cx="4369525" cy="3110125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404025" y="303000"/>
            <a:ext cx="8360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테스트프로젝트 테스트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 u="sng">
                <a:solidFill>
                  <a:schemeClr val="hlink"/>
                </a:solidFill>
              </a:rPr>
              <a:t>브라우저에서  </a:t>
            </a:r>
            <a:r>
              <a:rPr lang="ko" sz="1800" u="sng">
                <a:solidFill>
                  <a:schemeClr val="hlink"/>
                </a:solidFill>
                <a:hlinkClick r:id="rId3"/>
              </a:rPr>
              <a:t>http://localhost:8000/auth/api/login?userId=aaa&amp;passwd=bbb</a:t>
            </a:r>
            <a:r>
              <a:rPr lang="ko" sz="1800">
                <a:solidFill>
                  <a:schemeClr val="dk1"/>
                </a:solidFill>
              </a:rPr>
              <a:t> 로 접속하여 로그인 하고 (현재는 어떤 아이디/패스워드던지 로그인되도록 되어 있음) 로그인 토큰을 발급 받음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성공시 다음과 같은 JSON 리턴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아래의 authToken 은 jwt (JSON WEB TOKEN)임.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91950" y="2315350"/>
            <a:ext cx="8360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  "resultMsg": "Login Success",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  "resultCode": "SUCCESS",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  "roles": [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    "ROLE_USER",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    "ROLE_ADMIN"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  ],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  "authToken": "eyJhbGciOiJIUzI1NiJ9.eyJzdWIiOiJzdW5qZWVodW4iLCJyb2xlcyI6WyJST0xFX1VTRVIiLCJST0xFX0FETUlOIl0sImlhdCI6MTcyMDA3MzUxNiwiZXhwIjoxNzIwMDc3MTE2fQ.ILGUxUlK2hG5bDhASOWV0hYbJCbYJq1lMcBCPIyR-9g"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}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404025" y="303000"/>
            <a:ext cx="8360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테스트프로젝트 테스트</a:t>
            </a:r>
            <a:endParaRPr sz="18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ko" sz="1200">
                <a:solidFill>
                  <a:schemeClr val="dk2"/>
                </a:solidFill>
              </a:rPr>
              <a:t>postman을 이용하여 service1 / service2 테스트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ko" sz="1200">
                <a:solidFill>
                  <a:schemeClr val="dk2"/>
                </a:solidFill>
              </a:rPr>
              <a:t>호출 주</a:t>
            </a:r>
            <a:r>
              <a:rPr lang="ko" sz="1200">
                <a:solidFill>
                  <a:schemeClr val="dk2"/>
                </a:solidFill>
              </a:rPr>
              <a:t>소 :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http://localhost:8000/first-service/api/check</a:t>
            </a:r>
            <a:r>
              <a:rPr lang="ko" sz="1200">
                <a:solidFill>
                  <a:schemeClr val="dk2"/>
                </a:solidFill>
              </a:rPr>
              <a:t>  </a:t>
            </a:r>
            <a:r>
              <a:rPr lang="ko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http://localhost:8000/second-service/api/check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ko" sz="1200">
                <a:solidFill>
                  <a:schemeClr val="dk2"/>
                </a:solidFill>
              </a:rPr>
              <a:t>mothod : GET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ko" sz="1200">
                <a:solidFill>
                  <a:schemeClr val="dk2"/>
                </a:solidFill>
              </a:rPr>
              <a:t>header 셋팅 : Authorization / Bearer eyJhbGciOiJIUzI1NiJ9.eyJzdWIiOiJzdW5qZWVodW4iLCJyb2xlcyI6WyJST0xFX1VTRVIiLCJST0xFX0FETUlOIl0sImlhdCI6MTcyMDA3MzUxNiwiZXhwIjoxNzIwMDc3MTE2fQ.ILGUxUlK2hG5bDhASOWV0hYbJCbYJq1lMcBCPIyR-9g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025" y="2179025"/>
            <a:ext cx="4481213" cy="2781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404025" y="303000"/>
            <a:ext cx="836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테스트프로젝트 테스트</a:t>
            </a:r>
            <a:endParaRPr sz="18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ko" sz="1200">
                <a:solidFill>
                  <a:schemeClr val="dk2"/>
                </a:solidFill>
              </a:rPr>
              <a:t>apigateway 서비스에서 jwt 토큰에 대한 인증 처리를 담당하고 있음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