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74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presProps" Target="presProps.xml"  /><Relationship Id="rId3" Type="http://schemas.openxmlformats.org/officeDocument/2006/relationships/slide" Target="slides/slide2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Coding Editor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나는 프로그래밍 언어를 어떻게 보고 있는가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 세 가지 분류만 만족하면 비슷한 사용법의 언어를 혼합하여 사용할 수 있을 것 같다고 생각한다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종이에 여러 방법으로 적힌 소스 코드를 적어도 나는 프로그램이 어떻게 돌아가는지 이해하게 작성할 수 있다고 생각한다</a:t>
            </a:r>
            <a:r>
              <a:rPr lang="en-US" altLang="ko-KR"/>
              <a:t>,</a:t>
            </a:r>
            <a:r>
              <a:rPr lang="ko-KR" altLang="en-US"/>
              <a:t> 슈도코드로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현실 </a:t>
            </a:r>
            <a:r>
              <a:rPr lang="en-US" altLang="ko-KR"/>
              <a:t>:</a:t>
            </a:r>
            <a:r>
              <a:rPr lang="ko-KR" altLang="en-US"/>
              <a:t> 저 두 가지 요소만으로는 프로그래밍을 할 수 없다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언어 규칙을 잘 다룰 줄 몰라서 프로그램 개발을 접는다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프로그래밍 언어를 공부해야 해서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아무리 개발 도구가 있어도 인터넷이 없으면 개발을 접어야 한다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기능 사용법을 몰라서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프로그램의 기획은 잘 했어도 프로그램을 만들 수 없다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하얀 화면을 보며 다음에 해야할 작업이 무엇인지 생각이 안 나서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프로그램을 완성시키면 프로그램이 이상하게 돌아간다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언제나 그랬듯이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완성된 프로그램의 현실은 기능 업그레이드가 아닌 코드 리팩토링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프로그래밍 언어 또는 개발 도구의 기능 한계로 기능 구현이 되지 않는다면</a:t>
            </a:r>
            <a:r>
              <a:rPr lang="en-US" altLang="ko-KR"/>
              <a:t>?</a:t>
            </a:r>
            <a:br>
              <a:rPr lang="ko-KR" altLang="en-US"/>
            </a:br>
            <a:r>
              <a:rPr lang="ko-KR" altLang="en-US"/>
              <a:t>다른 개발 도구나 다른 프로그래밍 언어를 찾으러 미지의 세계로 다이빙</a:t>
            </a:r>
            <a:r>
              <a:rPr lang="en-US" altLang="ko-KR"/>
              <a:t>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 </a:t>
            </a:r>
            <a:r>
              <a:rPr lang="en-US" altLang="ko-KR"/>
              <a:t>:</a:t>
            </a:r>
            <a:r>
              <a:rPr lang="ko-KR" altLang="en-US"/>
              <a:t> 메시지 송수신 프로그램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내가 알고 있는 것 </a:t>
            </a:r>
            <a:r>
              <a:rPr lang="en-US" altLang="ko-KR"/>
              <a:t>: </a:t>
            </a:r>
            <a:r>
              <a:rPr lang="ko-KR" altLang="en-US"/>
              <a:t>변수 선언</a:t>
            </a:r>
            <a:r>
              <a:rPr lang="en-US" altLang="ko-KR"/>
              <a:t>,</a:t>
            </a:r>
            <a:r>
              <a:rPr lang="ko-KR" altLang="en-US"/>
              <a:t> 상대방의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</a:t>
            </a:r>
            <a:r>
              <a:rPr lang="ko-KR" altLang="en-US"/>
              <a:t> 상대방의 포트 번호</a:t>
            </a:r>
            <a:r>
              <a:rPr lang="en-US" altLang="ko-KR"/>
              <a:t>,</a:t>
            </a:r>
            <a:r>
              <a:rPr lang="ko-KR" altLang="en-US"/>
              <a:t> 함수 이름 및 대략적인 기능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나는 코딩을 어떻게 바라보고 있는가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29"/>
            <a:ext cx="10363199" cy="55039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정말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내가 생각하는 코딩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내가 가지고 있는 문제점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검색만 하다가 지쳐버림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내가 가지고 있는 문제점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읽을 수 없는 소스코드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내가 가지고 있는 문제점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노가다 앞에 무릎을 꿇다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내가 원하는 코딩은 이렇게까지밖에 표현을 하지 못한다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29"/>
            <a:ext cx="10363199" cy="55039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정말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코딩 에디터를 만든다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내가 생각하는 프로그래밍 언어 규칙을 표현하려면 코딩 에디터를 직접 만들어야 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발표는 </a:t>
            </a:r>
            <a:r>
              <a:rPr lang="en-US" altLang="ko-KR"/>
              <a:t>2017</a:t>
            </a:r>
            <a:r>
              <a:rPr lang="ko-KR" altLang="en-US"/>
              <a:t>학년도 졸업작품 전시회에 출품하지 않는 작품입니다</a:t>
            </a:r>
            <a:r>
              <a:rPr lang="en-US" altLang="ko-KR"/>
              <a:t>.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졸업작품 발표일 </a:t>
            </a:r>
            <a:r>
              <a:rPr lang="en-US" altLang="ko-KR"/>
              <a:t>1</a:t>
            </a:r>
            <a:r>
              <a:rPr lang="ko-KR" altLang="en-US"/>
              <a:t>주일 전에 급히 만들기 시작하였기 때문에 작품 출품이 불가능함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이 발표는 순수히 저의 본능에 의해 만들어진 것으로</a:t>
            </a:r>
            <a:r>
              <a:rPr lang="en-US" altLang="ko-KR"/>
              <a:t>,</a:t>
            </a:r>
            <a:r>
              <a:rPr lang="ko-KR" altLang="en-US"/>
              <a:t> 졸업작품이라기 보다는 흔한 프로그래밍 자유 과제 결과물로 봅니다</a:t>
            </a:r>
            <a:r>
              <a:rPr lang="en-US" altLang="ko-KR"/>
              <a:t>.</a:t>
            </a:r>
            <a:r>
              <a:rPr lang="ko-KR" altLang="en-US"/>
              <a:t> 따라서</a:t>
            </a:r>
            <a:r>
              <a:rPr lang="en-US" altLang="ko-KR"/>
              <a:t>,</a:t>
            </a:r>
            <a:r>
              <a:rPr lang="ko-KR" altLang="en-US"/>
              <a:t> 이 발표는 논문 작성 주제 선정에 부적합할 가능성이 높습니다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이 작품을 만드는 과정에서 다른 사람에게 허가를 받지 않은 개인 정보를 사용합니다</a:t>
            </a:r>
            <a:r>
              <a:rPr lang="en-US" altLang="ko-KR"/>
              <a:t>.</a:t>
            </a:r>
            <a:r>
              <a:rPr lang="ko-KR" altLang="en-US"/>
              <a:t> 발표 자료 중 민감한 개인정보가 포함된 부분은 편집되어 있습니다</a:t>
            </a:r>
            <a:r>
              <a:rPr lang="en-US" altLang="ko-KR"/>
              <a:t>.</a:t>
            </a:r>
            <a:r>
              <a:rPr lang="ko-KR" altLang="en-US"/>
              <a:t> 그럼에도 불구하고 만약의 경우에 제가 당사자분께 폐를 끼쳤다면 정말 죄송합니다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에디터가 함수의 보편적인 사용법을 가르치게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표현 범위를 최소화한다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코딩 노가다를 에디터가 대신 하게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완성</a:t>
            </a:r>
            <a:r>
              <a:rPr lang="en-US" altLang="ko-KR"/>
              <a:t>!</a:t>
            </a:r>
            <a:r>
              <a:rPr lang="ko-KR" altLang="en-US"/>
              <a:t> 그래도 제대로 완성한 프로그램은 아니다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달라진 것은 없다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정말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한계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설명 끝</a:t>
            </a:r>
            <a:r>
              <a:rPr lang="en-US" altLang="ko-KR"/>
              <a:t>.</a:t>
            </a:r>
            <a:r>
              <a:rPr lang="ko-KR" altLang="en-US"/>
              <a:t> 그리고 시연은 내 맘대루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정말</a:t>
            </a:r>
            <a:r>
              <a:rPr lang="en-US" altLang="ko-KR"/>
              <a:t>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발표는 저 한 사람의 의견일 뿐입니다</a:t>
            </a:r>
            <a:r>
              <a:rPr lang="en-US" altLang="ko-KR"/>
              <a:t>.</a:t>
            </a:r>
            <a:r>
              <a:rPr lang="ko-KR" altLang="en-US"/>
              <a:t> 다른 방법으로 제 발표에서 언급한 내용보다 더 좋은 방법이 분명히 존재할 것입니다</a:t>
            </a:r>
            <a:r>
              <a:rPr lang="en-US" altLang="ko-KR"/>
              <a:t>.</a:t>
            </a:r>
            <a:br>
              <a:rPr lang="ko-KR" altLang="en-US"/>
            </a:b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정말로 내 생각이 그대로 구현된 에디터가 있으면 써보고 싶다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제작 시작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2017</a:t>
            </a:r>
            <a:r>
              <a:rPr lang="ko-KR" altLang="en-US"/>
              <a:t>년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10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본격 제작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14</a:t>
            </a:r>
            <a:r>
              <a:rPr lang="ko-KR" altLang="en-US"/>
              <a:t>일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프로그램 제작 도구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Visual Studio 2017</a:t>
            </a:r>
            <a:r>
              <a:rPr lang="ko-KR" altLang="en-US"/>
              <a:t> </a:t>
            </a:r>
            <a:r>
              <a:rPr lang="en-US" altLang="ko-KR"/>
              <a:t>Community(</a:t>
            </a:r>
            <a:r>
              <a:rPr lang="ko-KR" altLang="en-US"/>
              <a:t>파일 열기 모드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프로그램에 사용된 언어 </a:t>
            </a:r>
            <a:r>
              <a:rPr lang="en-US" altLang="ko-KR"/>
              <a:t>: HTML5, CSS3, ECMAScript5</a:t>
            </a:r>
            <a:endParaRPr lang="en-US" altLang="ko-KR"/>
          </a:p>
          <a:p>
            <a:pPr>
              <a:defRPr/>
            </a:pPr>
            <a:r>
              <a:rPr lang="ko-KR" altLang="en-US"/>
              <a:t>동작 환경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Google Chrome, </a:t>
            </a:r>
            <a:r>
              <a:rPr lang="ko-KR" altLang="en-US"/>
              <a:t>해상도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1920x1080(16:9)</a:t>
            </a:r>
            <a:br>
              <a:rPr lang="ko-KR" altLang="en-US"/>
            </a:br>
            <a:endParaRPr lang="ko-KR" altLang="en-US"/>
          </a:p>
          <a:p>
            <a:pPr>
              <a:defRPr/>
            </a:pPr>
            <a:r>
              <a:rPr lang="ko-KR" altLang="en-US"/>
              <a:t>발표자료 제작 도구 </a:t>
            </a:r>
            <a:r>
              <a:rPr lang="en-US" altLang="ko-KR"/>
              <a:t>:</a:t>
            </a:r>
            <a:r>
              <a:rPr lang="ko-KR" altLang="en-US"/>
              <a:t> 한컴오피스 </a:t>
            </a:r>
            <a:r>
              <a:rPr lang="en-US" altLang="ko-KR"/>
              <a:t>NEO </a:t>
            </a:r>
            <a:r>
              <a:rPr lang="ko-KR" altLang="en-US"/>
              <a:t>ᄒᆞᆫ쇼</a:t>
            </a:r>
            <a:endParaRPr lang="ko-KR" altLang="en-US"/>
          </a:p>
          <a:p>
            <a:pPr>
              <a:defRPr/>
            </a:pPr>
            <a:r>
              <a:rPr lang="ko-KR" altLang="en-US"/>
              <a:t>발표자료</a:t>
            </a:r>
            <a:r>
              <a:rPr lang="en-US" altLang="ko-KR"/>
              <a:t> </a:t>
            </a:r>
            <a:r>
              <a:rPr lang="ko-KR" altLang="en-US"/>
              <a:t>최초 작성일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2017</a:t>
            </a:r>
            <a:r>
              <a:rPr lang="ko-KR" altLang="en-US"/>
              <a:t>년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16</a:t>
            </a:r>
            <a:r>
              <a:rPr lang="ko-KR" altLang="en-US"/>
              <a:t>일 밤 </a:t>
            </a:r>
            <a:r>
              <a:rPr lang="en-US" altLang="ko-KR"/>
              <a:t>10</a:t>
            </a:r>
            <a:r>
              <a:rPr lang="ko-KR" altLang="en-US"/>
              <a:t>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정말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코딩에 필요한 존재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나는 코딩을 어떻게 바라보고 있는가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내가 원하는 코딩은 이렇게까지밖에 표현을 하지 못한다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달라진 것은 없다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코딩에 필요한 존재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정말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코딩에 필요한 기본 요소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::</a:t>
            </a:r>
            <a:r>
              <a:rPr lang="ko-KR" altLang="en-US"/>
              <a:t> 표현 단위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</a:t>
            </a:r>
            <a:r>
              <a:rPr lang="en-US" altLang="ko-KR"/>
              <a:t>/</a:t>
            </a:r>
            <a:r>
              <a:rPr lang="ko-KR" altLang="en-US"/>
              <a:t>상수</a:t>
            </a:r>
            <a:r>
              <a:rPr lang="en-US" altLang="ko-KR"/>
              <a:t>/</a:t>
            </a:r>
            <a:r>
              <a:rPr lang="ko-KR" altLang="en-US"/>
              <a:t>포인터</a:t>
            </a:r>
            <a:endParaRPr lang="ko-KR" altLang="en-US"/>
          </a:p>
          <a:p>
            <a:pPr>
              <a:defRPr/>
            </a:pPr>
            <a:r>
              <a:rPr lang="ko-KR" altLang="en-US"/>
              <a:t>표현 값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,</a:t>
            </a:r>
            <a:r>
              <a:rPr lang="ko-KR" altLang="en-US"/>
              <a:t> 숫자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연산자</a:t>
            </a:r>
            <a:endParaRPr lang="ko-KR" altLang="en-US"/>
          </a:p>
          <a:p>
            <a:pPr>
              <a:defRPr/>
            </a:pPr>
            <a:r>
              <a:rPr lang="ko-KR" altLang="en-US"/>
              <a:t>함수</a:t>
            </a:r>
            <a:endParaRPr lang="ko-KR" altLang="en-US"/>
          </a:p>
          <a:p>
            <a:pPr>
              <a:defRPr/>
            </a:pPr>
            <a:r>
              <a:rPr lang="ko-KR" altLang="en-US"/>
              <a:t>객체 정의</a:t>
            </a:r>
            <a:endParaRPr lang="ko-KR" altLang="en-US"/>
          </a:p>
          <a:p>
            <a:pPr>
              <a:defRPr/>
            </a:pPr>
            <a:r>
              <a:rPr lang="ko-KR" altLang="en-US"/>
              <a:t>조건문</a:t>
            </a:r>
            <a:r>
              <a:rPr lang="en-US" altLang="ko-KR"/>
              <a:t>(</a:t>
            </a:r>
            <a:r>
              <a:rPr lang="ko-KR" altLang="en-US"/>
              <a:t>분기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반복문</a:t>
            </a:r>
            <a:endParaRPr lang="ko-KR" altLang="en-US"/>
          </a:p>
          <a:p>
            <a:pPr>
              <a:defRPr/>
            </a:pPr>
            <a:r>
              <a:rPr lang="ko-KR" altLang="en-US"/>
              <a:t>점프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부가 요소</a:t>
            </a:r>
            <a:endParaRPr lang="ko-KR" altLang="en-US"/>
          </a:p>
          <a:p>
            <a:pPr>
              <a:defRPr/>
            </a:pPr>
            <a:r>
              <a:rPr lang="ko-KR" altLang="en-US"/>
              <a:t>배열</a:t>
            </a:r>
            <a:r>
              <a:rPr lang="en-US" altLang="ko-KR"/>
              <a:t>(</a:t>
            </a:r>
            <a:r>
              <a:rPr lang="ko-KR" altLang="en-US"/>
              <a:t>리스트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코딩에 필요한 기본 요소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::</a:t>
            </a:r>
            <a:r>
              <a:rPr lang="ko-KR" altLang="en-US"/>
              <a:t> 논리적 구분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영역 표현</a:t>
            </a:r>
            <a:endParaRPr lang="ko-KR" altLang="en-US"/>
          </a:p>
          <a:p>
            <a:pPr>
              <a:defRPr/>
            </a:pPr>
            <a:r>
              <a:rPr lang="ko-KR" altLang="en-US"/>
              <a:t>표현의 정의 규칙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코딩에 필요한 기본 요소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::</a:t>
            </a:r>
            <a:r>
              <a:rPr lang="ko-KR" altLang="en-US"/>
              <a:t> 입력 및 출력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키보드 입력</a:t>
            </a:r>
            <a:endParaRPr lang="ko-KR" altLang="en-US"/>
          </a:p>
          <a:p>
            <a:pPr>
              <a:defRPr/>
            </a:pPr>
            <a:r>
              <a:rPr lang="ko-KR" altLang="en-US"/>
              <a:t>텍스트로 출력</a:t>
            </a:r>
            <a:endParaRPr lang="ko-KR" altLang="en-US"/>
          </a:p>
          <a:p>
            <a:pPr>
              <a:defRPr/>
            </a:pPr>
            <a:r>
              <a:rPr lang="ko-KR" altLang="en-US"/>
              <a:t>그래픽으로 출력</a:t>
            </a:r>
            <a:endParaRPr lang="ko-KR" altLang="en-US"/>
          </a:p>
          <a:p>
            <a:pPr>
              <a:defRPr/>
            </a:pPr>
            <a:r>
              <a:rPr lang="ko-KR" altLang="en-US"/>
              <a:t>파일 입</a:t>
            </a:r>
            <a:r>
              <a:rPr lang="en-US" altLang="ko-KR"/>
              <a:t>/</a:t>
            </a:r>
            <a:r>
              <a:rPr lang="ko-KR" altLang="en-US"/>
              <a:t>출력</a:t>
            </a:r>
            <a:endParaRPr lang="ko-KR" altLang="en-US"/>
          </a:p>
          <a:p>
            <a:pPr>
              <a:defRPr/>
            </a:pPr>
            <a:r>
              <a:rPr lang="ko-KR" altLang="en-US"/>
              <a:t>시간 출력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부가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스레드 통신</a:t>
            </a:r>
            <a:endParaRPr lang="ko-KR" altLang="en-US"/>
          </a:p>
          <a:p>
            <a:pPr>
              <a:defRPr/>
            </a:pPr>
            <a:r>
              <a:rPr lang="ko-KR" altLang="en-US"/>
              <a:t>프로세스 통신</a:t>
            </a:r>
            <a:endParaRPr lang="ko-KR" altLang="en-US"/>
          </a:p>
          <a:p>
            <a:pPr>
              <a:defRPr/>
            </a:pPr>
            <a:r>
              <a:rPr lang="ko-KR" altLang="en-US"/>
              <a:t>네트워크 통신</a:t>
            </a:r>
            <a:endParaRPr lang="ko-KR" altLang="en-US"/>
          </a:p>
          <a:p>
            <a:pPr>
              <a:defRPr/>
            </a:pPr>
            <a:r>
              <a:rPr lang="ko-KR" altLang="en-US"/>
              <a:t>기타 </a:t>
            </a:r>
            <a:r>
              <a:rPr lang="en-US" altLang="ko-KR"/>
              <a:t>I/O</a:t>
            </a:r>
            <a:r>
              <a:rPr lang="ko-KR" altLang="en-US"/>
              <a:t> 장치 간 통신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468</ep:Words>
  <ep:PresentationFormat>화면 슬라이드 쇼(4:3)</ep:PresentationFormat>
  <ep:Paragraphs>78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교차</vt:lpstr>
      <vt:lpstr>Coding Editor</vt:lpstr>
      <vt:lpstr>알림</vt:lpstr>
      <vt:lpstr>알림</vt:lpstr>
      <vt:lpstr>알림</vt:lpstr>
      <vt:lpstr>그래서</vt:lpstr>
      <vt:lpstr>코딩에 필요한 기본 요소 - 3 :: 입력 및 출력</vt:lpstr>
      <vt:lpstr>그래서</vt:lpstr>
      <vt:lpstr>슬라이드 8</vt:lpstr>
      <vt:lpstr>나는 코딩을 어떻게 바라보고 있는가</vt:lpstr>
      <vt:lpstr>현실 : 저 두 가지 요소만으로는 프로그래밍을 할 수 없다</vt:lpstr>
      <vt:lpstr>내가 가지고 있는 문제점 2 : 읽을 수 없는 소스코드</vt:lpstr>
      <vt:lpstr>내가 가지고 있는 문제점 3 : 노가다 앞에 무릎을 꿇다</vt:lpstr>
      <vt:lpstr>슬라이드 13</vt:lpstr>
      <vt:lpstr>내가 원하는 코딩은 이렇게까지밖에 표현을 하지 못한다</vt:lpstr>
      <vt:lpstr>1. 코딩 에디터를 만든다.</vt:lpstr>
      <vt:lpstr>2. 에디터가 함수의 보편적인 사용법을 가르치게 한다.</vt:lpstr>
      <vt:lpstr>3. 표현 범위를 최소화한다.</vt:lpstr>
      <vt:lpstr>4. 코딩 노가다를 에디터가 대신 하게 한다.</vt:lpstr>
      <vt:lpstr>완성! 그래도 제대로 완성한 프로그램은 아니다</vt:lpstr>
      <vt:lpstr>달라진 것은 없다</vt:lpstr>
      <vt:lpstr>결론</vt:lpstr>
      <vt:lpstr>한계.</vt:lpstr>
      <vt:lpstr>설명 끝. 그리고 시연은 내 맘대루.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2017-11-16T13:23:21.145</dcterms:created>
  <dc:creator>kim</dc:creator>
  <cp:lastModifiedBy>kim</cp:lastModifiedBy>
  <dcterms:modified xsi:type="dcterms:W3CDTF">2017-11-16T15:58:47.991</dcterms:modified>
  <cp:revision>134</cp:revision>
  <dc:title>Coding Editor</dc:title>
  <cp:version>0906.0100.01</cp:version>
</cp:coreProperties>
</file>