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38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3" y="366196"/>
            <a:ext cx="1404103" cy="6230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-1" y="6011147"/>
            <a:ext cx="12192001" cy="846853"/>
            <a:chOff x="-101600" y="6011147"/>
            <a:chExt cx="12375363" cy="1024653"/>
          </a:xfrm>
        </p:grpSpPr>
        <p:sp>
          <p:nvSpPr>
            <p:cNvPr id="10" name="矩形 9"/>
            <p:cNvSpPr/>
            <p:nvPr/>
          </p:nvSpPr>
          <p:spPr>
            <a:xfrm>
              <a:off x="-101600" y="6096000"/>
              <a:ext cx="12375363" cy="939800"/>
            </a:xfrm>
            <a:prstGeom prst="rect">
              <a:avLst/>
            </a:prstGeom>
            <a:solidFill>
              <a:srgbClr val="BAE2F0"/>
            </a:solidFill>
            <a:ln>
              <a:solidFill>
                <a:srgbClr val="BAE2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01600" y="6011147"/>
              <a:ext cx="12375363" cy="76200"/>
            </a:xfrm>
            <a:prstGeom prst="rect">
              <a:avLst/>
            </a:prstGeom>
            <a:solidFill>
              <a:srgbClr val="E6000F"/>
            </a:solidFill>
            <a:ln>
              <a:solidFill>
                <a:srgbClr val="E600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562600"/>
            <a:ext cx="1691540" cy="251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36525"/>
            <a:ext cx="10972800" cy="69977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56005"/>
            <a:ext cx="10972800" cy="5070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877570"/>
            <a:ext cx="2743200" cy="52489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895985"/>
            <a:ext cx="8026400" cy="52304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27635"/>
            <a:ext cx="10972800" cy="582295"/>
          </a:xfrm>
        </p:spPr>
        <p:txBody>
          <a:bodyPr/>
          <a:lstStyle>
            <a:lvl1pPr algn="l">
              <a:defRPr sz="2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60" y="1009650"/>
            <a:ext cx="10972800" cy="4525963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30810"/>
            <a:ext cx="8639810" cy="61341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30810"/>
            <a:ext cx="10972800" cy="61341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12" name="图片 11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55" y="150495"/>
            <a:ext cx="10972800" cy="593725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6915"/>
            <a:ext cx="4011295" cy="718185"/>
          </a:xfrm>
        </p:spPr>
        <p:txBody>
          <a:bodyPr anchor="b"/>
          <a:lstStyle>
            <a:lvl1pPr algn="l">
              <a:defRPr sz="2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45" y="940435"/>
            <a:ext cx="6815455" cy="5186045"/>
          </a:xfrm>
        </p:spPr>
        <p:txBody>
          <a:bodyPr/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05" y="896620"/>
            <a:ext cx="7315200" cy="38309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Myself and SlideDeck AI 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overview of Python and its importance</a:t>
            </a:r>
          </a:p>
          <a:p>
            <a:pPr/>
            <a:r>
              <a:t>Purpose of the tutorial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Basic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Strings (e.g.</a:t>
            </a:r>
          </a:p>
          <a:p>
            <a:pPr/>
            <a:r>
              <a:t>hello</a:t>
            </a:r>
          </a:p>
          <a:p>
            <a:pPr/>
            <a:r>
              <a:t>,</a:t>
            </a:r>
          </a:p>
          <a:p>
            <a:pPr/>
            <a:r>
              <a:t>Integers (e.g. 42)</a:t>
            </a:r>
          </a:p>
          <a:p>
            <a:pPr/>
            <a:r>
              <a:t>Floats (e.g. 3.14)</a:t>
            </a:r>
          </a:p>
          <a:p>
            <a:pPr/>
            <a:r>
              <a:t>Booleans (e.g. True/False)</a:t>
            </a:r>
          </a:p>
          <a:p>
            <a:pPr/>
            <a:r>
              <a:t>Lists (e.g. [1, 2, 3])</a:t>
            </a:r>
          </a:p>
          <a:p>
            <a:pPr/>
            <a:r>
              <a:t>Tuples (e.g. (1, 2, 3))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String literals (e.g.</a:t>
            </a:r>
          </a:p>
          <a:p>
            <a:pPr/>
            <a:r>
              <a:t>hello</a:t>
            </a:r>
          </a:p>
          <a:p>
            <a:pPr/>
            <a:r>
              <a:t>,</a:t>
            </a:r>
          </a:p>
          <a:p>
            <a:pPr/>
            <a:r>
              <a:t>String concatenation (e.g.</a:t>
            </a:r>
          </a:p>
          <a:p>
            <a:pPr/>
            <a:r>
              <a:t>hello</a:t>
            </a:r>
          </a:p>
          <a:p>
            <a:pPr/>
            <a:r>
              <a:t> world</a:t>
            </a:r>
          </a:p>
          <a:p>
            <a:pPr/>
            <a:r>
              <a:t>,</a:t>
            </a:r>
          </a:p>
          <a:p>
            <a:pPr/>
            <a:r>
              <a:t>String slicing (e.g.</a:t>
            </a:r>
          </a:p>
          <a:p>
            <a:pPr/>
            <a:r>
              <a:t>hello</a:t>
            </a:r>
          </a:p>
          <a:p>
            <a:pPr/>
            <a:r>
              <a:t>h)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Integer literals (e.g. 42)</a:t>
            </a:r>
          </a:p>
          <a:p>
            <a:pPr/>
            <a:r>
              <a:t>Arithmetic operations (e.g. 2 + 3 = 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Floats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Floating-point literals (e.g.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</vt:lpstr>
      <vt:lpstr>Arial</vt:lpstr>
      <vt:lpstr>宋体</vt:lpstr>
      <vt:lpstr>Arial Unicode MS</vt:lpstr>
      <vt:lpstr>Calibri</vt:lpstr>
      <vt:lpstr>Helvetica Neue</vt:lpstr>
      <vt:lpstr>汉仪书宋二KW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Ouyeel</dc:creator>
  <dc:description>Generated using Ouyeel AI</dc:description>
  <cp:lastModifiedBy>hoey</cp:lastModifiedBy>
  <cp:revision>13</cp:revision>
  <dcterms:created xsi:type="dcterms:W3CDTF">2025-10-22T07:05:33Z</dcterms:created>
  <dcterms:modified xsi:type="dcterms:W3CDTF">2025-10-22T07:05:33Z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E5DEE4B0AD33EA2464C0336886F907EC_42</vt:lpwstr>
  </property>
  <property fmtid="{D5CDD505-2E9C-101B-9397-08002B2CF9AE}" pid="3" name="KSOProductBuildVer">
    <vt:lpwstr>2052-12.1.21861.21861</vt:lpwstr>
  </property>
</Properties>
</file>