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38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pic>
        <p:nvPicPr>
          <p:cNvPr id="8" name="图片 7" descr="图片包含 游戏机, 画&#10;&#10;描述已自动生成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73" y="366196"/>
            <a:ext cx="1404103" cy="623000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-1" y="6011147"/>
            <a:ext cx="12192001" cy="846853"/>
            <a:chOff x="-101600" y="6011147"/>
            <a:chExt cx="12375363" cy="1024653"/>
          </a:xfrm>
        </p:grpSpPr>
        <p:sp>
          <p:nvSpPr>
            <p:cNvPr id="10" name="矩形 9"/>
            <p:cNvSpPr/>
            <p:nvPr/>
          </p:nvSpPr>
          <p:spPr>
            <a:xfrm>
              <a:off x="-101600" y="6096000"/>
              <a:ext cx="12375363" cy="939800"/>
            </a:xfrm>
            <a:prstGeom prst="rect">
              <a:avLst/>
            </a:prstGeom>
            <a:solidFill>
              <a:srgbClr val="BAE2F0"/>
            </a:solidFill>
            <a:ln>
              <a:solidFill>
                <a:srgbClr val="BAE2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-101600" y="6011147"/>
              <a:ext cx="12375363" cy="76200"/>
            </a:xfrm>
            <a:prstGeom prst="rect">
              <a:avLst/>
            </a:prstGeom>
            <a:solidFill>
              <a:srgbClr val="E6000F"/>
            </a:solidFill>
            <a:ln>
              <a:solidFill>
                <a:srgbClr val="E6000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562600"/>
            <a:ext cx="1691540" cy="2519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595" y="136525"/>
            <a:ext cx="10972800" cy="699770"/>
          </a:xfrm>
        </p:spPr>
        <p:txBody>
          <a:bodyPr/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056005"/>
            <a:ext cx="10972800" cy="5070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15310" y="744220"/>
            <a:ext cx="1158146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miter/>
          </a:ln>
        </p:spPr>
      </p:cxnSp>
      <p:pic>
        <p:nvPicPr>
          <p:cNvPr id="8" name="图片 7" descr="图片包含 游戏机, 画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210" y="127635"/>
            <a:ext cx="1104265" cy="49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877570"/>
            <a:ext cx="2743200" cy="52489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895985"/>
            <a:ext cx="8026400" cy="523049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15310" y="744220"/>
            <a:ext cx="1158146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miter/>
          </a:ln>
        </p:spPr>
      </p:cxnSp>
      <p:pic>
        <p:nvPicPr>
          <p:cNvPr id="8" name="图片 7" descr="图片包含 游戏机, 画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210" y="127635"/>
            <a:ext cx="1104265" cy="49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595" y="127635"/>
            <a:ext cx="10972800" cy="582295"/>
          </a:xfrm>
        </p:spPr>
        <p:txBody>
          <a:bodyPr/>
          <a:lstStyle>
            <a:lvl1pPr algn="l">
              <a:defRPr sz="28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060" y="1009650"/>
            <a:ext cx="10972800" cy="4525963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15310" y="744220"/>
            <a:ext cx="1158146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miter/>
          </a:ln>
        </p:spPr>
      </p:cxnSp>
      <p:pic>
        <p:nvPicPr>
          <p:cNvPr id="8" name="图片 7" descr="图片包含 游戏机, 画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210" y="127635"/>
            <a:ext cx="1104265" cy="49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15310" y="744220"/>
            <a:ext cx="1158146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miter/>
          </a:ln>
        </p:spPr>
      </p:cxnSp>
      <p:pic>
        <p:nvPicPr>
          <p:cNvPr id="8" name="图片 7" descr="图片包含 游戏机, 画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210" y="127635"/>
            <a:ext cx="1104265" cy="49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595" y="130810"/>
            <a:ext cx="8639810" cy="613410"/>
          </a:xfrm>
        </p:spPr>
        <p:txBody>
          <a:bodyPr/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15310" y="744220"/>
            <a:ext cx="1158146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miter/>
          </a:ln>
        </p:spPr>
      </p:cxnSp>
      <p:pic>
        <p:nvPicPr>
          <p:cNvPr id="8" name="图片 7" descr="图片包含 游戏机, 画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210" y="127635"/>
            <a:ext cx="1104265" cy="49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595" y="130810"/>
            <a:ext cx="10972800" cy="613410"/>
          </a:xfrm>
        </p:spPr>
        <p:txBody>
          <a:bodyPr/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15310" y="744220"/>
            <a:ext cx="1158146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miter/>
          </a:ln>
        </p:spPr>
      </p:cxnSp>
      <p:pic>
        <p:nvPicPr>
          <p:cNvPr id="12" name="图片 11" descr="图片包含 游戏机, 画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210" y="127635"/>
            <a:ext cx="1104265" cy="49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55" y="150495"/>
            <a:ext cx="10972800" cy="593725"/>
          </a:xfrm>
        </p:spPr>
        <p:txBody>
          <a:bodyPr/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15310" y="744220"/>
            <a:ext cx="1158146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miter/>
          </a:ln>
        </p:spPr>
      </p:cxnSp>
      <p:pic>
        <p:nvPicPr>
          <p:cNvPr id="8" name="图片 7" descr="图片包含 游戏机, 画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210" y="127635"/>
            <a:ext cx="1104265" cy="49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15310" y="744220"/>
            <a:ext cx="1158146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miter/>
          </a:ln>
        </p:spPr>
      </p:cxnSp>
      <p:pic>
        <p:nvPicPr>
          <p:cNvPr id="8" name="图片 7" descr="图片包含 游戏机, 画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210" y="127635"/>
            <a:ext cx="1104265" cy="49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16915"/>
            <a:ext cx="4011295" cy="718185"/>
          </a:xfrm>
        </p:spPr>
        <p:txBody>
          <a:bodyPr anchor="b"/>
          <a:lstStyle>
            <a:lvl1pPr algn="l">
              <a:defRPr sz="20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945" y="940435"/>
            <a:ext cx="6815455" cy="5186045"/>
          </a:xfrm>
        </p:spPr>
        <p:txBody>
          <a:bodyPr/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15310" y="744220"/>
            <a:ext cx="1158146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miter/>
          </a:ln>
        </p:spPr>
      </p:cxnSp>
      <p:pic>
        <p:nvPicPr>
          <p:cNvPr id="8" name="图片 7" descr="图片包含 游戏机, 画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210" y="127635"/>
            <a:ext cx="1104265" cy="49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505" y="896620"/>
            <a:ext cx="7315200" cy="38309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15310" y="744220"/>
            <a:ext cx="1158146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miter/>
          </a:ln>
        </p:spPr>
      </p:cxnSp>
      <p:pic>
        <p:nvPicPr>
          <p:cNvPr id="8" name="图片 7" descr="图片包含 游戏机, 画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210" y="127635"/>
            <a:ext cx="1104265" cy="49022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90204"/>
        <a:buChar char="•"/>
        <a:defRPr sz="32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90204"/>
        <a:buChar char="–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90204"/>
        <a:buChar char="–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90204"/>
        <a:buChar char="»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汉仪旗黑</vt:lpstr>
      <vt:lpstr>Arial</vt:lpstr>
      <vt:lpstr>宋体</vt:lpstr>
      <vt:lpstr>Arial Unicode MS</vt:lpstr>
      <vt:lpstr>Calibri</vt:lpstr>
      <vt:lpstr>Helvetica Neue</vt:lpstr>
      <vt:lpstr>汉仪书宋二KW</vt:lpstr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hoey</cp:lastModifiedBy>
  <cp:revision>13</cp:revision>
  <dcterms:created xsi:type="dcterms:W3CDTF">2025-10-22T07:05:33Z</dcterms:created>
  <dcterms:modified xsi:type="dcterms:W3CDTF">2025-10-22T07:05:33Z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E5DEE4B0AD33EA2464C0336886F907EC_42</vt:lpwstr>
  </property>
  <property fmtid="{D5CDD505-2E9C-101B-9397-08002B2CF9AE}" pid="3" name="KSOProductBuildVer">
    <vt:lpwstr>2052-12.1.21861.21861</vt:lpwstr>
  </property>
</Properties>
</file>