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3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3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6525"/>
            <a:ext cx="10972800" cy="69977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056005"/>
            <a:ext cx="10972800" cy="50704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7" name="图片 6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0020" y="66675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877570"/>
            <a:ext cx="2743200" cy="524891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895985"/>
            <a:ext cx="8026400" cy="523049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7" name="图片 6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5575" y="66675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27635"/>
            <a:ext cx="10972800" cy="582295"/>
          </a:xfrm>
        </p:spPr>
        <p:txBody>
          <a:bodyPr/>
          <a:lstStyle>
            <a:lvl1pPr algn="l">
              <a:defRPr sz="28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060" y="1009650"/>
            <a:ext cx="10972800" cy="4525963"/>
          </a:xfrm>
        </p:spPr>
        <p:txBody>
          <a:bodyPr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7" name="图片 6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51110" y="109855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7" name="图片 6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5100" y="7366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863981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5100" y="6350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95" y="130810"/>
            <a:ext cx="10972800" cy="613410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12" name="图片 11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49535" y="9271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55" y="150495"/>
            <a:ext cx="10972800" cy="593725"/>
          </a:xfrm>
        </p:spPr>
        <p:txBody>
          <a:bodyPr/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6" name="图片 5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09860" y="83185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5" name="图片 4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25100" y="6350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6915"/>
            <a:ext cx="4011295" cy="718185"/>
          </a:xfrm>
        </p:spPr>
        <p:txBody>
          <a:bodyPr anchor="b"/>
          <a:lstStyle>
            <a:lvl1pPr algn="l">
              <a:defRPr sz="2000" b="1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45" y="940435"/>
            <a:ext cx="6815455" cy="5186045"/>
          </a:xfrm>
        </p:spPr>
        <p:txBody>
          <a:bodyPr/>
          <a:lstStyle>
            <a:lvl1pPr>
              <a:defRPr sz="32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8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24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20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2000">
                <a:latin typeface="微软雅黑" panose="020B0503020204020204" charset="-122"/>
                <a:ea typeface="微软雅黑" panose="020B050302020402020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59060" y="9398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505" y="896620"/>
            <a:ext cx="7315200" cy="38309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315310" y="744220"/>
            <a:ext cx="1158146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miter/>
          </a:ln>
        </p:spPr>
      </p:cxnSp>
      <p:pic>
        <p:nvPicPr>
          <p:cNvPr id="8" name="图片 7" descr="吉祥lo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6365" y="72390"/>
            <a:ext cx="1571625" cy="6000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汉仪旗黑</vt:lpstr>
      <vt:lpstr>Arial</vt:lpstr>
      <vt:lpstr>宋体</vt:lpstr>
      <vt:lpstr>Arial Unicode MS</vt:lpstr>
      <vt:lpstr>Calibri</vt:lpstr>
      <vt:lpstr>Helvetica Neue</vt:lpstr>
      <vt:lpstr>汉仪书宋二KW</vt:lpstr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hoey</cp:lastModifiedBy>
  <cp:revision>13</cp:revision>
  <dcterms:created xsi:type="dcterms:W3CDTF">2025-10-22T06:51:49Z</dcterms:created>
  <dcterms:modified xsi:type="dcterms:W3CDTF">2025-10-22T06:51:49Z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E5DEE4B0AD33EA2464C0336886F907EC_42</vt:lpwstr>
  </property>
  <property fmtid="{D5CDD505-2E9C-101B-9397-08002B2CF9AE}" pid="3" name="KSOProductBuildVer">
    <vt:lpwstr>2052-12.1.21861.21861</vt:lpwstr>
  </property>
</Properties>
</file>