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112" name="图像" descr="图像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" y="471170"/>
            <a:ext cx="3039745" cy="11493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6525"/>
            <a:ext cx="10972800" cy="69977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56005"/>
            <a:ext cx="10972800" cy="507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12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0485" y="106680"/>
            <a:ext cx="1595120" cy="603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877570"/>
            <a:ext cx="2743200" cy="52489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95985"/>
            <a:ext cx="8026400" cy="52304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12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0485" y="106680"/>
            <a:ext cx="1595120" cy="603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27635"/>
            <a:ext cx="10972800" cy="582295"/>
          </a:xfrm>
        </p:spPr>
        <p:txBody>
          <a:bodyPr/>
          <a:lstStyle>
            <a:lvl1pPr algn="l"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60" y="1009650"/>
            <a:ext cx="10972800" cy="4525963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12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0485" y="106680"/>
            <a:ext cx="1595120" cy="603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12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0485" y="106680"/>
            <a:ext cx="1595120" cy="603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0810"/>
            <a:ext cx="8639810" cy="61341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12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0485" y="106680"/>
            <a:ext cx="1595120" cy="603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0810"/>
            <a:ext cx="10972800" cy="61341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12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0485" y="106680"/>
            <a:ext cx="1595120" cy="603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55" y="150495"/>
            <a:ext cx="10972800" cy="593725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6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0485" y="106680"/>
            <a:ext cx="1595120" cy="603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12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0485" y="106680"/>
            <a:ext cx="1595120" cy="603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6915"/>
            <a:ext cx="4011295" cy="718185"/>
          </a:xfrm>
        </p:spPr>
        <p:txBody>
          <a:bodyPr anchor="b"/>
          <a:lstStyle>
            <a:lvl1pPr algn="l">
              <a:defRPr sz="2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45" y="940435"/>
            <a:ext cx="6815455" cy="5186045"/>
          </a:xfrm>
        </p:spPr>
        <p:txBody>
          <a:bodyPr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12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0485" y="106680"/>
            <a:ext cx="1595120" cy="603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05" y="896620"/>
            <a:ext cx="7315200" cy="38309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12" name="图像" descr="图像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0485" y="106680"/>
            <a:ext cx="1595120" cy="6032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</vt:lpstr>
      <vt:lpstr>Arial</vt:lpstr>
      <vt:lpstr>宋体</vt:lpstr>
      <vt:lpstr>Arial Unicode MS</vt:lpstr>
      <vt:lpstr>Calibri</vt:lpstr>
      <vt:lpstr>Helvetica Neue</vt:lpstr>
      <vt:lpstr>汉仪书宋二KW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hoey</cp:lastModifiedBy>
  <cp:revision>13</cp:revision>
  <dcterms:created xsi:type="dcterms:W3CDTF">2025-10-22T07:01:39Z</dcterms:created>
  <dcterms:modified xsi:type="dcterms:W3CDTF">2025-10-22T07:01:39Z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E5DEE4B0AD33EA2464C0336886F907EC_42</vt:lpwstr>
  </property>
  <property fmtid="{D5CDD505-2E9C-101B-9397-08002B2CF9AE}" pid="3" name="KSOProductBuildVer">
    <vt:lpwstr>2052-12.1.21861.21861</vt:lpwstr>
  </property>
</Properties>
</file>