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FBFBF"/>
    <a:srgbClr val="C8E7F1"/>
    <a:srgbClr val="BAE2F0"/>
    <a:srgbClr val="FFFFFF"/>
    <a:srgbClr val="E6000F"/>
    <a:srgbClr val="BAE2FF"/>
    <a:srgbClr val="CECECE"/>
    <a:srgbClr val="58D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F521-38F3-43F2-8DC3-F94A52569D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5F68E-D664-4990-BD59-40DC808705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A678-BBB1-4DAE-A4A8-85C4F1D11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40A8-2161-43AC-A6D2-65EE23344C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yjtn2en">
      <a:majorFont>
        <a:latin typeface="Myriad Pro"/>
        <a:ea typeface="Source Han Sans TC"/>
        <a:cs typeface=""/>
      </a:majorFont>
      <a:minorFont>
        <a:latin typeface="Myriad Pro"/>
        <a:ea typeface="Source Han Sans T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9" baseType="lpstr">
      <vt:lpstr>Arial</vt:lpstr>
      <vt:lpstr>宋体</vt:lpstr>
      <vt:lpstr>Wingdings</vt:lpstr>
      <vt:lpstr>Arial</vt:lpstr>
      <vt:lpstr>Trebuchet MS</vt:lpstr>
      <vt:lpstr>Helvetica</vt:lpstr>
      <vt:lpstr>Source Han Sans TC</vt:lpstr>
      <vt:lpstr>苹方-简</vt:lpstr>
      <vt:lpstr>Myriad Pro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hoey</cp:lastModifiedBy>
  <cp:revision>27</cp:revision>
  <dcterms:created xsi:type="dcterms:W3CDTF">2025-10-22T06:26:15Z</dcterms:created>
  <dcterms:modified xsi:type="dcterms:W3CDTF">2025-10-22T06:26:15Z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72AAD4F01A6B3AFBFC78F8683D3CB844_42</vt:lpwstr>
  </property>
  <property fmtid="{D5CDD505-2E9C-101B-9397-08002B2CF9AE}" pid="3" name="KSOProductBuildVer">
    <vt:lpwstr>2052-12.1.21861.21861</vt:lpwstr>
  </property>
</Properties>
</file>