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38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rcRect b="41435"/>
          <a:stretch>
            <a:fillRect/>
          </a:stretch>
        </p:blipFill>
        <p:spPr>
          <a:xfrm>
            <a:off x="91440" y="154305"/>
            <a:ext cx="2949575" cy="601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36525"/>
            <a:ext cx="10972800" cy="69977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56005"/>
            <a:ext cx="10972800" cy="5070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478824" y="136525"/>
            <a:ext cx="1276985" cy="455295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877570"/>
            <a:ext cx="2743200" cy="52489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895985"/>
            <a:ext cx="8026400" cy="52304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478824" y="136525"/>
            <a:ext cx="1276985" cy="455295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27635"/>
            <a:ext cx="10972800" cy="582295"/>
          </a:xfrm>
        </p:spPr>
        <p:txBody>
          <a:bodyPr/>
          <a:lstStyle>
            <a:lvl1pPr algn="l">
              <a:defRPr sz="2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60" y="1009650"/>
            <a:ext cx="10972800" cy="4525963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478824" y="136525"/>
            <a:ext cx="1276985" cy="455295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478824" y="136525"/>
            <a:ext cx="1276985" cy="455295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30810"/>
            <a:ext cx="8639810" cy="61341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478824" y="136525"/>
            <a:ext cx="1276985" cy="455295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30810"/>
            <a:ext cx="10972800" cy="61341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478824" y="136525"/>
            <a:ext cx="1276985" cy="455295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55" y="150495"/>
            <a:ext cx="10972800" cy="593725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478824" y="136525"/>
            <a:ext cx="1276985" cy="455295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478824" y="136525"/>
            <a:ext cx="1276985" cy="455295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6915"/>
            <a:ext cx="4011295" cy="718185"/>
          </a:xfrm>
        </p:spPr>
        <p:txBody>
          <a:bodyPr anchor="b"/>
          <a:lstStyle>
            <a:lvl1pPr algn="l">
              <a:defRPr sz="2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45" y="940435"/>
            <a:ext cx="6815455" cy="5186045"/>
          </a:xfrm>
        </p:spPr>
        <p:txBody>
          <a:bodyPr/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478824" y="136525"/>
            <a:ext cx="1276985" cy="455295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05" y="896620"/>
            <a:ext cx="7315200" cy="38309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pic>
        <p:nvPicPr>
          <p:cNvPr id="10" name="图片 9" descr="C:\Users\cynth\OneDrive\工作onedrive\五五六六七七八八\模板\欧冶图标.png欧冶图标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0478824" y="136525"/>
            <a:ext cx="1276985" cy="455295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9" baseType="lpstr">
      <vt:lpstr>Arial</vt:lpstr>
      <vt:lpstr>宋体</vt:lpstr>
      <vt:lpstr>Wingdings</vt:lpstr>
      <vt:lpstr>Arial</vt:lpstr>
      <vt:lpstr>Arial Unicode MS</vt:lpstr>
      <vt:lpstr>Calibri</vt:lpstr>
      <vt:lpstr>微软雅黑</vt:lpstr>
      <vt:lpstr>华文琥珀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ouyeel</cp:lastModifiedBy>
  <cp:revision>12</cp:revision>
  <dcterms:created xsi:type="dcterms:W3CDTF">2025-06-05T06:41:00Z</dcterms:created>
  <dcterms:modified xsi:type="dcterms:W3CDTF">2025-06-13T06:05:40Z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E5DEE4B0AD33EA2464C0336886F907EC_42</vt:lpwstr>
  </property>
  <property fmtid="{D5CDD505-2E9C-101B-9397-08002B2CF9AE}" pid="3" name="KSOProductBuildVer">
    <vt:lpwstr>2052-11.8.2.12085</vt:lpwstr>
  </property>
</Properties>
</file>