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 embedTrueTypeFonts="1" autoCompressPictures="0">
  <p:sldMasterIdLst>
    <p:sldMasterId id="2147483648" r:id="rId1"/>
  </p:sldMasterIdLst>
  <p:notesMasterIdLst>
    <p:notesMasterId r:id="rId3"/>
  </p:notesMasterIdLst>
  <p:sldSz cx="12192000" cy="6858000"/>
  <p:notesSz cx="6805295" cy="9939020"/>
  <p:embeddedFontLst>
    <p:embeddedFont>
      <p:font typeface="Corbel" panose="020B0503020204020204" pitchFamily="34" charset="0"/>
      <p:regular r:id="rId8"/>
    </p:embeddedFont>
    <p:embeddedFont>
      <p:font typeface="微软雅黑" pitchFamily="34" charset="-122"/>
      <p:regular r:id="rId9"/>
    </p:embeddedFont>
    <p:embeddedFont>
      <p:font typeface="Open Sans Light"/>
      <p:regular r:id="rId10"/>
    </p:embeddedFont>
    <p:embeddedFont>
      <p:font typeface="微软雅黑"/>
      <p:regular r:id="rId11"/>
    </p:embeddedFont>
    <p:embeddedFont>
      <p:font typeface="Calibri" panose="020F0502020204030204"/>
      <p:regular r:id="rId12"/>
    </p:embeddedFont>
    <p:embeddedFont>
      <p:font typeface="等线" charset="0"/>
      <p:regular r:id="rId13"/>
    </p:embeddedFont>
  </p:embeddedFontLst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1ECFBFB-E8A7-F34B-8171-CBEED6CA7E8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51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harrison" initials="jh" lastIdx="1" clrIdx="0"/>
  <p:cmAuthor id="2" name="may" initials="m" lastIdx="4" clrIdx="1"/>
  <p:cmAuthor id="3" name="梅佳华" initials="m" lastIdx="1" clrIdx="2"/>
  <p:cmAuthor id="0" name="刘嗣孝" initials="刘嗣孝" lastIdx="7" clrIdx="0"/>
  <p:cmAuthor id="7" name="eric" initials="e" lastIdx="1" clrIdx="6"/>
  <p:cmAuthor id="8" name="zhangjiatao" initials="z" lastIdx="2" clrIdx="7"/>
  <p:cmAuthor id="9" name="nicole" initials="n" lastIdx="3" clrIdx="8"/>
  <p:cmAuthor id="4" name="JoyKONG" initials="J" lastIdx="1" clrIdx="3"/>
  <p:cmAuthor id="5" name="顾洁" initials="顾" lastIdx="1" clrIdx="4"/>
  <p:cmAuthor id="6" name="fei yingjie" initials="fy" lastIdx="2" clrIdx="3"/>
  <p:cmAuthor id="223" name="richardqxj" initials="r" lastIdx="12" clrIdx="0"/>
  <p:cmAuthor id="224" name="郭禹希" initials="郭" lastIdx="3" clrIdx="0"/>
  <p:cmAuthor id="225" name="YZB" initials="Y" lastIdx="1" clrIdx="15"/>
  <p:cmAuthor id="228" name="zlyzl" initials="z" lastIdx="1" clrIdx="227"/>
  <p:cmAuthor id="229" name="高洁" initials="8" lastIdx="1" clrIdx="228"/>
  <p:cmAuthor id="230" name="Lenovo" initials="L" lastIdx="1" clrIdx="21"/>
  <p:cmAuthor id="10" name="汪佩玲" initials="汪" lastIdx="1" clrIdx="9"/>
  <p:cmAuthor id="11" name="yinzijun" initials="y" lastIdx="2" clrIdx="10"/>
  <p:cmAuthor id="12" name="王丽芳" initials="王" lastIdx="1" clrIdx="11"/>
  <p:cmAuthor id="235" name="xt256.com" initials="x" lastIdx="1" clrIdx="0"/>
  <p:cmAuthor id="13" name="lqianwen" initials="l" lastIdx="2" clrIdx="12"/>
  <p:cmAuthor id="14" name="15634" initials="1" lastIdx="1" clrIdx="13"/>
  <p:cmAuthor id="15" name="马宇晴" initials="J" lastIdx="2" clrIdx="14"/>
  <p:cmAuthor id="16" name="陆郑庆" initials="陆" lastIdx="1" clrIdx="15"/>
  <p:cmAuthor id="17" name="个险部" initials="个" lastIdx="1" clrIdx="0"/>
  <p:cmAuthor id="240" name="2819264246@qq.com" initials="2" lastIdx="1" clrIdx="22"/>
  <p:cmAuthor id="18" name="chivas d" initials="c" lastIdx="11" clrIdx="0"/>
  <p:cmAuthor id="19" name="91huhang" initials="9" lastIdx="1" clrIdx="0"/>
  <p:cmAuthor id="20" name="admin" initials="a" lastIdx="4" clrIdx="0"/>
  <p:cmAuthor id="21" name="杨国" initials="杨" lastIdx="3" clrIdx="0"/>
  <p:cmAuthor id="22" name="Windows" initials="W" lastIdx="1" clrIdx="3"/>
  <p:cmAuthor id="23" name="localadmin" initials="l" lastIdx="1" clrIdx="0"/>
  <p:cmAuthor id="24" name="Hi_ Young" initials="H" lastIdx="20" clrIdx="0"/>
  <p:cmAuthor id="25" name="余潇迎" initials="余" lastIdx="2" clrIdx="0"/>
  <p:cmAuthor id="26" name="雷庭" initials="雷" lastIdx="8" clrIdx="0"/>
  <p:cmAuthor id="27" name="ht guo" initials="h" lastIdx="0" clrIdx="1"/>
  <p:cmAuthor id="28" name="程康平" initials="程" lastIdx="2" clrIdx="0"/>
  <p:cmAuthor id="29" name="w" initials="" lastIdx="2" clrIdx="0"/>
  <p:cmAuthor id="30" name="梁潇-lhq" initials="梁" lastIdx="1" clrIdx="0"/>
  <p:cmAuthor id="31" name="phoenixdhz" initials="p" lastIdx="11" clrIdx="0"/>
  <p:cmAuthor id="254" name="周涛" initials="周" lastIdx="1" clrIdx="0"/>
  <p:cmAuthor id="32" name="陈 橙橙" initials="陈" lastIdx="1" clrIdx="21"/>
  <p:cmAuthor id="33" name="杜 洋" initials="杜" lastIdx="5" clrIdx="5"/>
  <p:cmAuthor id="34" name="核保" initials="核" lastIdx="2" clrIdx="0"/>
  <p:cmAuthor id="257" name="张洲萌" initials="张" lastIdx="1" clrIdx="23"/>
  <p:cmAuthor id="35" name="宋春华" initials="宋" lastIdx="12" clrIdx="1"/>
  <p:cmAuthor id="36" name="wanghao31" initials="w" lastIdx="2" clrIdx="0"/>
  <p:cmAuthor id="259" name="翟宏帅" initials="翟" lastIdx="1" clrIdx="0"/>
  <p:cmAuthor id="37" name="zhouyiming" initials="z" lastIdx="8" clrIdx="0"/>
  <p:cmAuthor id="260" name="李秋静" initials="李" lastIdx="1" clrIdx="1"/>
  <p:cmAuthor id="38" name="Office 365" initials="O" lastIdx="1" clrIdx="0"/>
  <p:cmAuthor id="261" name="陈林" initials="陈" lastIdx="1" clrIdx="0"/>
  <p:cmAuthor id="39" name="1716266060@qq.com" initials="1" lastIdx="1" clrIdx="0"/>
  <p:cmAuthor id="262" name="zhang ju" initials="z" lastIdx="1" clrIdx="0"/>
  <p:cmAuthor id="40" name="张静_QZZvv2Aj" initials="authorId_625078060" lastIdx="1658295" clrIdx="95"/>
  <p:cmAuthor id="263" name="xuhaoyu" initials="x" lastIdx="1" clrIdx="1"/>
  <p:cmAuthor id="41" name="陈培思" initials="陈培思" lastIdx="1" clrIdx="96"/>
  <p:cmAuthor id="42" name="季玉洁" initials="季" lastIdx="22" clrIdx="0"/>
  <p:cmAuthor id="43" name="yanqiqi-lgd" initials="y" lastIdx="2" clrIdx="5"/>
  <p:cmAuthor id="266" name="志国 刘" initials="志" lastIdx="1" clrIdx="0"/>
  <p:cmAuthor id="44" name="姜文静" initials="姜" lastIdx="1" clrIdx="0"/>
  <p:cmAuthor id="45" name="448097321@qq.com" initials="4" lastIdx="0" clrIdx="0"/>
  <p:cmAuthor id="268" name="中国人寿曲阜公司个险部" initials="中" lastIdx="1" clrIdx="17"/>
  <p:cmAuthor id="46" name="LiWei" initials="L" lastIdx="1" clrIdx="0"/>
  <p:cmAuthor id="269" name="未知用户151" initials="未" lastIdx="0" clrIdx="1"/>
  <p:cmAuthor id="47" name="方朝军/产品推动室/产品开发推广部/总公司" initials="方" lastIdx="2" clrIdx="0"/>
  <p:cmAuthor id="270" name="未知用户152" initials="未" lastIdx="3" clrIdx="0"/>
  <p:cmAuthor id="48" name="user" initials="u" lastIdx="1" clrIdx="0"/>
  <p:cmAuthor id="271" name="未知用户164" initials="未" lastIdx="0" clrIdx="1"/>
  <p:cmAuthor id="49" name="Temp" initials="T" lastIdx="0" clrIdx="0"/>
  <p:cmAuthor id="272" name="未知用户153" initials="未" lastIdx="2" clrIdx="0"/>
  <p:cmAuthor id="50" name="雍中婧" initials="雍" lastIdx="26" clrIdx="0"/>
  <p:cmAuthor id="273" name="未知用户154" initials="未" lastIdx="1" clrIdx="0"/>
  <p:cmAuthor id="51" name="821375975@qq.com" initials="8" lastIdx="1" clrIdx="23"/>
  <p:cmAuthor id="274" name="未知用户155" initials="未" lastIdx="2" clrIdx="0"/>
  <p:cmAuthor id="52" name="实习生_严政宇" initials="实" lastIdx="2" clrIdx="1"/>
  <p:cmAuthor id="275" name="未知用户156" initials="未" lastIdx="15" clrIdx="0"/>
  <p:cmAuthor id="53" name="邓蓉榕" initials="邓" lastIdx="1" clrIdx="0"/>
  <p:cmAuthor id="54" name="jing.xue" initials="j" lastIdx="23" clrIdx="0"/>
  <p:cmAuthor id="277" name="未知用户158" initials="未" lastIdx="7" clrIdx="0"/>
  <p:cmAuthor id="55" name="YANQING BAO" initials="Y" lastIdx="3" clrIdx="0"/>
  <p:cmAuthor id="278" name="未知用户159" initials="未" lastIdx="1" clrIdx="0"/>
  <p:cmAuthor id="56" name="江涛 李" initials="江" lastIdx="2" clrIdx="0"/>
  <p:cmAuthor id="279" name="未知用户160" initials="未" lastIdx="1" clrIdx="0"/>
  <p:cmAuthor id="57" name="ZhangYu" initials="Z" lastIdx="1" clrIdx="0"/>
  <p:cmAuthor id="280" name="未知用户161" initials="未" lastIdx="1" clrIdx="0"/>
  <p:cmAuthor id="58" name="Microsoft Office 用户" initials="M" lastIdx="0" clrIdx="0"/>
  <p:cmAuthor id="281" name="未知用户162" initials="未" lastIdx="2" clrIdx="0"/>
  <p:cmAuthor id="59" name="朱粒" initials="朱" lastIdx="1" clrIdx="2"/>
  <p:cmAuthor id="282" name="未知用户149" initials="未" lastIdx="0" clrIdx="0"/>
  <p:cmAuthor id="60" name="王丹（法律）" initials="王" lastIdx="28" clrIdx="0"/>
  <p:cmAuthor id="283" name="未知用户146" initials="未" lastIdx="1" clrIdx="21"/>
  <p:cmAuthor id="61" name="回校" initials="回" lastIdx="1" clrIdx="0"/>
  <p:cmAuthor id="284" name="未知用户147" initials="未" lastIdx="1" clrIdx="0"/>
  <p:cmAuthor id="62" name="罗彬" initials="罗" lastIdx="1" clrIdx="0"/>
  <p:cmAuthor id="63" name="minty minty" initials="m" lastIdx="1" clrIdx="0"/>
  <p:cmAuthor id="64" name="CHEN LONG" initials="C" lastIdx="1" clrIdx="21"/>
  <p:cmAuthor id="65" name="吴晓梅" initials="吴" lastIdx="2" clrIdx="0"/>
  <p:cmAuthor id="66" name="卫天一" initials="卫" lastIdx="1" clrIdx="0"/>
  <p:cmAuthor id="289" name="Changing Zhuang" initials="C" lastIdx="1" clrIdx="1"/>
  <p:cmAuthor id="67" name="ozg106" initials="o" lastIdx="1" clrIdx="92"/>
  <p:cmAuthor id="290" name="未知用户177" initials="未" lastIdx="7" clrIdx="0"/>
  <p:cmAuthor id="68" name="Han Bo" initials="HB" lastIdx="7" clrIdx="22"/>
  <p:cmAuthor id="291" name="未知用户178" initials="未" lastIdx="7" clrIdx="0"/>
  <p:cmAuthor id="69" name="崔冶鸣（内蒙古英才管培生）" initials="崔" lastIdx="1" clrIdx="0"/>
  <p:cmAuthor id="292" name="未知用户179" initials="未" lastIdx="1" clrIdx="0"/>
  <p:cmAuthor id="70" name="Elfie" initials="E" lastIdx="1" clrIdx="0"/>
  <p:cmAuthor id="293" name="未知用户180" initials="未" lastIdx="0" clrIdx="0"/>
  <p:cmAuthor id="71" name="李璐---寿险总公司营销管理部" initials="李" lastIdx="0" clrIdx="0"/>
  <p:cmAuthor id="294" name="未知用户181" initials="未" lastIdx="0" clrIdx="1"/>
  <p:cmAuthor id="72" name="xuqing" initials="x" lastIdx="4" clrIdx="0"/>
  <p:cmAuthor id="295" name="未知用户182" initials="未" lastIdx="1" clrIdx="0"/>
  <p:cmAuthor id="73" name="齐涛" initials="齐" lastIdx="1" clrIdx="0"/>
  <p:cmAuthor id="296" name="未知用户183" initials="未" lastIdx="1" clrIdx="0"/>
  <p:cmAuthor id="74" name="Vivian Liu" initials="VL" lastIdx="1" clrIdx="1"/>
  <p:cmAuthor id="297" name="未知用户184" initials="未" lastIdx="2" clrIdx="0"/>
  <p:cmAuthor id="75" name="幺以谦" initials="幺" lastIdx="2" clrIdx="1"/>
  <p:cmAuthor id="298" name="未知用户187" initials="未" lastIdx="0" clrIdx="0"/>
  <p:cmAuthor id="76" name="liu tingting" initials="lt" lastIdx="1" clrIdx="137"/>
  <p:cmAuthor id="299" name="未知用户185" initials="未" lastIdx="1" clrIdx="21"/>
  <p:cmAuthor id="77" name="Gallivan, John-Paul {MDAO~Basel}" initials="G" lastIdx="4" clrIdx="4"/>
  <p:cmAuthor id="300" name="未知用户186" initials="未" lastIdx="1" clrIdx="0"/>
  <p:cmAuthor id="78" name="张妍" initials="张" lastIdx="5" clrIdx="0"/>
  <p:cmAuthor id="302" name="Yun-Ting Tseng" initials="Y" lastIdx="7" clrIdx="0"/>
  <p:cmAuthor id="79" name="朴鹏-lhq" initials="朴" lastIdx="0" clrIdx="18"/>
  <p:cmAuthor id="303" name="Miss 豆" initials="M" lastIdx="0" clrIdx="0"/>
  <p:cmAuthor id="80" name="柳 先涛" initials="柳" lastIdx="8" clrIdx="0"/>
  <p:cmAuthor id="81" name="董晔" initials="董" lastIdx="9" clrIdx="0"/>
  <p:cmAuthor id="82" name="彭凯" initials="彭" lastIdx="1" clrIdx="1"/>
  <p:cmAuthor id="83" name="ProMedican" initials="P" lastIdx="2" clrIdx="1"/>
  <p:cmAuthor id="84" name="章梦滢" initials="章" lastIdx="5" clrIdx="0"/>
  <p:cmAuthor id="85" name="caoyq0624" initials="c" lastIdx="2" clrIdx="0"/>
  <p:cmAuthor id="86" name="彬 罗" initials="彬" lastIdx="1" clrIdx="1"/>
  <p:cmAuthor id="87" name="PC" initials="P" lastIdx="1" clrIdx="0"/>
  <p:cmAuthor id="89" name="刘盛潮" initials="刘" lastIdx="8" clrIdx="0"/>
  <p:cmAuthor id="90" name="史其淼" initials="史" lastIdx="1" clrIdx="0"/>
  <p:cmAuthor id="91" name="Q Q" initials="Q" lastIdx="1" clrIdx="3"/>
  <p:cmAuthor id="92" name="grace" initials="g" lastIdx="1" clrIdx="1"/>
  <p:cmAuthor id="93" name="Ray" initials="R" lastIdx="0" clrIdx="0"/>
  <p:cmAuthor id="94" name="Mia Vida Villanueva" initials="M" lastIdx="1" clrIdx="0"/>
  <p:cmAuthor id="318" name="lixun" initials="l" lastIdx="0" clrIdx="16"/>
  <p:cmAuthor id="95" name="Chen" initials="C" lastIdx="1" clrIdx="94"/>
  <p:cmAuthor id="96" name="Charlotte Williams" initials="C" lastIdx="1" clrIdx="8"/>
  <p:cmAuthor id="97" name="邓鹏君" initials="邓" lastIdx="1" clrIdx="0"/>
  <p:cmAuthor id="98" name="Calvin G" initials="C" lastIdx="1" clrIdx="0"/>
  <p:cmAuthor id="99" name="张莹" initials="张" lastIdx="2" clrIdx="0"/>
  <p:cmAuthor id="100" name="MC SYSTEM" initials="M" lastIdx="2" clrIdx="0"/>
  <p:cmAuthor id="101" name="spring_ren" initials="s" lastIdx="2" clrIdx="1"/>
  <p:cmAuthor id="103" name="未知用户19" initials="未" lastIdx="3" clrIdx="0"/>
  <p:cmAuthor id="106" name="王顶" initials="王" lastIdx="1" clrIdx="0"/>
  <p:cmAuthor id="107" name="未知用户23" initials="未" lastIdx="4" clrIdx="2"/>
  <p:cmAuthor id="108" name="松 李" initials="松" lastIdx="1" clrIdx="4"/>
  <p:cmAuthor id="109" name="未知用户28" initials="未" lastIdx="1" clrIdx="0"/>
  <p:cmAuthor id="110" name="未知用户26" initials="未" lastIdx="1" clrIdx="3"/>
  <p:cmAuthor id="111" name="未知用户16" initials="未" lastIdx="1" clrIdx="17"/>
  <p:cmAuthor id="112" name="未知用户10" initials="未" lastIdx="1" clrIdx="20"/>
  <p:cmAuthor id="113" name="未知用户17" initials="未" lastIdx="1" clrIdx="21"/>
  <p:cmAuthor id="114" name="1 mac" initials="1" lastIdx="1" clrIdx="0"/>
  <p:cmAuthor id="117" name="lixiaosong" initials="l" lastIdx="0" clrIdx="2"/>
  <p:cmAuthor id="118" name="未知用户78" initials="未" lastIdx="1" clrIdx="0"/>
  <p:cmAuthor id="119" name="Codon Medical" initials="C" lastIdx="57" clrIdx="6"/>
  <p:cmAuthor id="120" name="liquanxi" initials="l" lastIdx="0" clrIdx="0"/>
  <p:cmAuthor id="121" name="王怀璋" initials="王" lastIdx="1" clrIdx="0"/>
  <p:cmAuthor id="122" name="未知用户34" initials="未" lastIdx="2" clrIdx="0"/>
  <p:cmAuthor id="124" name="Franca, Ryan {MDAO~Basel}" initials="F" lastIdx="6" clrIdx="6"/>
  <p:cmAuthor id="128" name="W Nic" initials="W" lastIdx="1" clrIdx="0"/>
  <p:cmAuthor id="129" name="张博" initials="张" lastIdx="1" clrIdx="0"/>
  <p:cmAuthor id="132" name="DELL" initials="D" lastIdx="1" clrIdx="21"/>
  <p:cmAuthor id="134" name="Sandra" initials="S" lastIdx="0" clrIdx="0"/>
  <p:cmAuthor id="49837067" name="刘浩" initials="刘" lastIdx="180431" clrIdx="0"/>
  <p:cmAuthor id="135" name="张逸晨" initials="张" lastIdx="1" clrIdx="0"/>
  <p:cmAuthor id="136" name="tcymr@163.com" initials="t" lastIdx="0" clrIdx="2"/>
  <p:cmAuthor id="49837069" name="程玉珍" initials="程" lastIdx="2" clrIdx="143"/>
  <p:cmAuthor id="137" name="dreamsummit" initials="d" lastIdx="1" clrIdx="0"/>
  <p:cmAuthor id="49837070" name="yang" initials="y" lastIdx="1" clrIdx="144"/>
  <p:cmAuthor id="138" name="张 博" initials="张" lastIdx="1" clrIdx="0"/>
  <p:cmAuthor id="139" name="未知用户13" initials="未" lastIdx="11" clrIdx="0"/>
  <p:cmAuthor id="140" name="雨林木风" initials="雨" lastIdx="14" clrIdx="1"/>
  <p:cmAuthor id="141" name="未知用户157" initials="未" lastIdx="1" clrIdx="0"/>
  <p:cmAuthor id="142" name="廖爽亚" initials="廖" lastIdx="4" clrIdx="2"/>
  <p:cmAuthor id="143" name="未知用户18" initials="未" lastIdx="1" clrIdx="0"/>
  <p:cmAuthor id="144" name="李旭兰" initials="李" lastIdx="1" clrIdx="0"/>
  <p:cmAuthor id="145" name="Xzjd" initials="X" lastIdx="2" clrIdx="0"/>
  <p:cmAuthor id="146" name="TaiKang" initials="T" lastIdx="0" clrIdx="0"/>
  <p:cmAuthor id="147" name="njlife" initials="n" lastIdx="2" clrIdx="0"/>
  <p:cmAuthor id="149" name="未知用户12" initials="未" lastIdx="1" clrIdx="0"/>
  <p:cmAuthor id="152" name="未知用户22" initials="未" lastIdx="0" clrIdx="0"/>
  <p:cmAuthor id="153" name="黄 俊楠" initials="黄" lastIdx="1" clrIdx="93"/>
  <p:cmAuthor id="154" name="未知用户27" initials="未" lastIdx="7" clrIdx="0"/>
  <p:cmAuthor id="164" name="未知用户89" initials="未" lastIdx="0" clrIdx="0"/>
  <p:cmAuthor id="165" name="未知用户90" initials="未" lastIdx="2" clrIdx="0"/>
  <p:cmAuthor id="166" name="未知用户80" initials="未" lastIdx="0" clrIdx="0"/>
  <p:cmAuthor id="168" name="侯清英" initials="侯" lastIdx="1" clrIdx="0"/>
  <p:cmAuthor id="169" name="齐登宝" initials="齐" lastIdx="1" clrIdx="1"/>
  <p:cmAuthor id="170" name="未知用户87" initials="未" lastIdx="2" clrIdx="0"/>
  <p:cmAuthor id="171" name="未知用户47" initials="未" lastIdx="1" clrIdx="0"/>
  <p:cmAuthor id="172" name="未知用户92" initials="未" lastIdx="0" clrIdx="0"/>
  <p:cmAuthor id="175" name="cuizijin01" initials="c" lastIdx="6" clrIdx="2"/>
  <p:cmAuthor id="177" name="孙青川" initials="孙" lastIdx="2" clrIdx="1"/>
  <p:cmAuthor id="178" name="未知用户52" initials="未" lastIdx="0" clrIdx="1"/>
  <p:cmAuthor id="179" name="未知用户85" initials="未" lastIdx="1" clrIdx="0"/>
  <p:cmAuthor id="180" name="未知用户86" initials="未" lastIdx="1" clrIdx="0"/>
  <p:cmAuthor id="181" name="jiansheng li" initials="j" lastIdx="0" clrIdx="0"/>
  <p:cmAuthor id="182" name="b1487" initials="b" lastIdx="1" clrIdx="0"/>
  <p:cmAuthor id="184" name="焱恺 彭" initials="焱" lastIdx="1" clrIdx="95"/>
  <p:cmAuthor id="189" name="程学春 cxc" initials="程" lastIdx="1" clrIdx="0"/>
  <p:cmAuthor id="191" name="deeplm" initials="d" lastIdx="1" clrIdx="0"/>
  <p:cmAuthor id="195" name="zq" initials="z" lastIdx="1" clrIdx="0"/>
  <p:cmAuthor id="196" name="M7100z-win7" initials="M" lastIdx="1" clrIdx="6"/>
  <p:cmAuthor id="197" name="蔡静敏" initials="蔡" lastIdx="1" clrIdx="174"/>
  <p:cmAuthor id="198" name="Kingsoft" initials="K" lastIdx="2" clrIdx="0"/>
  <p:cmAuthor id="201" name="聂潇丽" initials="聂" lastIdx="1" clrIdx="0"/>
  <p:cmAuthor id="202" name="郭书含" initials="郭" lastIdx="1" clrIdx="0"/>
  <p:cmAuthor id="203" name="刘淼" initials="刘" lastIdx="4" clrIdx="6"/>
  <p:cmAuthor id="205" name="lenovo0" initials="l" lastIdx="1" clrIdx="0"/>
  <p:cmAuthor id="208" name="dongwc0205" initials="d" lastIdx="1" clrIdx="15"/>
  <p:cmAuthor id="209" name="刘岸亮" initials="刘" lastIdx="1" clrIdx="0"/>
  <p:cmAuthor id="211" name="未知用户48" initials="未" lastIdx="20" clrIdx="0"/>
  <p:cmAuthor id="212" name="未知用户43" initials="未" lastIdx="1" clrIdx="1"/>
  <p:cmAuthor id="213" name="未知用户44" initials="未" lastIdx="1" clrIdx="0"/>
  <p:cmAuthor id="214" name="未知用户45" initials="未" lastIdx="1" clrIdx="0"/>
  <p:cmAuthor id="215" name="王雅静" initials="王" lastIdx="1" clrIdx="0"/>
  <p:cmAuthor id="216" name="sun frank" initials="s" lastIdx="1" clrIdx="0"/>
  <p:cmAuthor id="2001" name="acer" initials="a" lastIdx="1" clrIdx="96"/>
  <p:cmAuthor id="218" name="zhao wei" initials="z" lastIdx="1" clrIdx="0"/>
  <p:cmAuthor id="219" name="Wanwei Liang" initials="W" lastIdx="1" clrIdx="0"/>
  <p:cmAuthor id="220" name="韩冰" initials="韩" lastIdx="4" clrIdx="0"/>
  <p:cmAuthor id="221" name="未知用户" initials="未" lastIdx="1" clrIdx="0"/>
  <p:cmAuthor id="222" name="Saku Uchikawa" initials="S" lastIdx="1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BCF8EE"/>
    <a:srgbClr val="97E3F9"/>
    <a:srgbClr val="0C48C2"/>
    <a:srgbClr val="0070C0"/>
    <a:srgbClr val="C00000"/>
    <a:srgbClr val="923E5B"/>
    <a:srgbClr val="595959"/>
    <a:srgbClr val="E0E5E1"/>
    <a:srgbClr val="F1EBED"/>
    <a:srgbClr val="CBB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6" autoAdjust="0"/>
    <p:restoredTop sz="86226" autoAdjust="0"/>
  </p:normalViewPr>
  <p:slideViewPr>
    <p:cSldViewPr snapToGrid="0" snapToObjects="1" showGuides="1">
      <p:cViewPr varScale="1">
        <p:scale>
          <a:sx n="92" d="100"/>
          <a:sy n="92" d="100"/>
        </p:scale>
        <p:origin x="576" y="184"/>
      </p:cViewPr>
      <p:guideLst>
        <p:guide orient="horz" pos="2517"/>
        <p:guide pos="37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>
        <p:scale>
          <a:sx n="150" d="100"/>
          <a:sy n="150" d="100"/>
        </p:scale>
        <p:origin x="72" y="-23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font" Target="fonts/font6.fntdata"/><Relationship Id="rId12" Type="http://schemas.openxmlformats.org/officeDocument/2006/relationships/font" Target="fonts/font5.fntdata"/><Relationship Id="rId11" Type="http://schemas.openxmlformats.org/officeDocument/2006/relationships/font" Target="fonts/font4.fntdata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6AA3C-D79E-9E42-8DF8-9DFBDEDAF7D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23D62-DA62-504F-8272-3E87D099F8F3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73775" y="4329824"/>
            <a:ext cx="287348" cy="240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icing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/>
          <p:cNvSpPr/>
          <p:nvPr userDrawn="1"/>
        </p:nvSpPr>
        <p:spPr>
          <a:xfrm>
            <a:off x="462454" y="896437"/>
            <a:ext cx="11272345" cy="59174"/>
          </a:xfrm>
          <a:custGeom>
            <a:avLst/>
            <a:gdLst/>
            <a:ahLst/>
            <a:cxnLst/>
            <a:rect l="l" t="t" r="r" b="b"/>
            <a:pathLst>
              <a:path w="11272345" h="59174">
                <a:moveTo>
                  <a:pt x="11272345" y="58922"/>
                </a:moveTo>
                <a:lnTo>
                  <a:pt x="0" y="58922"/>
                </a:lnTo>
                <a:lnTo>
                  <a:pt x="0" y="0"/>
                </a:lnTo>
                <a:lnTo>
                  <a:pt x="11272345" y="0"/>
                </a:lnTo>
                <a:lnTo>
                  <a:pt x="11272345" y="58922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lIns="0" tIns="0" rIns="0" bIns="0"/>
          <a:lstStyle/>
          <a:p>
            <a:endParaRPr>
              <a:latin typeface="Segoe Print"/>
            </a:endParaRPr>
          </a:p>
        </p:txBody>
      </p:sp>
      <p:sp>
        <p:nvSpPr>
          <p:cNvPr id="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2454" y="1003112"/>
            <a:ext cx="11272345" cy="288000"/>
          </a:xfrm>
          <a:prstGeom prst="rect">
            <a:avLst/>
          </a:prstGeom>
        </p:spPr>
        <p:txBody>
          <a:bodyPr/>
          <a:lstStyle>
            <a:lvl1pPr marL="0" lvl="0" indent="0" algn="l">
              <a:lnSpc>
                <a:spcPct val="100000"/>
              </a:lnSpc>
              <a:buNone/>
              <a:defRPr lang="zh-CN" altLang="en-US" sz="1600" b="1" kern="1200">
                <a:solidFill>
                  <a:schemeClr val="accent1"/>
                </a:solidFill>
                <a:latin typeface="微软雅黑"/>
                <a:ea typeface="微软雅黑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462454" y="464437"/>
            <a:ext cx="8424000" cy="432000"/>
          </a:xfrm>
          <a:prstGeom prst="rect">
            <a:avLst/>
          </a:prstGeom>
        </p:spPr>
        <p:txBody>
          <a:bodyPr anchor="b"/>
          <a:lstStyle>
            <a:lvl1pPr lvl="0" algn="l">
              <a:lnSpc>
                <a:spcPct val="100000"/>
              </a:lnSpc>
              <a:defRPr lang="zh-CN" altLang="en-US" sz="2400" b="1" i="0" u="none" strike="noStrike" kern="1200" spc="0" baseline="0">
                <a:ln>
                  <a:noFill/>
                </a:ln>
                <a:solidFill>
                  <a:srgbClr val="CB9C6D"/>
                </a:solidFill>
                <a:effectLst/>
                <a:latin typeface="微软雅黑"/>
                <a:ea typeface="微软雅黑"/>
              </a:defRPr>
            </a:lvl1pPr>
          </a:lstStyle>
          <a:p>
            <a:pPr marL="0" lvl="0" indent="0" algn="l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6960" y="272611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bg>
      <p:bgPr>
        <a:blipFill dpi="0" rotWithShape="1">
          <a:blip r:embed="rId2" cstate="email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5011621" y="0"/>
            <a:ext cx="7691294" cy="7348330"/>
          </a:xfrm>
          <a:prstGeom prst="rect">
            <a:avLst/>
          </a:prstGeom>
        </p:spPr>
      </p:pic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6052151" y="6685901"/>
            <a:ext cx="556736" cy="144000"/>
          </a:xfrm>
          <a:prstGeom prst="rect">
            <a:avLst/>
          </a:prstGeom>
          <a:noFill/>
          <a:ln>
            <a:noFill/>
          </a:ln>
        </p:spPr>
        <p:txBody>
          <a:bodyPr lIns="4680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400"/>
              </a:spcBef>
              <a:defRPr/>
            </a:pPr>
            <a:fld id="{749711EC-5AB5-4B8F-95BC-6F60A301D9A9}" type="slidenum">
              <a:rPr lang="en-US" altLang="zh-CN" sz="800" b="1" smtClean="0">
                <a:solidFill>
                  <a:srgbClr val="D9D9D9"/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</a:rPr>
            </a:fld>
            <a:endParaRPr lang="en-US" altLang="zh-CN" sz="800" b="1" dirty="0">
              <a:solidFill>
                <a:srgbClr val="D9D9D9"/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0625" y="363662"/>
            <a:ext cx="9295744" cy="46867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主标题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80683" y="635733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7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吉祥航空 </a:t>
            </a:r>
            <a:r>
              <a:rPr lang="en-US" altLang="zh-CN" dirty="0" err="1"/>
              <a:t>Juneyao</a:t>
            </a:r>
            <a:r>
              <a:rPr lang="en-US" altLang="zh-CN" dirty="0"/>
              <a:t> Air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itchFamily="34" charset="-122"/>
              </a:defRPr>
            </a:lvl1pPr>
          </a:lstStyle>
          <a:p>
            <a:fld id="{1DA59972-1209-4AAE-880B-3AFEF5D951A7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Rectangle 35"/>
          <p:cNvSpPr/>
          <p:nvPr userDrawn="1"/>
        </p:nvSpPr>
        <p:spPr>
          <a:xfrm>
            <a:off x="1" y="-4014"/>
            <a:ext cx="340625" cy="773600"/>
          </a:xfrm>
          <a:prstGeom prst="rect">
            <a:avLst/>
          </a:prstGeom>
          <a:solidFill>
            <a:srgbClr val="D6C1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5690" tIns="12845" rIns="25690" bIns="12845" rtlCol="0" anchor="ctr"/>
          <a:lstStyle/>
          <a:p>
            <a:pPr algn="ctr"/>
            <a:endParaRPr lang="en-US" sz="505" dirty="0">
              <a:solidFill>
                <a:srgbClr val="C00000"/>
              </a:solidFill>
              <a:latin typeface="Open Sans Ligh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634862"/>
            <a:ext cx="12192000" cy="223138"/>
          </a:xfrm>
          <a:prstGeom prst="rect">
            <a:avLst/>
          </a:prstGeom>
          <a:gradFill flip="none" rotWithShape="1">
            <a:gsLst>
              <a:gs pos="0">
                <a:srgbClr val="922E8E"/>
              </a:gs>
              <a:gs pos="60000">
                <a:srgbClr val="C81E61"/>
              </a:gs>
              <a:gs pos="100000">
                <a:srgbClr val="E7325C"/>
              </a:gs>
            </a:gsLst>
            <a:lin ang="0" scaled="1"/>
            <a:tileRect/>
          </a:gra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algn="ctr" defTabSz="309245" hangingPunct="0"/>
            <a:endParaRPr lang="zh-CN" altLang="en-US" sz="1200" b="0" i="0" kern="0" dirty="0">
              <a:solidFill>
                <a:srgbClr val="FFFFFF"/>
              </a:solidFill>
              <a:latin typeface="微软雅黑" pitchFamily="34" charset="-122"/>
              <a:sym typeface="Helvetica Light"/>
            </a:endParaRP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4" hasCustomPrompt="1"/>
          </p:nvPr>
        </p:nvSpPr>
        <p:spPr>
          <a:xfrm>
            <a:off x="340784" y="831851"/>
            <a:ext cx="9295585" cy="305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9831839" y="32650"/>
            <a:ext cx="2128248" cy="5258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9045" y="228779"/>
            <a:ext cx="10094912" cy="504056"/>
          </a:xfrm>
          <a:prstGeom prst="rect">
            <a:avLst/>
          </a:prstGeom>
        </p:spPr>
        <p:txBody>
          <a:bodyPr/>
          <a:lstStyle>
            <a:lvl1pPr>
              <a:defRPr sz="4105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9349" y="1012506"/>
            <a:ext cx="11617291" cy="55446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微软雅黑" pitchFamily="34" charset="-122"/>
              </a:defRPr>
            </a:lvl1pPr>
            <a:lvl2pPr>
              <a:defRPr b="0" i="0">
                <a:latin typeface="微软雅黑" pitchFamily="34" charset="-122"/>
              </a:defRPr>
            </a:lvl2pPr>
            <a:lvl3pPr>
              <a:defRPr b="0" i="0">
                <a:latin typeface="微软雅黑" pitchFamily="34" charset="-122"/>
              </a:defRPr>
            </a:lvl3pPr>
            <a:lvl4pPr>
              <a:defRPr b="0" i="0">
                <a:latin typeface="微软雅黑" pitchFamily="34" charset="-122"/>
              </a:defRPr>
            </a:lvl4pPr>
            <a:lvl5pPr>
              <a:defRPr b="0" i="0">
                <a:latin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占位符 3"/>
          <p:cNvSpPr>
            <a:spLocks noGrp="1"/>
          </p:cNvSpPr>
          <p:nvPr>
            <p:ph type="title"/>
          </p:nvPr>
        </p:nvSpPr>
        <p:spPr bwMode="auto">
          <a:xfrm>
            <a:off x="117475" y="284163"/>
            <a:ext cx="11882438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2200">
                <a:solidFill>
                  <a:schemeClr val="bg2">
                    <a:lumMod val="2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8667" y="404813"/>
            <a:ext cx="9671051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83267" y="1341438"/>
            <a:ext cx="4986867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73333" y="1341438"/>
            <a:ext cx="4986867" cy="49831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125200" y="6115050"/>
            <a:ext cx="736600" cy="457200"/>
          </a:xfrm>
        </p:spPr>
        <p:txBody>
          <a:bodyPr/>
          <a:lstStyle/>
          <a:p>
            <a:pPr lvl="0" eaLnBrk="0" hangingPunct="0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</a:fld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11125200" y="6115050"/>
            <a:ext cx="736600" cy="457200"/>
          </a:xfrm>
        </p:spPr>
        <p:txBody>
          <a:bodyPr/>
          <a:lstStyle/>
          <a:p>
            <a:pPr lvl="0" eaLnBrk="0" hangingPunct="0">
              <a:buNone/>
            </a:pPr>
            <a:fld id="{9A0DB2DC-4C9A-4742-B13C-FB6460FD3503}" type="slidenum">
              <a:rPr lang="en-US" altLang="zh-CN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</a:fld>
            <a:endParaRPr lang="en-US" altLang="zh-CN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tiff"/><Relationship Id="rId12" Type="http://schemas.openxmlformats.org/officeDocument/2006/relationships/image" Target="../media/image4.tif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7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ChangeArrowheads="1"/>
          </p:cNvSpPr>
          <p:nvPr userDrawn="1"/>
        </p:nvSpPr>
        <p:spPr bwMode="auto">
          <a:xfrm>
            <a:off x="6052151" y="6685901"/>
            <a:ext cx="556736" cy="144000"/>
          </a:xfrm>
          <a:prstGeom prst="rect">
            <a:avLst/>
          </a:prstGeom>
          <a:noFill/>
          <a:ln>
            <a:noFill/>
          </a:ln>
        </p:spPr>
        <p:txBody>
          <a:bodyPr lIns="46800" rIns="4572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ts val="1400"/>
              </a:spcBef>
              <a:defRPr/>
            </a:pPr>
            <a:fld id="{749711EC-5AB5-4B8F-95BC-6F60A301D9A9}" type="slidenum">
              <a:rPr lang="en-US" altLang="zh-CN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Neue Light" panose="02000503000000020004"/>
                <a:ea typeface="Helvetica Neue Light" panose="02000503000000020004"/>
                <a:cs typeface="Helvetica Neue Light" panose="02000503000000020004"/>
              </a:rPr>
            </a:fld>
            <a:endParaRPr lang="en-US" altLang="zh-CN" sz="800" b="1" dirty="0">
              <a:solidFill>
                <a:schemeClr val="tx1">
                  <a:lumMod val="50000"/>
                  <a:lumOff val="50000"/>
                </a:schemeClr>
              </a:solidFill>
              <a:latin typeface="Helvetica Neue Light" panose="02000503000000020004"/>
              <a:ea typeface="Helvetica Neue Light" panose="02000503000000020004"/>
              <a:cs typeface="Helvetica Neue Light" panose="02000503000000020004"/>
            </a:endParaRP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16116" y="6601499"/>
            <a:ext cx="824664" cy="233734"/>
            <a:chOff x="5041909" y="1061357"/>
            <a:chExt cx="3312284" cy="938800"/>
          </a:xfrm>
        </p:grpSpPr>
        <p:pic>
          <p:nvPicPr>
            <p:cNvPr id="3" name="图片 2"/>
            <p:cNvPicPr>
              <a:picLocks noChangeAspect="1"/>
            </p:cNvPicPr>
            <p:nvPr userDrawn="1"/>
          </p:nvPicPr>
          <p:blipFill rotWithShape="1">
            <a:blip r:embed="rId1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5041909" y="1064493"/>
              <a:ext cx="1010241" cy="932529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 rotWithShape="1"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>
            <a:xfrm>
              <a:off x="6052151" y="1061357"/>
              <a:ext cx="2302042" cy="9388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200">
          <a:solidFill>
            <a:schemeClr val="bg1"/>
          </a:solidFill>
          <a:latin typeface="Corbel" panose="020B0503020204020204" pitchFamily="34" charset="0"/>
        </a:defRPr>
      </a:lvl9pPr>
    </p:titleStyle>
    <p:bodyStyle>
      <a:lvl1pPr marL="454025" indent="-454025" algn="l" rtl="0" eaLnBrk="0" fontAlgn="base" hangingPunct="0">
        <a:spcBef>
          <a:spcPts val="20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2400" kern="1200">
          <a:solidFill>
            <a:srgbClr val="262626"/>
          </a:solidFill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sz="2200" kern="1200">
          <a:solidFill>
            <a:srgbClr val="262626"/>
          </a:solidFill>
          <a:latin typeface="+mn-lt"/>
          <a:ea typeface="+mn-ea"/>
          <a:cs typeface="+mn-cs"/>
        </a:defRPr>
      </a:lvl2pPr>
      <a:lvl3pPr marL="1260475" indent="-34607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sz="2000" kern="1200">
          <a:solidFill>
            <a:srgbClr val="262626"/>
          </a:solidFill>
          <a:latin typeface="+mn-lt"/>
          <a:ea typeface="+mn-ea"/>
          <a:cs typeface="+mn-cs"/>
        </a:defRPr>
      </a:lvl3pPr>
      <a:lvl4pPr marL="1600200" indent="-339725" algn="l" rtl="0" eaLnBrk="0" fontAlgn="base" hangingPunct="0">
        <a:spcBef>
          <a:spcPts val="600"/>
        </a:spcBef>
        <a:spcAft>
          <a:spcPct val="0"/>
        </a:spcAft>
        <a:buClr>
          <a:srgbClr val="404040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+mn-ea"/>
          <a:cs typeface="+mn-cs"/>
        </a:defRPr>
      </a:lvl4pPr>
      <a:lvl5pPr marL="1939925" indent="-332105" algn="l" rtl="0" eaLnBrk="0" fontAlgn="base" hangingPunct="0">
        <a:spcBef>
          <a:spcPts val="600"/>
        </a:spcBef>
        <a:spcAft>
          <a:spcPct val="0"/>
        </a:spcAft>
        <a:buClr>
          <a:srgbClr val="A6A6A6"/>
        </a:buClr>
        <a:buSzPct val="90000"/>
        <a:buFont typeface="Wingdings" panose="05000000000000000000" pitchFamily="2" charset="2"/>
        <a:buChar char=""/>
        <a:defRPr kern="1200">
          <a:solidFill>
            <a:srgbClr val="262626"/>
          </a:solidFill>
          <a:latin typeface="+mn-lt"/>
          <a:ea typeface="+mn-ea"/>
          <a:cs typeface="+mn-cs"/>
        </a:defRPr>
      </a:lvl5pPr>
      <a:lvl6pPr marL="229108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530" indent="-34480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anose="05000000000000000000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430" indent="-34480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anose="05000000000000000000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RESOURCE_RECORD_KEY" val="{&quot;13&quot;:[20362274]}"/>
</p:tagLst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70C0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b="1" dirty="0" smtClean="0">
            <a:solidFill>
              <a:srgbClr val="0070C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70C0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44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5" baseType="lpstr">
      <vt:lpstr>Arial</vt:lpstr>
      <vt:lpstr>宋体</vt:lpstr>
      <vt:lpstr>Wingdings</vt:lpstr>
      <vt:lpstr>MS PGothic</vt:lpstr>
      <vt:lpstr>冬青黑体简体中文</vt:lpstr>
      <vt:lpstr>Helvetica Neue Light</vt:lpstr>
      <vt:lpstr>Corbel</vt:lpstr>
      <vt:lpstr>微软雅黑</vt:lpstr>
      <vt:lpstr>Open Sans Light</vt:lpstr>
      <vt:lpstr>Helvetica Light</vt:lpstr>
      <vt:lpstr>Times New Roman</vt:lpstr>
      <vt:lpstr>Segoe Print</vt:lpstr>
      <vt:lpstr>微软雅黑</vt:lpstr>
      <vt:lpstr>微软雅黑</vt:lpstr>
      <vt:lpstr>PingFang SC</vt:lpstr>
      <vt:lpstr>楷体</vt:lpstr>
      <vt:lpstr>汉仪楷体KW</vt:lpstr>
      <vt:lpstr>Calibri</vt:lpstr>
      <vt:lpstr>Wingdings</vt:lpstr>
      <vt:lpstr>华文黑体</vt:lpstr>
      <vt:lpstr>汉仪中黑KW</vt:lpstr>
      <vt:lpstr>Arial Unicode MS</vt:lpstr>
      <vt:lpstr>Calibri</vt:lpstr>
      <vt:lpstr>汉仪书宋二KW</vt:lpstr>
      <vt:lpstr>MiSans</vt:lpstr>
      <vt:lpstr>苹方-简</vt:lpstr>
      <vt:lpstr>MiSans</vt:lpstr>
      <vt:lpstr>宋体</vt:lpstr>
      <vt:lpstr>等线</vt:lpstr>
      <vt:lpstr>华文楷体</vt:lpstr>
      <vt:lpstr>汉仪楷体简</vt:lpstr>
      <vt:lpstr>Inter</vt:lpstr>
      <vt:lpstr>quote-cjk-patch</vt:lpstr>
      <vt:lpstr>Thonburi</vt:lpstr>
      <vt:lpstr>quote-cjk-patch</vt:lpstr>
      <vt:lpstr>等线</vt:lpstr>
      <vt:lpstr>Times New Roman</vt:lpstr>
      <vt:lpstr>Tahoma</vt:lpstr>
      <vt:lpstr>Inter</vt:lpstr>
      <vt:lpstr>MiSans</vt:lpstr>
      <vt:lpstr>华文楷体</vt:lpstr>
      <vt:lpstr>华文黑体</vt:lpstr>
      <vt:lpstr>楷体</vt:lpstr>
      <vt:lpstr>Apple Color Emoji</vt:lpstr>
      <vt:lpstr>Spectrum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场景背景</dc:title>
  <dc:creator>Lu Zhou</dc:creator>
  <cp:lastModifiedBy>hoey</cp:lastModifiedBy>
  <cp:revision>22</cp:revision>
  <cp:lastPrinted>2025-10-22T06:12:24Z</cp:lastPrinted>
  <dcterms:created xsi:type="dcterms:W3CDTF">2025-10-22T06:12:24Z</dcterms:created>
  <dcterms:modified xsi:type="dcterms:W3CDTF">2025-10-22T06:12:24Z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2052-12.1.21861.21861</vt:lpwstr>
  </property>
  <property fmtid="{D5CDD505-2E9C-101B-9397-08002B2CF9AE}" pid="3" name="ICV">
    <vt:lpwstr>4648033B7CDA201FC875F868E8E93698_43</vt:lpwstr>
  </property>
</Properties>
</file>