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446" userDrawn="1">
          <p15:clr>
            <a:srgbClr val="A4A3A4"/>
          </p15:clr>
        </p15:guide>
        <p15:guide id="2" pos="76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0" clrIdx="0"/>
  <p:cmAuthor id="2" name="作者" initials="A" lastIdx="0" clrIdx="1"/>
  <p:cmAuthor id="3" name=" " initials="" lastIdx="16" clrIdx="0"/>
  <p:cmAuthor id="4" name="焦 佐红" initials="焦" lastIdx="12" clrIdx="1"/>
  <p:cmAuthor id="7" name="1206988966@qq.com" initials="1" lastIdx="1" clrIdx="2"/>
  <p:cmAuthor id="8" name="姜伟光" initials="姜" lastIdx="1" clrIdx="0"/>
  <p:cmAuthor id="5" name="宋洁然" initials="宋" lastIdx="2" clrIdx="1"/>
  <p:cmAuthor id="6" name="ming qiu" initials="m" lastIdx="17" clrIdx="1"/>
  <p:cmAuthor id="191251535" name="沈霄雷" initials="沈" lastIdx="833089" clrIdx="0"/>
  <p:cmAuthor id="10" name="yuan-yy" initials="yy" lastIdx="1" clrIdx="9"/>
  <p:cmAuthor id="11" name="YangTing" initials="Y" lastIdx="3" clrIdx="10"/>
  <p:cmAuthor id="12" name="KSOGZD21000053" initials="K" lastIdx="1" clrIdx="11"/>
  <p:cmAuthor id="353158055" name="韩雨" initials="韩" lastIdx="0" clrIdx="0"/>
  <p:cmAuthor id="191251536" name="李臻_jiai6ZRr" initials="authorId_192999303" lastIdx="0" clrIdx="0"/>
  <p:cmAuthor id="394525608" name="仇怿俊" initials="仇" lastIdx="0" clrIdx="0"/>
  <p:cmAuthor id="191251537" name="田亚林+_vEn2feIZ" initials="authorId_385966644" lastIdx="0" clrIdx="0"/>
  <p:cmAuthor id="394525609" name="孙安_aQbuRfue" initials="authorId_265717044" lastIdx="0" clrIdx="0"/>
  <p:cmAuthor id="191251538" name="孙军_a2y2UrEv" initials="authorId_524475945" lastIdx="0" clrIdx="0"/>
  <p:cmAuthor id="394525610" name="吃草的兔子_QZNvQfi2" initials="authorId_436530797" lastIdx="0" clrIdx="0"/>
  <p:cmAuthor id="394525611" name="钱骥华_uMVbYNJf" initials="authorId_1246698148" lastIdx="0" clrIdx="0"/>
  <p:cmAuthor id="13" name="liyafei" initials="l" lastIdx="2" clrIdx="12"/>
  <p:cmAuthor id="14" name="YM.Leo" initials="Y" lastIdx="20" clrIdx="13"/>
  <p:cmAuthor id="20" name="KSOGZD21000128" initials="K" lastIdx="1" clrIdx="19"/>
  <p:cmAuthor id="2000" name="熊俊阳_JVbuRZzi" initials="authorId_369679057" lastIdx="0" clrIdx="0"/>
  <p:cmAuthor id="2001" name="于晖_zy632mY3" initials="authorId_387757713" lastIdx="0" clrIdx="0"/>
  <p:cmAuthor id="394525612" name="路迎雪_6Bb2niuE" initials="authorId_220367245" lastIdx="0" clrIdx="0"/>
  <p:cmAuthor id="394525613" name="刘莎_Rnie2Mv6" initials="authorId_1390812686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BB7"/>
    <a:srgbClr val="45B53C"/>
    <a:srgbClr val="E22146"/>
    <a:srgbClr val="3E74D1"/>
    <a:srgbClr val="33C5B9"/>
    <a:srgbClr val="EE7A90"/>
    <a:srgbClr val="06497D"/>
    <a:srgbClr val="60AED2"/>
    <a:srgbClr val="00498A"/>
    <a:srgbClr val="33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6" d="100"/>
          <a:sy n="36" d="100"/>
        </p:scale>
        <p:origin x="357" y="51"/>
      </p:cViewPr>
      <p:guideLst>
        <p:guide orient="horz" pos="4446"/>
        <p:guide pos="7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Props" Target="../customXml/itemProps1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 备选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封面3.png" descr="封面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标题1.png" descr="标题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1" y="9328619"/>
            <a:ext cx="2786991" cy="37436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标题2.png" descr="标题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内页1.png" descr="内页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 备选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内页2.png" descr="内页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 备选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内页3.png" descr="内页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 备选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内页4.png" descr="内页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thanks.png" descr="tha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封面1.png" descr="封面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 panose="020B0803020202020204"/>
                <a:ea typeface="Avenir Next Regular" panose="020B0803020202020204"/>
                <a:cs typeface="Avenir Next Regular" panose="020B0803020202020204"/>
                <a:sym typeface="Avenir Next Regular" panose="020B0803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1pPr>
      <a:lvl2pPr marL="0" marR="0" indent="4572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2pPr>
      <a:lvl3pPr marL="0" marR="0" indent="9144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3pPr>
      <a:lvl4pPr marL="0" marR="0" indent="13716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4pPr>
      <a:lvl5pPr marL="0" marR="0" indent="18288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5pPr>
      <a:lvl6pPr marL="0" marR="0" indent="22860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6pPr>
      <a:lvl7pPr marL="0" marR="0" indent="27432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7pPr>
      <a:lvl8pPr marL="0" marR="0" indent="32004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8pPr>
      <a:lvl9pPr marL="0" marR="0" indent="3657600" algn="ct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200" b="0" i="0" u="none" strike="noStrike" cap="none" spc="0" baseline="0">
          <a:solidFill>
            <a:srgbClr val="0A417D"/>
          </a:solidFill>
          <a:uFillTx/>
          <a:latin typeface="+mj-lt"/>
          <a:ea typeface="+mj-ea"/>
          <a:cs typeface="+mj-cs"/>
          <a:sym typeface="Alibaba PuHuiTi 2 75 SemiBold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" b="0" i="0" u="none" strike="noStrike" cap="none" spc="0" baseline="0">
          <a:solidFill>
            <a:srgbClr val="0A417D"/>
          </a:solidFill>
          <a:uFillTx/>
          <a:latin typeface="Alibaba PuHuiTi 2 55 Regular"/>
          <a:ea typeface="Alibaba PuHuiTi 2 55 Regular"/>
          <a:cs typeface="Alibaba PuHuiTi 2 55 Regular"/>
          <a:sym typeface="Alibaba PuHuiTi 2 55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9pPr>
    </p:otherStyle>
  </p:txStyles>
</p:sldMaster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Alibaba PuHuiTi 2 75 SemiBold"/>
        <a:ea typeface="Alibaba PuHuiTi 2 75 SemiBold"/>
        <a:cs typeface="Alibaba PuHuiTi 2 75 SemiBold"/>
      </a:majorFont>
      <a:minorFont>
        <a:latin typeface="Alibaba PuHuiTi 2 65 Medium"/>
        <a:ea typeface="Alibaba PuHuiTi 2 65 Medium"/>
        <a:cs typeface="Alibaba PuHuiTi 2 65 Medium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Alibaba PuHuiTi 2 75 SemiBold"/>
        <a:ea typeface="Alibaba PuHuiTi 2 75 SemiBold"/>
        <a:cs typeface="Alibaba PuHuiTi 2 75 SemiBold"/>
      </a:majorFont>
      <a:minorFont>
        <a:latin typeface="Alibaba PuHuiTi 2 65 Medium"/>
        <a:ea typeface="Alibaba PuHuiTi 2 65 Medium"/>
        <a:cs typeface="Alibaba PuHuiTi 2 65 Medium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NDQ4MzQzNjgyMTg4IiwKCSJHcm91cElkIiA6ICI2Mzk1NDYyMzgiLAoJIkltYWdlIiA6ICJpVkJPUncwS0dnb0FBQUFOU1VoRVVnQUFDNUVBQUFQZUNBSUFBQUNnZmVnVUFBQUFBWE5TUjBJQXJzNGM2UUFBSUFCSlJFRlVlSnpzM1hrOGxQdi9QLzZ4TDBXa29wMDRxSk5vcGFUTktkcE9VaXBhdER0S3gxSm8xeWFSUXRHaVFySmtLK3BJdEVrcUlwVkRTSXRTc2hNeGxqSHorK04xKzF5LzZ6c3pscHFPczd3Zjl6KzZ6VnpiWERQenVxNXI4bnhlejZjUWg4TmhBQUFBQUFBQUFBQUFBQUFBQUFBQUFBQjBJK0cvZXdjQUFBQUFBQUFBQUFBQUFBQUFBQUFBNEg4T2NsWUFBQUFBQUFBQUFBQUFBQUFBQUFBQW9Mc2had1VBQUFBQUFBQUFBQUFBQUFBQUFBQUF1aHR5VmdBQUFBQUFBQUFBQUFBQUFBQUFBQUNndXlGbkJRQUFBQUFBQUFBQUFBQUFBQUFBQUFDNkczSldBQUFBQUFBQUFBQUFBQUFBQUFBQUFLQzdJV2NGQUFBQUFBQUFBQUFBQUFBQUFBQUFBTG9iY2xZQUFBQUFBQUFBQUFBQUFBQUFBQUFBb0xzaFp3VUFBQUFBQUFBQUFBQUFBQUFBQUFBQXVodHlWZ0FBQUFBQUFBQUFBQUFBQUFBQUFBQ2d1eUZuQlFBQUFBQUFBQUFBQUFBQUFBQUFBQUM2RzNKV0FBQUFBQUFBQUFBQUFBQUFBQUFBQUtDN0lXY0ZBQUFBQUFBQUFBQUFBQUFBQUFBQUFMb2JjbFlBQUFBQUFBQUFBQUFBQUFBQUFBQUFvTHNoWndVQUFBQUFBQUFBQUFBQUFBQUFBQUFBdWh0eVZnQUFBQUFBQUFBQUFBQUFBQUFBQUFDZ3V5Rm5CUUFBQUFBQUFBQUFBQUFBQUFBQUFBQzZHM0pXQUFBQUFBQUFBQUFBQUFBQUFBQUFBS0M3SVdjRkFBQUFBQUFBQUFBQUFBQUFBQUFBQUxvYmNsWUFBQUFBQUFBQUFBQUFBQUFBQUFBQW9Mc2had1VBQUFBQUFBQUFBQUFBQUFBQUFBQUF1aHR5VmdBQUFBQUFBQUFBQUFBQUFBQUFBQUNndXlGbkJRQUFBQUFBQUFBQUFBQUFBQUFBQUFDNkczSldBQUFBQUFBQUFBQUFBQUFBQUFBQUFLQzdJV2NGQUFBQUFBQUFBQUFBQUFBQUFBQUFBTG9iY2xZQUFBQUFBQUFBQUFBQUFBQUFBQUFBb0xzaFp3VUFBQUFBQUFBQUFBQUFBQUFBQUFBQXVodHlWZ0FBQUFBQUFBQUFBQUFBQUFBQUFBQ2d1eUZuQlFBQUFBQUFBQUFBQUFBQUFBQUFBQUM2RzNKV0FBQUFBQUFBQUFBQUFBQUFBQUFBQUtDN0lXY0ZBQUFBQUFBQUFBQUFBQUFBQUFBQUFMb2JjbFlBQUFBQUFBQUFBQUFBQUFBQUFBQUFvTHNoWndVQUFBQUFBQUFBQUFBQUFBQUFBQUFBdWh0eVZnQUFBQUFBQUFBQUFBQUFBQUFBQUFDZ3V5Rm5CUUFBQUFBQUFBQUFBQUFBQUFBQUFBQzZHM0pXQUFBQUFBQUFBQUFBQUFBQUFBQUFBS0M3SVdjRkFBQUFBQUFBQUFBQUFBQUFBQUFBQUxvYmNsWUFBQUFBQUFBQUFBQUFBQUFBQUFBQW9Mc2had1VBQUFBQUFBQUFBQUFBQUFBQUFBQUF1aHR5VmdBQUFBQUFBQUFBQUFBQUFBQUFBQUNndXlGbkJRQUFBQUFBQUFBQUFBQUFBQUFBQUFDNkczSldBQUFBQUFBQUFBQUFBQUFBQUFBQUFLQzdJV2NGQUFBQUFBQUFBQUFBQUFBQUFBQUFBTG9iY2xZQUFBQUFBQUFBQUFBQUFBQUFBQUFBb0xzaFp3VUFBQUFBQUFBQUFBQUFBQUFBQUFBQXVodHlWZ0FBQUFBQUFBQUFBQUFBQUFBQUFBQ2d1eUZuQlFBQUFBQUFBQUFBQUFBQUFBQUFBQUM2RzNKV0FBQUFBQUFBQUFBQUFBQUFBQUFBQUtDN0lXY0ZBQUFBQUFBQUFBQUFBQUFBQUFBQUFMb2JjbFlBQUFBQUFBQUFBQUFBQUFBQUFBQUFvTHNoWndVQUFBQUFBQUFBQUFBQUFBQUFBQUFBdWh0eVZnQUFBQUFBQUFBQUFBQUFBQUFBQUFDZ3V5Rm5CUUFBQUFBQUFBQUFBQUFBQUFBQUFBQzZHM0pXQUFBQUFBQUFBQUFBQUFBQUFBQUFBS0M3SVdjRkFBQUFBQUFBQUFBQW9GMGZQMzU4OSs0ZDMxbFZWVlhmdXJXYW1wclUxTlN1TDMvOSt2V2NuQnkrc3g0L2ZuejI3Tm1tcHFadjJvSEd4c1p2V2o0L1A3K3VybzQrcGFHaDRWdGZsSExod29YVHAwOS8zN3JFNjlldkwxeTRVRlJVeEdBd25qOS9YbDVlTHNqVy91M2k0K09EZzRQYm01dWZuMy95NU1tS2lvcnUzYWwvbjhyS3lqdDM3alEzTjVPbnNiR3gxZFhWZjkzTE5UVTE1ZVhsMWRmWDg4NXFiR3hrTXBrZHI5N1cxdGJRME5EVzF0YkJNaHdPcDZHaG9hV2xSZUNkN1VST1RzNTNudzNvV0N6V28wZVBYcjkrL2EwcjV1WGxlWHA2UG4vK1hKQlhqNHlNakkyTkpidVJuSnpjd1pKMWRYVnhjWEdWbFpXQ3ZCelIydHI2eHg5L3hNWEYxZGJXZG1WNUFZY04xOWVVbjU4ZkV4UER1OWpuejUrN3NqUC80eW9ySzB0S1NzampqSXlNM056Y3JxOWJVMVBqNmVsNTU4NmR2Mnp2L2g5LzE3QXBLU25oKzZKY25qNTk2dTN0WFZaVzF1bVMvMFljRG9kM0lvdkZxcWlvK1ByMTZ6ZHRpczFtMzd4NTg5T25Ud0x1MHNtVEo0T0Nnc2pqRHM2MzFkWFZ5Y25Kdk9kMmN0YjYxaDhWRFEwTlFVRkJYTDhrTzFaWldSa1hGOWZRME1BMW5Yd09IVzlLd0RIUDYvSGp4MTM4dFY5VFU1T1ptZm10UDdQcGtwT1QzZDNkdjN2MWZ6dlJ2M3NIQUFBQUFBQUFBQUFBQVA2NVBEdzhQbjc4ZU9YS0ZhN3BiRFo3N3R5NVJrWkcrL2Z2Ny9yV2R1M2FsWktTY3UzYXRXSERoblc2Y0cxdDdlN2R1MGVPSEJrYUdzbzc5KzdkdThIQndXWm1acEtTa254WG56dDNycW1wNmJwMTYrZ1RWNjVjS1NvcWV2bnlaU0Vob1U1M2dNMW1iOWl3NGV2WHI2bXBxVDE2OUNDeGh6Rmp4a3llUFBuQ2hRdWRydDdTMG5MNzltMDlQYjNldlh1VEtaY3ZYMjVvYUxDMnR1NTAzZmJrNStkN2VIZ01HalJvOE9EQnUzYnRLaXNyMjdadDI5S2xTN3Z5ZHY1NzR1UGpDd3NMVjYxYXhYZHVRVUdCcjYvdkw3LzgwcmR2M3gvNG92ZnUzV3R1YmpZMk5pWlBjM0p5M3J4NTAvRXFvMGFOVWxGUm9VOXBhMnQ3Ky9idHk1Y3ZYNzU4dVc3ZHVyS3lzcWRQbjdhMyt2RGh3M1YxZGVsVGxpeFpvcWFtZHZqd1lmSzB0TFMwNHlEV29FR0RwS1dsV1N4V2FXbnBvRUdEdU9hR2g0Zjcrdm9HQkFUbzYrdG5aMmM3T3pzYkdCaWNPM2V1ZzBIVjJOaVluNStmbTV1Ym01c3JKU1hsNHVMUzhTZEE5K0hEQnhNVGt6Tm56a3lmUHAxclZuUjB0SWVIUjFKUzBvQUJBOXBiL2VIRGh4czJiT0M3T3VYVHAwK0dob1kyTmpaYnRtenArbzU5S3lhVHVXTEZpbjc5K2lVbUpncDRBSDc5K25YTm1qVkxseTQ5Y09CQXgwdG1aV1dKaUlob2FXa0pDd3N6R0l4WHIxNmRPM2R1NE1DQk9qbzYzLzNxRnk1Y0VCY1hOekV4U1V4TWRIQndNREF3MkxkdkgrODRZVEFZVjY1Y2NYTnpjM0Z4c2JDdytPNlhJNmRXUjBmSGhJUUVZV0hob0tBZ3J1SE5seURENXVYTGx4czJiSEJ6YzVzeVpRcVpjdnIwNlZ1M2JxbXFxdEkvdDR5TWpEVnIxbXpjdVBIMzMzK25yNTZibTl2MVZNdkpreWYvL1BQUFhCTy83NER0NGl0Mm9LR2hvYjYrbnNWaXNWaXN0clkyRm92VjJ0cmE4bitZVEdaVFV4UDU5K3YvV2JCZ3dmang0enZlYkdSa3BJK1B6NzE3OS9yMjdidHo1MDRHZzNIMTZ0V2VQWHQyWlplK2ZQbHk3dHc1Q3dzTFEwTkR3ZDlncC82V1lmUDE2OWRGaXhhTkdUUEcxOWUzNHpQRDgrZlBUNTgrYldob3FLaW95RHRYd012RTkybHVidDY5ZTNmdjNyMTM3TmhCcHJTMHRMUzJ0bmE2b3FTa3BJaUlDUFgwMDZkUFM1WXNzYlcxWGJKa0NYMHhYMS9mMDZkUE96ZzRXRmxaZFgydmJ0eTRzWFhyMW1uVHBwMDllL1piM2cyM3lNakkzcjE3cjE2OU9pUWs1UERodzQ2T2ptdldyT0ZkTEQ0Ky90Q2hRM3YzN2wyK2ZEbDkrdVBIajdkdTNicHk1Y3JkdTNkMy9VV2pvcUxjM055K2Z2MXFZMlBUeFZYZXZIbmo1T1NVbUpoSWZubFNVbE5UYlcxdGZYeDhxRjhndkFTOHduSjUrZkxsNnRXclRVeE11cEpLa3BhV1ptZG5GeHNiTzN6NGNBYURVVnhjM0dteWk1S1NrcEtTRXZYMDBhTkhvYUdoenM3T1hkeTkveGprckFBQUFBQUFBQUFBQUFCMEZZZkQrZlRwMDZCQmczSnpjMnRxYXJTMHRQZ3U5dVRKRTFJTGhJdWFtdHFkTzNkMjc5NXRZbUxDTzNmWXNHSGp4bzJqbm9hRmhUVTFOZG5hMm43ZnJsWldWbkxkN3ZuOCtmT2NuSnoxNjlkM01jRDgrUEhqOHZMeUJRc1djSVVOdWlneE1YSGJ0bTFXVmxZT0RnN2ZzVHBmRWhJU0pPSXJJaUp5NmRLbEhUdDJ1TGk0cEtXbGVYdDcvNmlYK0lkcmFtcDY4dVFKZVZ4VlZjVmtNbE5TVXZndVdWQlF3R0F3bmoxN1J1NktWbFJVMU5EUVlEQVlEZzRPdDI3ZCtxWVg5Zkh4bVRGakJua2NIaDcrNE1HRDF0YlcrZlBuTXhpTXVMaTQ0T0JnS1NrcE1wZk5aamMzTjB0S1NsSmpqTWxrN3RtemgrU3N1THE2dm5yMXFxU2s1UFBuenlRSzJMTm56L0hqeDc5NTgrYjQ4ZVBVUnVpWVRLYUZoUVZYTUpKRW9LbW5SNDRjU1VoSTZHRC9nNE9EZFhWMU4yN2MrUGJ0Mnl0WHJsQkpWT1RHOFlpSUNDMHRMWDE5ZlpKZXMyclZxdURnNE11WEw1dWJtOU0zY3Z2MjdidDM3Mzc0OE9IRGh3OVVZUUJGUlVWdGJXME9oeU5JMHNhblQ1LzY5Kzh2TEN6ODhPRkRCUVdGcm9mVC9sNTM3dHhoTXBtbXBxYWR2dmZuejUvSHg4ZnpUdS9kdXpmSllHT3oyUXdHZzZTaGRJREQ0ZXpZc2FPMHREUWxKYVZYcjE2QzdmNy9UMUpTa296R3VYUG5NaGdNRnhlWGVmUG1oWVNFakJ3NWtyNFltODBPRFEzdDNidTNxYW1wSUMvSFpyTjM3OTZka0pDd2R1M2FyS3lzMzM3N0xTQWdZUFRvMGQrNm5hNFBHeFVWRlFVRkJRY0hoNGlJQ0ZWVlZRYURzWGZ2M3ZUMGRHZG41NnRYcjVMc2tNK2ZQLy8rKys5c05wczMrK2ZaczJmSGp4L3Y0bDcxNk5HRE4yZmwrdzdZTHI1aUI2NWZ2OTVwUHBtRWhJU1VsSlNrcEtTMHRMU1VsTlNZTVdOSXprcHViaTVWVElVWU5td1krZlNTazVOMWRIVElCMzdvMEtGVnExYTV1Ym01dXJwMmZjZFlMTmFYTDEvNHpoSVZGZjIrQzI0WGRjT3c2ZG16NTRvVkswNmNPQkVRRU1DVk5kc1ZQK295OFgxYVdsb0tDd3Z6OHZJWURBWkpXM0Z6Y3dzTEMrdDB4Y0RBd0VtVEpsRlA3OTI3VjFsWktTOHZUMS9tNDhlUEFRRUJrcEtTQVFFQml4WXQ2dE9uVHhmM2F1N2N1WUdCZ2NuSnlYZnYzcVd1eGQ5QlhGeWN4V0l4R0l5RkN4ZmV1blhyeUpFajc5NjljM0Z4b1dmYmtBT25aOCtldkQ5VHlTK0hoUXNYZnRPTG1wdWJCd1FFWExwMGFjMmFOUjJNN1prelo1YVdscExINUlvd2I5NDg2dUl5ZS9ac0R3K1A2T2pvM3IxN2YydStWMWZHZkVOREE5K0xGUG5kSGhzYnE2YW14dmVpTTMvK2ZMNWprc0ZnbkQ5Ly92TGx5eDN2RzBrdExTMHRyYW1wWVRBWVpXVmxJaUlpWlBnUmNuSnkvZnYzSjk4KzE3cVNrcElDNWpEOTB5Qm5CUUFBQUFBQUFBQUFBSURiNDhlUFNWMTBVc1g5M3IxN0RBWmo1TWlSOGZIeHg0OGZqNDJOZmZEZ0FibW5uTy9xTVRFeHNiR3hmUCtRTFNVbFJlNGI1cHJPWkRJWEwxNU01YXg4L2ZyMTRzV0xCZ1lHRXlaTUlIOVAvL0RoQTMxNTByNmtzTEJRVmxhV21pZ2hJZEZCQlpkTGx5NHhHQXhkWFYzNkg4VHBPNmFzckV5ZkVoa1p5V0F3T3Ewb1VGVlY1ZWZuWjI5dkx5TWpRNThlRmhZbUpDVEVkWk94Z01oSFNwcWU5TzdkKyt6WnM2R2hvYndoMHYrd3lzcktEUnMyMEtkd1BlVkMxUUdpYmhRZU5Xb1VDUWh4U1V0THE2dXJtelZyRnU4c2VxV1dFeWRPckYrLzNzbkpTVXBLNnBkZmZtRXdHQU1HRENBSENJbHAyZGpZUkVWRnFhdXJrOUFzMTdjakppYW1yNjhmR3hzN1k4WU1SMGZIUVlNR0NRa0prVW90ZCsvZXBXZVRFT1IrNVk1dDJyU3A0MkZHa25VTURRMGZQbnk0WmN1V29LQWdNVEV4TWlzNk9ycWlvbUxmdm4zVXdnNE9EcUtpb2lSOWdhNit2ajQ5UFgzSWtDRXpac3dJRHcrZlBYdTJpNHNMRlpJOGV2UW8zM3BJREFaajgrYk5HelpzK1B6NWMzNStQdFZINDg4Ly95UUJmazFOelJVclZ1anE2dTdmdno4OVBaMzNkZjhobXBxYWZIMTk2VlB1Mzc5UDNvNm5weWZmVld4c2JFZ1ZxSGZ2M2tWRlJmRXVNR1RJRUpLelFwcG9kSnF6OHZqeDQ2S2lJbE5UMHgrWXNFSWlmMVI2Mzl5NWMzVjBkS0tpb25qUEt0SFIwZVFrM0dsK3laWXRXelp0MnNSM1ZtTmo0OWF0VysvZXZXdHBhZW5zN0Z4ZFhiMTA2ZEsxYTljZVBueDQ5dXpadk12L2tHRWpKU1YxNHNTSkJRc1diTnEwNmRxMWF4SVNFZ29LQ3R1MmJkdTFhMWRFUk1TYU5XdFlMTmJtelp1cnE2dmQzZDJwb2hwY1BEdzh5UEhlbnVUazVDNm1KM2J4Z0JYY3JGbXpCZ3dZSUNZbUppb3FLaVltSmk0dUxpNHVMaVltRmh3Y0hCTVQ4K2pSSXlrcHFmWXlyb0tEZzBuSEtBcUpMcjkvLy83Rml4ZDJkbllrRjNEWXNHSFRwazFyYkd3c0xTMGxnWDlKU1VtdVN5R3Z5TWhJY25ubE5XSENCSEtsRnNUZlBteCsrKzIzbEpRVUx5OHZmWDE5VFUzTmI5My92K0l5MFVVeU1qSUJBUUhtNXVia01yRnQyN1laTTJiUXI0QnRiVzIrdnI3cTZ1cGNCK3lRSVVQb1QrL2V2ZHVqUnc4REF3UDZpanQzN3BTUWtMaDA2ZExxMWF2MzdObHo2dFNwTGlZN0Nna0piZCsrM2NIQjRWdWJDbkVSRnhjbjJXTTlldlR3OS9lM3M3TXJLaXBxYlcwbFE1Y1VIeW9xS25yeDRzV1NKVXVvekNwSlNVa0pDWW1tcHFhYk4yOE9HalNvVjY5ZUh6OStwRysyVDU4K2twS1NseTlmUG5Ma0NOL1hiV2xwYVd0cm16UnBFdC8zNitUa1pHRmg0ZWJtUnZXenk4L1BkM2QzUDNUb1VMOSsvYWlYcUtxcXVuUG5Eb3ZGNHNvbVZGTlRpNCtQRjNETTE5VFU3Tm16aDV3cmVPZEtTVW41K2ZseFRTUjFtNlpNbWRKZXpncFo4ZFNwVSszTkpUV2xHQXpHMmJObjZYbFI5R3doYzNQemZmdjJ2WDc5T2pNemMrYk1tZFQwM056Yy8xN25SK1NzQUFBQUFBQUFBQUFBQUhCemRuYW1TaW1RQUF5SlJQcjcrOCtaTTJmWXNHR0ppWW15c3JKVXFKNHlidHk0bjM3NmlVUStNak16cWVrdExTMVhyMTdWMWRYbHlndWhyMGgvR2h3Yy9PWExsMjNidHBGUVIwNU9EdDhXTUZ3VE5UVTFBd0lDeUszSkhBN242OWV2NUw1Vjh1Zit4TVRFRGxJY3hvMGJSdys2djMvL1Bpa3BhZHk0Y1IwMzNXaHVidDYwYWRQejU4OWxaV1h0N095bzZlbnA2VmxaV1hwNmV2THk4ZzBORFdRaWg4UGhjRGpVVXpvUkVSR3F5VkVINFgrU2JMRjc5MjdldStkSjJLT0RYZjF2R0Rod1lGWldGbm5zNE9EdzVzMmJ1TGc0dmt2ZXVIRmo5KzdkbHk5Zkp1a2pWQ1JtOWVyVmZKYzNOemZQeTh2cnRHS05wS1NrcjYrdnVibDVTRWdJdWQyWncrR1FCQzh5VmtueEVqS0ZLemxtMTY1ZDVFRlNVcEtpb3VMZ3dZTy82YjBuSkNTUW1OYVhMMTgrZnZ4STN2aW9VYVBVMWRYSmUrelk4dVhMTXpJeUVoSVNEaDQ4U0hyUU5EYzNuemx6aHNGZ2tBT05Manc4bkhxc3BxWVdIUjI5Y09GQzZ2N3lpSWdJZVhsNStqMzBKTnBuYm01T1pjTXdHSXk2dXJyWTJGaHlQRDU0OEdEUG5qM1VMQklBVTFOVEd6RmlSSFYxOWZyMTYxTlNVcGhNWmt0TEMvMmx5UWUrY09IQ3o1OC8xOWZYazF2R1NWanUxYXRYSk9MVjBOQkFMMkpCRXB0STNoczUvR1ZsWlFYdnROTGMzSHp1M0RrUys2Y21Ta2xKOFIxK3JhMnRMQlpydzRZTjVLQ21mM1JjR2hzYnFYTUNtODNtT2psd3RkczRmZm8wZzhGWXNHQUJ0UmdaRHkwdExYelBLbEpTVWlRUHBxNnVycjFVREpLT3crRnd1RTUwUVVGQnNyS3lWQkdqeHNiR0V5ZE9LQ29xbXBtWnRmOGhNV3ByYTBOQ1F0cUxReGNYRjl2WTJPVG41MXRaV1ptYW12NzU1NTlhV2xyQndjRldWbFoyZG5iUG56KzN0N2ZuNnZVbTRMQ2huaW9ySysvZnYxOUJRWUdVcW1Jd0dJc1dMZXJidCsvVXFWUEp5Y0hVMUhUMjdObDhDNEFSNHVMaUhkZi9FQmNYNTVvaTRBRXJvTXpNVEZLNm9MbTVtV3RXVlZVVm04MSsrUEJoZSt1T0hUdlczdDZlcWhGU1hsNitidDA2a29rU0V4UERZREM4dmIyNVRwVTNidHdnRDVZdFc5WnB4MEJkWFYyK0tVb01Cb01LMGd2aWJ4ODJJaUlpaHc4Zk5qRXhDUXNMczdLeWF1OGlSYTVsTVRFeEpBbDQwS0JCdi83NnE0Q1hDY0dSZEZnek03TS8vdmpEMHRMU3dNQmcvUGp4MUlGSnN2ZFVWVldwdkRTUzgwRlB1U3N2TDMvOCtQR2lSWXZvaDdPSGgwZDZldnFSSTBjME5UWDM3Tm5qNE9CdytQQmg2czBTdTNidGFxL2FCemxEN3QyN2QrL2V2WHpuSGoxNjlNV0xGeDIvdGRyYTJyYTJOaXJMY09qUW9TMHRMYjYrdmtPSERqVXpNNHVNakR4NDhDQ1pSVStySXAyTUVoTVQ2K3JxNnVycWVNdWNuRDkvM3NEQWdNVmlNWmxNRXhNVHZvM1YrQ29wS2JseTVRbzVTNHdlUFRvOVBaM3ZZaUlpSXVycTZydDI3V0t4V05PblQ2Y1NDZ01EQXpVMU5lZk5tL2VqeHZ5MmJkdm9QNUF5TWpJYUdocjA5UFQ0dHVBTUNncHljM01qSjNaeStCY1dGcEx4M0xkdlgxTE5SVlJVbEY1OXB6MGJObXdnNWJ1MmI5OHVKQ1JFTnN0Z01PamRQNldrcE9qbkhCY1hsL1lPcTM4djVLd0FBQUFBQUFBQUFBQUFjRXRNVENUaGRpY25wMCtmUG9XR2h0YlgxNjlZc1dMbzBLRjc5KzU5OSs0ZHVhR1RYcDZCMkxObnowOC8vVFI4K0hCNm5JekQ0VGc1T1NVbEpibTV1YldYc3pKNThtVHFkdVR5OHZKejU4NHRYTGhRVTFPenBxYkd4TVRFeE1TRUJOY3BrWkdSZCsvZTlmVDA3Tm16SnpXeFo4K2VhOWV1SmZ0Ry9xUWVGQlJFS3IzNytmbUppb3FlUFh1V0NqN1JiZG15aFI2S1pqQVlBUUVCYkRhNzR4b2VEQVpqNTg2ZHo1OC9IenQyTEZkZEFTOHZMMUs2WTh5WU1WeXI4RTVoTUJoNmVub1hMMTRrajBuNGYvSGl4YnhCME5yYTJoczNicENvSjljczByemdQMDlJU0lpS0hJdUlpRENaekVlUEh2RmRrb1JQSkNVbGYzaW5DVGs1dVV1WExzbkp5WkhZL09mUG43VzF0ZWtMQ05nOHBUMzc5dTJycmEwbGp6OSsvRWh5d3FqR1ExM2g2dXFhbjU5UG1nR1ptWmtGQkFTVWxwYU9HVE9HWGtEaTl1M2JXVmxacE5vS21jTFYzNkVEOXZiMjlCSWdiOTY4b1VvMW1KcWFranU4Mzd4NVkyWm01dTN0UFdYS2xNdVhMM3Q0ZUxpN3U2dXBxWkVZMjdWcjE2NWR1MGJmcHB5YzNNS0ZDOTNjM0VqT0dVRUZ4UU1EQTdkdjMwNVBzS05RaC8rK2ZmdTQraHg5dHlWTGxuVGFiSVhzWGxlNmFUQVlqQ2xUcHBCY0hKSW54QlZOUEhmdUhKVnJrcHFhU3JwaVdWcGFjbTNrOE9IRGh3OGY1dDE0YUdnb3lRWGtjRGhNSmxOZFhaMHJOWkI0OE9CQldWa1piMVlOL2U3NW8wZVBWbFJVbkRoeHdzaklxSU8zOC9yMTY1Q1FFTjQ3OVRrY0R2bXVXMXRiM2QzZFRVeE1MQzB0Q3dvS3dzUERWVlJVd3NQRHQyN2RHaFFVZE92V0xTY25KMk5qWTJwRkFZZE5XVmxaeHp2TWhhb2xZR1pteGhWTi93NkNIN0NDT0hQbUREMXRsSTdrVkRrNk9yYTM3dG16WjNWMWRlWGs1RWpBbUJTM1VGWldaaktaVVZGUkVoSVN4NDRkSTB1bXBLUkVSa2E2dWJsUnRWVzZrbU9ocXFyNm93NUp2djRKdzBaVlZmWGl4WXM2T2pvWkdSaytQajRkckU0ZDlYcDZlci8rK3V1M3Y5MGZUMWxaK2Z6NTgwT0hEcFdUazR1S2l2TDI5cjV5NVlxaW9pTGZoZjM5L1cvZHV1WGo0ek4wNkZBeTVlclZxMncybTM0ZFBILytmRkJRa0lXRkJUblB6SjA3Tnljbkp5QWdnSlJ5b2ZKZHVETG55c3JLSGp4NE1HTEVpQkVqUm5TNnorL2Z2ejkzN2x4WDNoM3ZZbnA2ZWxRMjNySmx5NmgzV2xWVkZSSVNRaDRIQmdiS3lzcHlkYXRNVFUyOWQrOGUvZGVqcWFscDE1czBaV1ptWHJseWhUeHVhbXBhczJhTm5KeWNoSVFFeVdJNWV2UW8rWkhUMnRvYUVCQVFIUjFORHQ0dFc3WXdHSXlYTDEvNit2cGFXMXVUWWpZQ2pua3BLYWxwMDZiUkQ5NFhMMTVzMkxCQlEwTmo5T2pSZkhOV0JnOGVQRzNhTkFrSmlUZHYzcEFpWk9SL0RaY3ZYeFlTRWhvM2JoeFZlaWMyTnBZNkUzSlp2bnk1bUpqWWdBRURTSTVMYVducDFLbFRTZGRSSnBQSjRYRCswazVoL3pUSVdRRUFBQUFBQUFBQUFBRGdSa1VyeWUyekVoSVNtemR2cnErdkR3d01sSmFXam91TEV4SVN1bm56cHBLU0Vya2IyTkhSTVM0dVRsbFpXVXhNN00yYk42UWVBUFdIZXphYlhWZFhSKzQ4NWh0YkpSNC9mcXlycTZ1dXJuNzQ4R0ZoWVdIU1o4SFgxN2UwdEZSVFUzUDY5T24waFVtbWdyNitQbGVkL1AzNzl6YzJOalkzTi8vMjIyOExGaXdnTjBBWEZSWGR2SG5UeHNaR1gxKy9wYVdGTnhlRTlCV2lIcjk5KzVhRUIwYU5HdFhCcCtUdTd2N0hIMytvcUtqNCt2clN0M25seXBWbno1Nk5IRGx5NHNTSjlPVWpJaUphVzF0WHJGakJ1eWtxMkVQWnVuVXJid3VBb3FLaUd6ZHVUSjA2ZGVQR2pSM3MyUCtPeXNySzlpS3ZYTFUzZnF3K2ZmclFIMU1oeWN6TVRDOHZMM2QzZDNLbk5adk5Ycmx5SlpuVjFOUkUxU1ZxYlczOThPRkRRa0lDZzhHZ29uSE96czVjaVZOY2xWcFNVbEk0SEU1dGJlM1VxVk4vL2ZWWGNrYzQ3eW9kNk5Hang0a1RKMXhjWEtaT25mcmh3d2VTQjZhcHFVa1ZWQ0RCOWF5c0xFdExTNjR3MVlzWEwwakZGS0t5c3BLS2lQT09YbDZpb3FJa2xZRnNWbEpTTWpzNys5aXhZNnRYcnpZeE1hbXJxN3QzNzk2aVJZdW9lK2dYTGx5b3JxN3U3dTVPRW9Pc3JhMFhMMTVNNHFNWkdSbGJ0bXdoeCtidzRjTjM3dHhKdGJZaE5VWElYZHFHaG9Za0Y2ZmpVa2wvcjNYcjFqVTNOOWZYMTRlRWhJd1pNNFk2WitibDVTVW5KMU5ubGVibTVrT0hEakVZakpVclY5Sy9sOExDd3VUazVNbVRKL050RHRLL2YzLzYwM0hqeHZGTnVObTJiVnRTVWxJSHVUaXBxYWxoWVdGVHAwN3ROSkJQRGpxdW5KWGMzRngzZC9mMDlQUmh3NFo1ZUhpUWVLUzd1L3VpUll2V3IxOS8vZnIxSGoxNm5EbHpKaW9xeXNQRHc5YldWbHRiZTlXcVZVWkdScVJSaFNERGhpVHI2T2pvZE5yUGlNSm1zeTlldkVnMTZhQjgrZktGbE8xcEQyOVFWdkFEVmhEbno1OXZiNWEzdDNkUVVORHo1ODg3V0Qwa0pPVENoUXMzYjk2VWtKQWdPV0ZEaHc0TkN3dXJycTZXa3BLaW1uU1FXUVlHQnZUMk1SUW1rOGxrTXVsVDZ1cnFTRjRtNmU3SFJWNWV2b3ZOWWpyMkR4azJKRDkxd29RSnVibTVmTmNLREF6MDlQU01pSWdnM1Y2RWhZVUZ2MHo4S0ZRaXBwYVdWazFOemE1ZHUvaU9xTStmUC92NysvZnQyNWNxa01ObXMwa3hIaW9Cd3R2YisvVHAwOU9uVDZmbmdUazVPVlZXVmw2NGNLR3dzTkRkM1ozODJqRXpNNk5YY3JwMzc5NkRCdy9tenAyN2Z2MzZUbmVZdytHMFYwU05ZbWRuOStqUkk1TDhSMGN2RXJOdzRVTHFrdkhxMVN1U3M1S2NuSnlYbDJkalk4UDErNDJNSlhLaTd0Mjd0NmFtNWpmVjlDSzllK2kvOUE0ZE9qUno1c3owOVBSVnExYUZob1lxS3l1SGg0ZTd1N3RmdW5ScHdJQUJwcWFtdnI2K1Q1NDhtVEJoZ3IrL3Y1eWNuSjZlSGxsUndESHY2ZW41L1BseitqbWhvYUdodGJYMTlldlhmQnNtVXR6YzNEdzhQRWdySWo4L3Z4TW5Ua1JGUlpIckVYVk51WGp4NHJ0Mzc2aWlkQklTRXRRSHZtVEpFbW84WjJWbGZmMzZsUnA0cERGVHA0M0cva3VRc3dJQUFBQUFBQUFBQUFEdy85aThlVFBWTmFDNXVabkQ0WXdkTzdhcHFVbEVSR1QrL1BteHNiR1JrWkY5K3ZTaEtxYVFLSlNTa2hMNVczbnYzcjJ0cmEycHJkMjdkeTh0TGMzYzNKeXJ3a3BWVlpXL3YvK1lNV1BvY2RBK2ZmcWtwS1FrSkNTTUh6OCtOamEycWFucDh1WExVNlpNYWErUEFDOFNiQ0Q3UDNqdzRFbVRKalUzTjgrZlAzL0FnQUVrTU8vdDdYMy8vdjJnb0NCNmpJM0ZZdEZ6VnR6YzNGZ3NWZ2V2MHRiVzV1TGlFaFVWTldEQWdLQ2dJSHJJb2J5ODNOM2RYVnBhMnNmSGg2dEVmR0ppWWtOREEyOGZscTRqZjc2bjl3RmhzVmk4VlEzK2R3d1pNdVRXclZ0OFo4WEZ4VG5SSFNPMEFBQWdBRWxFUVZRNU9mM0ExeW90TGFWdXVSNDllalRWSUVCY1hKd3FYMEdhY1l3WU1ZSVV3cUdQb3RyYVducjNxT1RrNU9Ua1pGSjNvWXM3UUlibzA2ZFBTWXlOSEc2VmxaVWt0Tk94Z1FNSGt1WFYxZFhEdzhQYjJ0cFdyVnIxVFdrOTF0YldWVlZWMU5Pa3BLU2twQ1R5bUxmZUVwZnM3R3lxalJlSHcyRXdHTGEydHEydHJXdzIrL0xseTAxTlRhcXFxa3dtYzlTb1VWUkNSblYxZGQrK2ZhbW53NGNQSHo1OGVGdGJHL2xPZi83NVo2b0FDYjBzQjdrM25WcmxMeXA0OHdPUlUrWDc5KzlEUWtJbVRacEVicUFudDZvbkp5ZFRqWUY4ZlgzZnZYdTNmUG55M2J0MzAxZVBpNHRMVGs3KzVaZGZCS2xhMGJObnorYm01dGJXVmlwMlNEK3JmUHo0MGRIUlVWaFlPQ1VsaFc5bURJUEJ5TW5KSWJ0S1JoUzFuY3JLeWtPSERpVWtKQWdMQ3k5ZnZ0ekJ3VUZTVXBJY0ZIMzY5UEgyOWk0cEtSRVhGeWRURmk1Y2FHQmc0T1hsZGUzYXRhMWJ0MFpFUkRnNk9nbzRiSWpKa3lkVEgyeW5tcHFhcUpKWGRGMnByOFBsaHh5d0FqcDkrdlRaczJlNUpwSTZLN3k1WEtLaW9sUWkyc2lSSTB0S1NtSmlZaXdzTElxTGkwVkVSR1JsWmJ0WXg0TGk0K01UR0JqSU96MDZPcHBraFhKSlRVM2xtL3Z5VFFRLzJ4RGZQV3dlUFhwRW5mbW5USmtpSkNRa0tpcjY0c1dMNGNPSGMrWExrc2k5aUlnSWRiZ0pmcGtRUkgxOVBVbVJJWllzV1VLU0dsZXRXaFVZR0JnYkc4dmJCV25mdm4xTlRVMEhEaHlnRXAyVGtwTGV2MzlQSGxkWFYrL1lzU001T2RuSXlPallzV1AwM3lwQ1FrSWVIaDRLQ2dxQmdZR3paczNhdEduVDZ0V3I2YmtqMUUrZExtYUJrTSs1NDJWNjl1elowTkFnTEN6TTlVSWRZN1BaUjQ4ZWxaT1Q0KzFRU2JLRnlOYzZaODZjT1hQbXRMYTJuanAxcW90Ym5qNTlPbGVEbTIzYnRvbUppWkh4WTJwcUtpd3MzTnJhS2lRazVPbnBXVmxaS1Nzckd4WVdabXRydTN6NThvU0VCR3RyYTNLeUZYek1HeGtaYVdob2tNZE1KdFBQejY5ZnYzNjg3emMyTmpZdkwyL0xsaTFVZ1VPcW1BcVZTczdyNnRXcjVNR2ZmLzY1ZVBIaVk4ZU9VVWx2ZENFaElXSmlZdlBuenlkUHlhOHBPVGs1NnFNdUtpcWlGcWJxay8yWC9PLytsQWNBQUFBQUFBQUFBQURneTh6TWJQTGt5ZFRUNE9EZ29xSWlHeHNiVWx2aThlUEhKSFQ5OWV0WDhtZnI0dUppU1VsSjZpL0w4dkx5MU4ydUwxNjhPSDc4dUxhMnRwMmRIYlVBQ2ZCWVdscjI3Tm56MkxGanBDUTRoYVJsNU9ibUZoY1hsNWFXU2twS2ttaE5jbkl5dVpXVDJqSzVsWnpld0dMdDJyV2trRGk1VTdta3BDUTdPM3ZreUpITGx5OVhVMU9UbHBiKyt2VnJaR1NraW9vS1YyQ3NwYVdGaXJNbUppYW1wS1IwOFBtMHRyYmEyZGtsSlNXcHFLZ0VCQVNRWWpQVUxGdGIyOXJhV2hjWEY2NkVsVy9GWkRMcHVTbENRa0xTMHRMa0E2ZUhQQThmUHZ6NjlXc1BEdy82YnZ6ditQRGhRM3RWTkhnVE10cmEycHFhbXRyYkZBayswVDl6T21GaDRZcUtDaXBrYTJGaFFlV3NNSmxNS3V4RTdxZS9kKzllWGw0ZUZUMGlsSlNVeU55WW1KaTllL2V1WExseSsvYnRKR0NabXBxNmJOa3laMmRuM3VEYy92Mzd4NDhmVDU4U0h4OVBIdFRXMXNySnlaMDhlZkx5NWN2dHZTbEtkSFEwcVc5Qm5EaHhJak16MDk3ZTNzdkw2K1hMbC9TbzlzdVhMMGx2TENwaFl0NjhlUU1IRGd3SkNTR0J0UER3OExDd3NMbHo1LzcyMjI5a2dYNzkrbEhkTWZnYU9IQ2dzN016OWJTb3FDZ29LRWhiVzV2MGlWQldWaWE5ZnFpSVZGMWRYVzF0TGUrUVRrMU5KWEdzcDArZmxwYVc4aVpxbEphV1hycDBTVWRIcCtNYUV0OHRNaktTQ3I5MWdGNlFKaU1qbzRNV1kwWkdSdTd1N3FST0REMmVUVDVxTXVYZXZYdisvdjZEQnc4V0pOMk5qSCt1NFMwdUxpNG1Ka1pPdVhWMWRRb0tDaVRyYnVIQ2hWWldWcXRXcmFxdnI3ZXlzcXF1cnQ2K2ZmdVJJMGVtVHAwNmJkbzAraFlTRWhMUzA5T3BjVTdxVEZEbjBoNDlldVRtNWs2ZVBObloyZG5WMVhYczJMRzhlMFZQTExPd3NIQjNkN2UydHZiejgxdXhZc1dQR2paRVNFZ0l2V01kWDh1V0xhT0dQWmMxYTlad3RRRGprcE9UdzdjUXhRODVZTDhiaThVU0VoTGl5aldKaW9xNmVmTW0xOTdHeDhmVGQweEhSMGRYVjlmZjMzL3g0c1V2WHJ4UVVWRTVjZUpFZlgyOWdZRkJXbHJhaFFzWHlHSlpXVm5rbkVDMThGaTRjQ0ZYaFRCN2UzdmVtbUZjcmwrL3psdjk0dnY4N2NObTA2Wk5WSFdaZ29JQ0JvT1JuNSsvYk5teXBVdVhkcHJlOTZNdUU5K25xcXFLbmh4RGNsWklIbk5jWEp5N3UvdTBhZFBvbVQyUmtaSEp5Y25MbGkyYk5Ha1NOWkhleHRIZTNqNHRMVzMxNnRVT0RnNzE5ZlhTMHRMVTZrMU5UWTJOalk2T2pqbzZPdnYyN1Nzb0tPRE5JeUZOcVVSRVJOcTdMcFBNc0s2bjdaTFdkZlgxOWZRZWRwMXFhV21aT1hPbW9xSmlUVTJOakl3TWZUL0ppWnBlK2FhMXRkWGYzNytMVys3ZnZ6OVhJcUNOalUxYld4dXAzT2JxNnRxL2YvOWJ0MjZGaG9hS2lJaVFqa1VIRGh5d3NiRTVlZkprLy83OXJheXN5RnFDajNucXhNN2hjRWkreTlhdFcrZk1tVU92ZTVTVWxKU1hsMmRwYVdsalk4UDdYaW9xS3NqWm9LaW9xTG01K1Z2TG16MTQ4Q0ErUHQ3UzBsSkdSb2JOWmdzTEM5KzllNWVlRTlQUTBNQlY2SXYrNC8rL0FUa3JBQUFBQUFBQUFBQUE4Ty9UMHRLU201dGJWVlZWWFYzTjI4V0FrSmFXL3I0eUE5UWZyMWtzMXQ2OWU5Ky9mMy9zMkxFNWMrYVFQMmZQbXpkUFhsNitwcVltSnllSGxDWFB6YzF0TDdyMjVzMGJiVzN0ckt3c1BUMDlMUzB0ZlgzOVNaTW1DUWtKdWJpNGZQNzgyZGZYbHl0aGhZVEtjbkp5eE1URTR1UGpIUndjcksydHlkK3NIejE2RkI0ZVRsOVNYRno4MHFWTDlDbm01dVk5ZXZSZ3NWZ2tUQmdmSDMvejVrMC9QejlMUzB1eXdLVkxsK3JyNjIxdGJUa2NEdjF2OGMzTnplU2UrTXJLU2hjWEZ6azVPUTBOamZUMGRMNXZpa3pYMXRZK2MrWU1WeWd1SlNVbEt5dHJ3WUlGRmhZVzMvS1IvejlJOHNTTUdUUG9FeVVsSlYrOGVDRWhJU0VqSTFOWldVa20xdGJXeHNURXlNbkpkUm9SN0lyczdPenM3R3pCdDlNVm8wYU42cmp2VWhmMTZkT252U2hnUmtZR1Y3MkV1M2Z2OG8yMTBKRnVEcndHREJodzU4NGRFcEtaT25VcWZWWk5UUTFWZzRGOGQ2ZE9uZUxiNFlLRTFrZ2tocm9wL1BQbnp5d1dhOXEwYVh6SEc2a21VbHhjVFBvc1ZGUlVKQ2NuUzBsSkZSWVd6cGd4dzluWmVlWEtsVlQyRE5rQkt5c3JZMlBqUllzVzBiZkRWZVZveElnUjQ4ZVBYN3QyclplWFYwNU9EZ21zRWlUZmdoNTEwOUhSR1RodzRMQmh3OGc1Z2V4L3IxNjlTQzJacmxCUVVLRHlTNTQvZis3ajR6Tm16Smh6NTg2UkhLd2JOMjY4ZS9kT1hsNCtKeWVITEVQeVpraS9ETHJRMEZBWkdabjYrdnJrNU9UQ3dzTGEybHA2U1NmU1dJSEQ0VGc0T1BEZUlQNUREQjgrbk92YjUrdisvZnRVZ2wzZnZuMUo0SkRCWUZ5N2RvM0JZUHo2NjYvVWt1UTlscGVYa3hvQTFIVHlMWkNUa28rUGo1U1VsSyt2N3pkMW5hQWpPU1VSRVJFUkVSSDA2ZHUyYmR1d1lRTkpWYW1vcUNBUGdvT0RLeXNycVRCd1UxT1RuWjNkOU9uVGp4dzVNbkxrU0s0OG9WZXZYdEhITGJrWVVUV3JwS1Nrb3FLaVNMYmkyclZyNTg2ZDI5NGVob2FHNXVmbmt4R2xyS3hNRmNzUmNOZ29LQ2pFeHNhU2JFdHZiKzlPYjgyZk8zZXVvcUppYkd5c3ZMdzgxeXh0YmUyT3kzM3hEWnovcUFOV0VDSWlJbFFoS0NJMU5WVklTSWhySWtrRHBiT3lzbHE3ZGkxcGRXZHNiSnlmbjc5eTVjcTJ0cllIRHg2Y1BIbVNMRU5pOWhjdVhLRE9lSk1uVCthNkhoa2JHM2Y2ZG5KemMzOVV6b3JnWnhzQmgwMUVSQVNielQ1NzlpeFZzMFJUVTNQKy9Qbmg0ZUZVR2tFSEJMOU1mTGZCZ3dlbnBxWXlHSXpqeDQ5ZnVYS0ZtaTRqSTJOblo4ZjcwcTJ0cldwcWF2UnNpZXZYcitmbDVTa3JLNVAwaUlNSEQ3NTgrZExZMkRndkw4L0V4R1RQbmoxVWI1M282T2lEQnc5ZXYzN2QyTmg0d29RSmZFOXVwTi9XM3IxN3FZNDJ2STRjT1VKOXBLbXBxYytlUFd0dnlRVUxGcEJUWEdWbDVUZmxyRWhLU2xwWldSVVVGSkNmZHZUM1MwN1U5SFJEYVducDc4dVlsSktTdW43OWVrSkN3cGt6WjRZTUdWSlVWSlNjbkR4NjlHaExTMHY2bU9uWHI1K2NuRnh0YmEyTWpFeEJRUUZKRGZsUlYxalM3VXRHUmtaSlNjbkJ3ZUhRb1VNVEowN1UxOWNmTzNac1ZGUlVRRUNBb2FFaDZkckpLejQrbmx4b3ZMMjlxNnVyUTBORHFWbU5qWTBrNjRoOG9mWDE5UlVWRmVTREpSbVRMMSsrZEhSMFZGRlJjWEJ3eU16TVhMTm1qYWlvYUd0cnE0cUtDcFVwS0NVbDVlWGxSVzB6TEN3c0l5UGpPejduZnpMa3JBQUFBQUFBQUFBQUFNQy9TVjVlWGtSRXhMTm56OXBMVmFISXk4dC9YODVLU0VpSXQ3YzN1Uysvc2JGUldGaVlpaG5zM0xuejlldlhSNDhlZFhOelMwdEwwOVBUcTYrdmYvSGlCVlZZaFl1cHFhbXBxZW5YcjEvVDB0S2lvcUpPbno1OSt2UnBNbXZSb2tVREJ3N2tYVVZJU0VoTVRLeTJ0dmJ3NGNNalI0NWN2MzQ5bWI1ejU4NmRPM2QyWmY4VEV4TlpMRmJQbmowdExDenk4L090ckt3OFBUMk5qSXpxNit1RGdvSW1UcHlvcnE1dVltTGk1T1NrcjY5UG9nNGNEb2ZFV1YxZFhXdHFhbng4Zkc3ZnZzMjdaYW9OalptWjJaNDllK2p0aEFoRFEwTm5aK2ZseTVkM1pUL2JRNG91L1A3NzcxUVFORFkydHJxNm1qeFdWRlFzS3lzamowTkRRNXVhbXRhdlg4L1ZjZUQ3WkdkbjA4TU1mN1h2eTFtcHE2dWoyaTYwdHJaS1NrcnlMZDVBNGxKa2VlcWpHekJnUUFlcEREZHYzcXl1cm00djJhaFhyMTdDd3NKVUxRSEt6ei8vdkh6NWNpcWlkdXZXTFJzYm02aW9LQko5WjdQWkRnNE85SGh0VlZVVmFWeVZtNXU3YWRPbTQ4ZVBQM2p3b05PK0R6dDI3Q0NIMklVTEZ3WVBIdHlqUnc4MU5iVmh3NGJ0M2J1WG1rV1FEMmZ3NE1GVTZ4d3VaV1ZsMjdkdnQ3VzF2WERoQXJsZmZNbVNKZlMrSi92Mzd3OExDMHRMUytQYm11VEdqUnVscGFVa0hjM0J3Y0hWMWJXTDl6cFBtVEtGRE96R3hrWlM4SWJreHMyYk42K3dzRkJGUldYNTh1VWVIaDZOalkzUzB0SVBIejRVRVJIaHlvUjcrZkxsL2Z2M3pjM053OFBEN2UzdEV4SVN2TDI5R3hzYnQyN2RTaFlJRHcrL2RldlcyclZyK1o1WWZnZ3RMYTJ1dEF1cHJxNm1jbGFVbFpYSngxdGNYQndXRnJacTFhcGR1M1p4TFUvR0tqMVBnbDZ3eE1QRG83aTRXRk5UODd0M20zenk0OGVQTnpBd0lGUEt5c3BDUTBQSmQwZHUzeThySzlQVTFHeG9hSWlJaU9qWHJ4KzVkc2pJeUFRR0JwSUFhbGRlaUpTWG9JOGNxcnhXQjdrKzN0N2UrZm41SzFhczRDMmNJK0N3RVJNVG84b1lwS1NrME9zZVVUSXlNdHpjM0lxS2l1Yk9uU3NuSnlja0pOUmVDNlR2SVBnQks3ajYrbnF1bWdkOGV3UHh0c1BUMTlmWDB0THk4dktxcmEzVjE5ZWZNbVdLbnA3ZXNXUEhwS1NrcUtoOFNFakl3WU1IYjkrK0xYaFBueC9vN3gwMnBNY0tWOXJUdm4zN1hyeDRzVy9mdnVIRGgzZDZMQXQ0bWZodUlpSWk1SHZrUGZrdlhicDA2ZEtsSkltTm1yaDgrZklsUzVaUVZVWWFHeHVQSGowNlpNZ1FNek16a25ZMlpNZ1FldStZOXJTWGRFdVMrY3pOemZ2MTY4Yzc5OG1USjQ4ZlB5WkpEMFJxYWlyZlhsVEUyTEZqeWJtdW9xSkNWVlcxdmNWSVh6YnltUHJ4UU5ycTZlbnBCUVFFYUdob1VEMlM2QVd4QlBUczJUTlBUOCtzckN4cmEyczlQVDFMUzh0ZXZYcWRQbjM2NU1tVGxwYVdnd1lOK3ZqeFkwQkF3SlVyVjFSVlZUZHUzSGp1M0xtbFM1ZU9IejkrM3J4NXk1WXRFL3dLU3lncEtibTZ1aklZak1MQ3dqdDM3bHk4ZUpHcUZDVW5KMGVWM3VIQ1pyUER3c0xHalJ1WGtaR3haOCtlWGJ0MmJkaXdnYXI5RXhRVVJDckhFRHQyN0NBUGxpMWJSZ3JBN04rL1gxcGErdHk1YzVLU2t0cmEyZzRPRG0xdGJRb0tDck5temJwNTgrYW5UNTlJOWNmcDA2ZFRHeGt3WUFEMVMvZy9BemtyQUFBQUFBQUFBQUFBOEsvaDVlV1ZsSlQwVjcrS3JxN3V5cFVyL2YzOUpTVWxkK3pZSVNzclcxSlM0dXZycTZHaFlXeHMzTDkvZjExZDNmdjM3OSs0Y2NQT3p1NzI3ZHN0TFMzR3hzWmNHNm1zclB6NDhlUDc5Ky9mdlh0WFVGRHc4dVhMMHRKU01UR3hpUk1uamhvMUtpTWpJeTR1TGlZbVp1alFvVk9tVEprMmJkcjQ4ZVBwS1NBdUxpNTFkWFZCUVVGZHIvcE9jRGdjZjMvL21UTm4zcmx6UjF4Yy9PVEprK3ZXclh2OCtMR1JrZEc1YytmcTZ1cDI3dHhKb2pLSER4KytkdTJhaUlnSXFmeFBvZzZxcXFvTEZpd3dOamJteWxrcExpN2V2My8vZ3djUHlPZHo2TkNoOW5aZzdkcTFKU1VscEN3TkZ4TFE1VnN5L2VyVnF5b3FLdVJ4WTJPanFLam81czJicWJtUEh6K21lZzBNR2pTSTNFbGNWVlVWSEJ3OFpNZ1FFa242SDJGbFpVV0tuVkFtVHB6WXdmTDBKSlhvNkdqZWRBRktUazVPZlgxOUJ3dndaV0ppUW9XdmVBa0xDNVAwTDBwTVRJeUNna0pMU3d1VHlYejI3Sm1EZzhPeFk4ZCsrZVVYYW9IYzNOejE2OWR2M2JwMThlTEYxRVJ5RDNwWldWbDRlTGlOalUxQ1FvS1FrSkM3dXpzSjhMRFpiQnNibXpsejVzeWJONDlhcGEydGpSUS80R3BNazVTVTlPalJvNFVMRitybzZQQkdxVHNWR0Jpb3JhMzk1NTkvMXRYVlBYdjJyS1NrNU96WnMxMjVaMzNyMXEzQndjRTVPVG5UcDArZk5Xc1d5YmpLeWNuUjBkR3hzN01yTGk2V2taRTVkT2pRN2R1MzU4K2ZuNUNRTUdYS0ZLNE1vYU5Ianc0Y09IRGF0R25oNGVIQ3dzSkhqaHhwYkd5TWlZbXhzTERvMzcvL3ExZXZqaHc1b3FhbVptdHJTeFVpK2tlSmlZa2hVVjU2WXpXQ3hON29xVGIwT2l2cTZ1cnE2dW91TGk1VUN5b0thWUIxK1BCaGQzZDNybG1rNnhCNVRPNXgxOWZYcDNwSlBIMzZsTXBaSVYzTTNyOS9UK3JyMU5YVk9UczdVMEZyZXNnNU56YzNNaktTL2lwdjNyeWhQeVZCMDIrcUIrUGw1WFhtekJsemMvUGR1M2Z6emhWODJGQjQ5NnEwdE5URHd5TStQbDVOVFMwNE9GaFhWN2ZydTkwVlArU0FGVnlQSGozb05UTVlETWJGaXhldlhMa1NHeHRMbnhnVEU4UGIyMmpqeG8xYnRtd1JFUkdaTUdFQ1BUbmdIKzRmT0d5a3BhWGQzZDNOemMxdGJXMnZYTG5TM3NzUmdsd21mcXpyMTYrbnBhWFJwNUJ6VGs1T0R1KzFjdEtrU2VYbDVhZE9uZnJ3NFFQZnJmRXRQOVlCc2gycU1TV1h4c2JHeDQ4Znk4cktVbE1jSEJ5b25NTHo1OCtmT25VcUlDQ0Erc1VsS1NsSmNxMktpb3BJalVDK3lORktIdFBUbGNnaFRLckZhR2hva0JRbGVtV3A5UFQwd3NMQ2IzcUR4S0JCZzc1OCtlTGs1S1Nzckh6aHdvWEpreWVUa2pZV0ZoYU9qbzdSMGRGcGFXbFBuanpac0dHRGpJek1wazJickt5c0pDUWtURTFOTDF5NEVCVVY5ZTdkdXg4eTVwdWFta3BLU29xTGk5KzllL2YyN2R1OHZMeUNnb0xtNXVaQmd3Yjk4c3N2VENiei92MzdWbFpXa3BLU0V5Wk1tRFp0MnRTcFU2a09tSW1KaWNYRnhTdFhyc3pJeUZCUVVQRDE5YzNLeW5yNzlpMlpPMmZPSFBKeHZYLy8zczNOemRyYW1sUlBvZW9zSGoxNlZFeE1ySC8vL21RWWI5eTRrZHFyeE1URXpNek1qUnMzY3YxeTF0RFFJTWxoL3lYSVdRRUFBQUFBQUFBQUFJQi9oLzM3OTlPREIxSlNVcXFxcW1wcWF1MEZQNzY3MTN0aFlXRndjUERnd1lQOS9QeFVWVlhmdm4zcjQrT2pvNk56OXV4WmFXbHBraUpnWkdUMHh4OS9wS1Nra0x0T2YvNzVaL29Xd3NMQ3lOMlRKQkNycWFscFptWTJkdXpZSVVPR1BILytYRTlQYjh1V0xWKy9mbjM0OEdGS1NrcFNVdEtsUzVmMjd0MUxsU2NKQ1FtNWVmUG1talZyNnV2cnIxeTU4dmJ0MjRFREJ4b2JHM1AxQnVJeWJOZ3dZMlBqdUxpNC9QejhBd2NPM0xsemgwUXAvUDM5cGFTazNyOS9IeFFVWkdGaFFRcGcyTm5aL2ZiYmJ4RVJFUllXRmlUcVFHSzBGaFlXWEZreTVlWGxaODZjaVl5TWJHMXRuVFp0V25KeU1uVlhjWHNrSlNXTmpJeDRwOSs2ZFl2Rll2R2RSZjhTYTJ0cnVXN1JibXBxb2hiUTBOQklUazR1S3l0emMzT3JyYTExZFhYOUlmZjRmbmZoazI1K3JUMTc5bENkR3VycTZ2YnYzOS9jM096cTZ0cXJWNjlYcjE1OS9QaVI5RlR5OC9QTHlNaHdjbklhTVdJRXRTNlZGZlNqN04yN055b3FpajZGaExnV0xGakF0YVNabWRtQkF3ZWFtcG91WHJ4b1ltSnk5ZXJWY2VQR0xWaXd3TTNOTFNBZ2dKNmZSQUxEMHRMU3ZMZWVIejU4V0ZoWTJNek1qTFNjRUJFUklibFRDUWtKZCs3Y0dUMTZOSDFoRVJHUisvZnY1K1Rreko4L1gwbEppWnFlbUpnb0lTSEIxWG1LTjNtRnpXWlRFMFZFUkVnTUx6SXk4dVhMbDZkT25iS3hzUms5ZXJTOXZmM216WnRYcmx4NTRjS0ZqaitvNnVycUd6ZHU1T1RrYk42OGVjdVdMVUpDUXA2ZW5ubDVlVWVQSGlXTmNrZzFEZzBOamREUVVERXhzZUxpWWljbkovb1dybDI3OXVqUm83MTc5NUxhTUtTRGhwZVhWMVZWVmYvKy9UOSsvTGhod3dZT2gzUDgrSEcrNVdIK2RxMnRyVEV4TWRPblQxZFdWbjc2OUttVmxaVzN0L2ZreVpQSjNJeU1ER0ZoWVRVMU5XcDUzb0lsUC8vOE03M0NBZkh4NDhmTXpNd1JJMGJ3OWw2aFdpb3dHSXd2WDc1d0ZYNGdteUpubFo5KytrbFlXTGl3c0xDZ29PRDgrZk1qUm94b3IwRFh2WHYzN3QyNzE4SGJKTWNtUFlwTTdVQjdpVVFHQmdaMWRYVXJWcXlnQXB5REJ3OG01elRCaDAwSDNyNTlhMnBxS2l3czdPenN2R3JWcWs2VEk1MmRuYW55QUh5UnZtQjBQK1NBRlp5d3NERFg4T2pWcTVlUWtCRFhSS29pRHAyaG9XR1BIajBrSkNRRXlZY0lEQXpzTk4vbCs5cXA4UFdQR2paME9qbzYxdGJXYkRhNzQzT1VnSmVKSHlzbko0Y3FzMEZYVWxMQ08xMUhSK2Znd1lNelpzd0lDZ3JpbWtYUzVqck8xT0hTMXRiMjRzVUxCUVVGdmdrcjFObUduakVwTGk1Ty9Sd2l2OU1rSkNUb0wwcCtBNUFrai9aY3ZIaVJTbzk0OWVyVi9QbnpxVmx5Y25KSGpoeXh0TFMwczdNamlVY2t1WkM4MW8wYk55NWZ2dHoxTjBneE5EVDA4dkpxYUdnWU8zYXNrSkRRcTFldldDeldxbFdyU092UHNXUEhrbUp5MXRiV0JnWUdNakl5SkwrUXRKbGJ2bnk1dkx5ODRHT2V4V0xObkRtVEZMYVJrcExTME5BWU1XTEUwcVZMeDQwYlYxWld4dUZ3U0paUFFVSEIvZnYzVTFKU1hGMWR6NTQ5ZS92MmJYRng4ZGJXVm05djcrblRwMVBmbEphV2xwYVdGbFcvVFZsWm1aeHRTUG14bjMvK21WNHhoUXluOXI2VUR4OCtORGMzZC9EamYvYnMyWHpQWGY5R3lGa0JBQUFBQUFBQUFBQ0FmNEdRa0JBcVlVVkpTY25LeXFxRCswUUZsSnViTzI3Y09FOVBUeElYV2I1OHVacWFtcGVYVjFGUjBhdFhyNHlNakdSbFpXZk9uS21xcXVyazVGUlRVOE5WU1lJVW4ralRwOC9Rb1VPSERCbENUNTNKek14MGNIQUlEZzVXVUZEbzJiT25rWkVSU2VESXk4c2JObXdZV1liTlpudDRlSkJBRnluekxpRWhZV3RyVzExZDdlUGpJeVlteGpkS3hHUXlqWXlNakkyTno1MDdOMzc4ZUhxOHRrZVBIbzJOamM3T3pyS3lzbloyZG1UaXRHblRSbzBhZGZMa3lRVUxGcER3TGJsVGxqY0N0SDc5K29LQ0FtMXRiV2RuWjAxTnpURmp4dkMrZWt0TGk1aVlHSFZ2YnUvZXZYbkxIakFZakt5c3JJYUdCcjZ6Nk42K2Zjc1ZwS212cjZlcU1wRGJWWThmUDU2UWtEQjc5bXo2dmRjQ0dqVnFWSGVtclh3ZktnZmx3NGNQKy9idFl6S1o1OCtmSjlIZjI3ZHZoNFNFa0xqeWlCRWpWcTllN2VQajQrTGlzbkRod3I5b1orYk1tVU8vOXpjM056Y2tKSVNNWVZ0YlczcmdtUVJzTGw2OFdGVlZ0V3pac3F0WHJ6SVlqTldyVjdlMnRpNWV2UGp6NTgvazVuV3FHMEp0YmUzSGp4L0pGQkVSa2Y3OSs3UFo3Q2RQbnF4ZHU1WXJQTVBoY002Y09TTXZMOC9iMWNqVzFuYmx5cFYrZm40SER4NGtVeW9xS2pJek0yZk9uRWt2OGhFV0ZoWVdGc2ExTGoyZzd1dnJPM1BteklxS2lxTkhqLzcwMDA5VXZzdlVxVk05UFQzZDNOeW9Ja0R0YVd4c0xDb3E4dlB6SThNMUxDenMzTGx6cDA2ZDB0RFF1SGZ2bnBpWUdNbmVzTEt5Y25CdzJMOS92NGFHQnRmQTl2THlHang0c0ptWkdUMXZUMEpDWXNDQUFSVVZGV3ZXckNrdExYVjNkLytyYjd5T2pJd2szMTNIU0NDVExpRWhvYnk4L05peFl3d0dRMU5UazhQaEJBY0hrM2ZkMU5UMDlPbFRkWFYxZW15VkZDeWhuenlYTEZuQzI1Y2hMaTR1TXpQVHhNU0V0NnNPSGFtR1F1L2VRc0s5WkJoSVNrb09HellzTXpPem9LQ0F3K0c0dWJsUmlVRmNiR3hzT202TlJJS3B2Q2tYMTY5ZnB3WWhYL1FSZVAzNmRaSlpLUGl3aVkyTnJhcXE0dnVLSlNVbFRDWnoyclJwSEE3bjRzV0x2QXZNbmoyYktnUEFZREJtelpyMTAwOC9kZkFXM3J4NVF5K0U4ME1PMkIraXZyNmVxd2tJaThWaXM5bGNFNmxURU4zdDI3Y2JHaG9hR2hyaTQrTko4SnRjYmFuekhzbHMrK1dYWDZqTFgwUkVCTmRoR0JzYjIybUJqVTU3SFhiZFAyclljUG45OTk4NzNYOUJMaE9kYnZ4YjdkaXhneXRWcTZtcFNWdGJlOWFzV2J3Ly9EcEFtdXg4VTI3Qnc0Y1A2K3JxNXM2ZDI5NENKQlh2bTdiWnUzZnZmdjM2WldkbmQzMFZMbnA2ZXVibTV2ZnYzLy8wNlpPNnVqcjU5VWlTa1BiczJjUDFXWTBmUDM3S2xDbmt0TTlnTUE0ZE9oUVZGZlh3NFVQNjlaZDhkMkppWWhZV0ZsT21US0gzdXdrT0R1WjZkYXEzSnNYSnlXbmR1bldWbFpVQ2pubFJVZEdUSjArMnRMUU1HVEpFVVZHUmZzQzZ1TGl3Mld6eVB3NVMzV1RqeG8xMWRYVVZGUlVrUStqKy9mdEZSVVdIRGgzNjdncG5WNjllNVNyN3hHWGZ2bjN0elJvN2RpeHlWZ0FBQUFBQUFBQUFBQUM2eVljUEgwSkRROG5qU1pNbTdkbXo1eTk5dVczYnRsVlZWYjE2OWFxb3FLaW9xS2k2dXZyUFAvL1UxOWNuK1Iva0w5MUNRa0tyVnExeWNYRVpNV0xFN05tejZhdG5aMmZURzdMUWtTb1VHelpzYUM4bWV1VElFV05qNC9uejU0dUlpQXdiTmt4VlZWVkZSV1hBZ0FIQ3dzSWs3THB0MjdiVnExZnpyamh1M0RqeVlQejQ4Ynk5V3Z6OC9KNDlleVlsSlRWNzl1eVdscGJtNW1hcVlrRkFRQURaLy9adWZUNXc0TUNuVDU5STRJVGNLOHdyTXpQVDJkbDU2OWF0SGJTSjZhSXZYNzZVbDVjYkdCalFKOWJVMUZCaHNJa1RKNHFJaU1UR3hpb3BLZTNkdTVkTUxDc3JVMVJVRlBDbC8wVnUzcnk1YjkrK3BxYW1ZOGVPOWUvZnY3UzBsQXJ6azhjTUJzUER3OFBSMFhINzl1MS8vUEhIdG0zYlNLN1BEL1QxNjllVEowLzYrL3VUVklQUzBsSXZMeThEQTRNSER4N01tREVqTVRFeExDeU1ub1h3NmRPblU2ZE96Wmt6Wi9EZ3dkUkUwZ2RrMHFSSlhDSFNreWRQbmp4NWtqeVdrNU5MVDA4WEZoYisvZmZmZWZOdmJ0MjZsWitmNytEZ3dIc0wrNFFKRS9UMDlHSmlZdGF0VzBlU1pwS1NramdjRGxmaktsMWRYZm9obkpDUWtKNmV2bWZQSGhFUkVUS0ZmSFFIRHg2c3E2czdjZUlFUFpwbGJHdzhaY3FVVG1zd0RCbzBLQzR1N3RPblQzZnUzQ2txS3JwNTh5YnBaVUNTWFRadTNFZ2lhck5uei9idzhDZ3RMU1VGS3VoYk1ESXkwdFBUNHkwcDlPYk5HMnRyNnc4ZlB1ellzVVB3bzY5VHc0Y1BuenAxYXFlTDNiOS9uOXhRVHJTMXRmbjcrK3ZvNkV5WU1JR2NSUmN0V25UeDRzVjM3OTZwcUtpa3A2YzNOemR6M1hmT203TWlpTmV2WDlQenZjZ3BoYXJXd0dBd0prK2VURW9qT0RnNGFEUmpWdk1BQUNBQVNVUkJWR3Bxa3VGTkpiVjBvTGEydHJxNldrWkdSbFJVTkQ4L1B6bzZXa2xKU1VsSjZkcTFhdzBORGFhbXBsd2Qzem9PcTkrL2Y1OStQNzNnd3lZd01EQS9QNytEVjB4T1RrNU9UdVk3YS9qdzRmVGtBME5EUTY0ckhaZGJ0MjdSYzFaK3lBRXJ1SUVEQnhvWUdOalkyTkFuWHI1OE9TRWhnU3ZsSWlzckt6VTFsV3YxOCtmUHk4dkxpNHVMbnp0M2J2NzgrZVRZRnhNVG8xS1hzckt5YnQrK3ZXN2RPdXJ0MEZPamhnd1pNbUhDaEtOSGozWmFPU1l3TVBEdTNidWQxakRyaW4vVXNPa1lTVDJodjJzQkx4TmRmTjN1VjFKU3dtQXdGQlFVdXI0S09TTlJtVks4U0I0TVYxRzZUbWxyYTZla3BEQ1p6TzgrdXpvNk9tN2R1cFdjUE1tZ0ltYzVVVkZSZWtiMW16ZHZXbHBhQmcwYVJQMjJKSmRVTVRHeDluNXRob1dGOFczWWQralFvWktTa2xPblR2SE9JbTlmOERHL2VmUG1odzhmOHQycjV1Wm1Eb2ZEdDZrbEtWMFRFQkJnYUdnNGZ2eDRVbENLeTVzM2IwaFhUUWFEOGZueloxS3Y2OU9uVDJUSzZOR2p0YlcxRHgwNlJKVm1wQVFHQnZyNysvZnIxNis4dkZ4R1JzYlEwTkRKeVlrMys0MStpZm0zUTg0S0FBQUFBQUFBQUFBQS9OTlJkL1lyS2lwdTNicjFyMzY1K1BoNDhpcmk0dUtrL0ltK3Z2NlNKVXQrK3VrbktoaFRXMXRMN2dFdExDeDg5T2pScEVtVHFOVUhEQml3YmRzMnJtMjJ0cmFHaFlWOStQQ0IvQVY4d0lBQksxZXU1STFBazNDcHE2dnJkKys4bzZNamJ5eHd3WUlGejU4L0h6WnNtTHk4dkl5TWpJeU1USzlldldSa1pIeDhmREl5TWtnUXVyMG9nbzZPVG50L3JLZFVWMWVYbDVmVGI1RDlicVNNQlAwTytPcnE2cXFxcW43OStwR256YzNOc3JLeU5UVTErL2Z2cDZyQ3JGMjdWbGxaMmMvUFQvQWQrSWNyTEN3OGRPaFFXbHJhMkxGakJ3OGV2R25USnE0RjZDa0ZTa3BLZG5aMnAwNmRNakV4MGRQVGMzRnhvY3I1Q09qTGx5K3JWNi8rODg4L3ljM1dKU1VsYTlhczBkSFIrZlhYWHg4OGVMQmx5NWJkdTNldldiUG16Smt6MUhkRWFtL1kydHJ5YnUzMDZkTlVaWTdYcjErN3VMaXNYcjE2NXN5WlpBb1ZCdU90cGNGaXNZNGZQNjZnb0xCaXhRcSsrMmx0YloyV2xuYnExQ2xTdXlnNk9scFNVbkxhdEduMFpWUlZWZWxiZnZYcVZYcDYrdUxGaTdtT2lEZHYzaXhldkppMEJxUHJZdE9RQlFzV0ZCVVZrWkMycUtpb2lJakl2bjM3VkZWVlZWVlZxUzFjdm55WnBCeUZoSVFZR0JqUVE3bDJkbmE4UjJoS1NvcURnME45ZmIyZG5SM2ZWRFplOWZYMVlXRmhTa3BLdlAyYnVrSkxTNnZqUWlNRXlmT2pucDQ4ZWJLd3NQRDgrZlBrYVcxdHJaNmUzc1dMRjRPRGcxMWNYTWgwcm5JQ0RRME5rcEtTN2VYMmZhdTB0TFErZmZyUTgwVUtDd3ZKQllVOEpaK3RscGJXeG8wYnlaVFUxRlJuWjJkNm13eSszcjE3dDJ6Wk11cXBzTEF3NlFlUm1wb2FGeGMzZS9ac2VrQngzTGh4cElCS2U2aEFKa1hBWVJNVkZjWGJzb2ZJenM1ZXVYS2xnNE9EcGFVbDN3VUU3N2ttK0FIYjJ0b3FTQnBIYTJ1cm9hR2hvYUVoMTNSNWVYa2hJU0d1WG1rcUtpcUxGaTFxYUdpZ0xxQVBIejdNenM3Ky9mZmZSVVJFdkx5OGtwT1RTV2FWcUtqb3VuWHJ5RElTRWhLM2I5ODJOemVucDZwUVpHVmwzZHpjbEpTVU9CeE9kSFMwaElRRVNVRm9hR2p3OWZWVlVsS2lQdnlmZnZxSncrSFE2eVVJOHQ3L3ljUEd3OE1qTHkrdlo4K2ViRFk3T1RsWlFrSmkwS0JCMUZ6Qkx4T0NEeHN1aVltSmZCc2FmcE5Iang1SlNrcDJ2UTVXY25MeXc0Y1AxZFRVcGt5WjB0NHlsWldWTWpJeTMzcWNUcG8wNmRhdFd5a3BLZFNic3JlM2w1T1RveHJaZElyK0M3T2hvYUc5M0plSWlBaVNEdGp4MWtpdWhvT0RnNHlNREJrSm5wNmVGeTllcEY5QnBLV2xXMXBheU85bk9rVkZSYW8xa29CamZ0R2lSYndYZDVLR1NITE5tVXptd29VTFI0NGN5YldNckt5c3ZMdzhWVXVHVjBGQkFiMGtqNVNVMUkwYk4yN2N1RUdlYnQ2OFdWdGJXMHhNakw0emRYVjFCdzRjdUhYcmxyKy9mMmhvYUgxOWZVQkF3SW9WSzBwS1NnNGZQdnhObVUvL0xzaFpBUUFBQUFBQUFBQUFnSCs2bEpRVThzREd4cWFMRVdKQmpCOC8vdGl4WXhvYUdpb3FLcUtpb2hvYUdxTkdqYUtuQXBTVWxHemN1UEhEaHcvSGpoM3o4L096dHJZK2N1UUlkUTk2bno1OTZBRTVGb3NWSHgvdjUrZFhYMSsvZXZYcW9LQ2cxYXRYWDcxNk5TSWl3dDdlZnRhc1dSM0VaWXVMaTdPenMxKzhlRkZaV2JsNTgrYXU3RHh2d2dxRHdWQlhWNmNLMWRCcGFXbjE2dFdMM0REZGFVV0JEcEJRd2RDaFE3OTdDeFJ5bytyRWlST2pvcUx5OC9ObFpHUWVQWHBFcHBCSTFmcjE2MG1OaEt0WHI1TGtBeGFMVlZSVXhOWG80Yi9xd29VTDJkblpqbzZPYTlhc3FhNnVwbWNxbkQ5Ly9zYU5HMWV1WEtHbWlJbUpxYW1welo0OSs4U0pFMlZsWmZRNzE3OGJtODF1Ym02T2o0OFhFaEp5ZFhWVlYxZlB5Y25adkhtem5KeWNtNXZiNDhlUFNmanc5T25UNXVibVM1Y3U5ZkR3SUgxMmxKV1Z6NTQ5eTNlUTBGdFprZERqNE1HRHFkSkJIUWdKQ1huMzd0MkJBd2Y0RG52U3lFQkxTK3Y2OWV1Yk5tMWlNcGt2WDc0ME5qYit2dnZMN2UzdHg0OGYzL0V5ang4L3BwK2dxSm8zREFiRDJkbFpXbHBhUTBORFhsNmUxS2ZoS29zU0VCRGc3dTQrYWRLa3FWT251cm01clYrLy9zU0pFMVJBam05SzJaVXJWNXFhbXR6ZDNidGVZZVhwMDZmSGp4OG5kUXU2eCt2WHIwK2ZQaTBrSk9UcDZibHIxNjdxNm1vcThIejE2bFZkWGQwblQ1NU1uRGlScSs5TVEwT0RJR2NrcmgxNDllclZnZ1VMNnVycVhGMWQrL2J0eTJReW82S2lsSldWU1RLQnA2Y255WnZKejg4dktDZ2dpWU92WDc5dWFtcmltNGhBTjN6NDhNMmJOemMzTjdOWXJONjllMCtkT3BXc1hsQlEwTGR2WDhGYk5nZzRiRHFJWjVOWm9xS2k3V1VyL2hXKzZZQWRPSENnalkxTnIxNjlEaDQ4K0gyMUJKS1RrN2txck5DUnFqOWN4b3daUTByZE5EVTFrZjFjdm53NVNaZzRlL1lzVnpXZ2pyMTkrM2I3OXUxYVdscmg0ZUZDUWtLQmdZRnRiVzBrWjBWS1N1ck9uVHYxOWZYTGxpMGpiKzJQUC82SWk0dlQxOWNuYVEydHJhMkN2UGUvZmRnVUZ4ZVQyaEtmUG4wYU9IQWdmUmFielNiWGRGSWN4Y25KaVg2a0MzNlpFUENqbzZ1cnE5dXhZMGQyZHJhQU9TdDFkWFhwNmVsang0N3RZbjVKYVducHJsMjdTQXB5ZTc4UFdTeldwMCtmNk9rK2ZHVmxaZVhtNWhiOUgyOXZiME5EdzRNSEQ0YUhoMU52NnVYTGwrMGRqNTJxcWFuaGV6MU5TVWtKQ1FsUlYxZnZOR2ZsN2R1M2FXbHBEZzRPSFM5V1hGek1lOWt5TVRHaGVrMEtPT2FwbG45RVVWSFIrZlBubzZPampZeU1pb3VMMld3MktlVWlKU1cxY2VORzNuSlpIZnlvbURObkRsZHB0NDdkdTNlUGRDTUtDZ29hUFhvMCtlbXVwcVlXSEJ5OGVmTm1ZMk5qZTN0N016T3pINWlWOWMrQm5CVUFBQUFBQUFBQUFBRDRSL3Z6eno5Sm40aGV2WHFOSFR1MkcxNVJVVkZ4M3J4NTVERzUyNWdlTnJoOSsvYWVQWHNhR3h0OWZId01EUTNIalJ1M2J0MDZPenU3aHc4Zk9qbzZVbjhCSjM5a2o0dUxpNHFLS2k4dk56VTEzYnAxNjl1M2I0T0NnbWJNbUdGcGFlbnE2bXByYXp0MDZOREZpeGNiR3hzUEdUS0VyUFg2OWV1a3BLUVhMMTVrWjJlVDJ1L1MwdExHeHNaL3hUc2xlMHNDU0owR1A4Zzk1Y0xDd3FTZVA5MlRKMC9JbmVJc0ZxdTV1Ym05MVRrY0RvZkRhYS9Ca0xDd2NFVkZ4WjA3ZDNSMWRaV1ZsUjg4ZUJBU0VrSVNMOHpOemVmT25mdkhIMy9zMzcrL3BhWEYyOXM3TVRFeElTSEJ6YzNOMGRIeHhZc1hMQlpyMUtoUjMvNEIvUHNjUEhqUTN0NmUxSWZvMjdjdlBhWk9LcHJ3OWdCU1ZsWStmdnc0bTgzdUlEdUt3K0dVbHBaMkpjTDM1TW1UbHBZV1lXRmhkM2YzZWZQbWhZU0V1THU3S3lvcSt2djcwME9QaW9xS0FRRUI2OWV2TnpjM056YzN0N0t5VWxKUzB0UFQrOTczemQvYnQyODFOVFVYTDE1TVRhbXNyT1M2NTM3OSt2VStQajZscGFXSmlZa2tnTVMxa2ZMeWNucFRDVEs4TXpNejZUR2gwYU5IazZaZ0hlTmJIb0NnaDhTNHZvdmEydHI5Ky9mZnVIRkRYMS9mMTlkWFdscWF3K0VjT1hMazExOS9QWERnUUFlOWVOemQzUXNLQ25oSFB1bER3VGU5Nzltelp3d0dveXZ2aFM4T2gwTzFGZXQ0TWVxeG1wcWFzYkZ4VFUyTm9xS2lrcElTR2JSOSt2UjUvZnAxV2xvYWFmUm1iMjlQWDcycHFlblZxMWRVT3hVbWs5bGUxWWVXbGhieWIzdG5GUWtKQ2RJQ1p2SGl4Ykt5c3NuSnliVzEveDk3OXhuV3hOYjJEenYwSUIwVXNhT3lFYXlJYnJGaDd4MXNZRUd3TjVSdFF6YllGY1NDaUtLZ1VoU3BLa1ZFcW9vZEc2S0NCUkZSRVpIZUV3SkovaC9XKzh3N1I1b0J2Tm43dVovZitZR0RUR1ltazVuSnpLeTFybld0Q3ZLamNIZDNMeTB0ZFhGeHVYMzc5dkRodzFmL2ozUG56aGtaR1QxLy9seGJXNXRxYmxkWFZ5ZTVkZ1RXejJReU4yM2FKREF4TnpjM096dTdTZkVONHZ3blRodUM3RHJoa1NiRXVYSGpSbFpXbG9RWnZuejU4c3VWTk9rSDI3bHpaeDBkbld2WHJ1WG41M3Q3ZXpkMURCU1NVb0xLWjBBWEZCUVVGUlZGRCsralVHM1BYbDVlZVhsNTY5ZXZKNEZIczJmUHZuMzdOcmtqODNnODZvcEI0alhUMDlQcDhVbERoZ3lSa1pIWnQyOWZRME1EMVJnL2FkS2tzMmZQWm1Sa21KaVl5TXJLTGw2ODJOWFY5Y2FORzNQbnppV0psT0xqNHc4ZE9rVHl0OG5JeUxUa3UvK3pwODNIangvdDdPenE2dXIwOWZXWExGbmk2dXBLejJDeGRldldEUnMyOFBsOFdWbFprWEZwTGJ4TnRIRFhFZVNaMDlMU3NxQ2d3TUhCb1NYYlE4SkoyV3oyekprenBabTV1TGg0eFlvVkpTVWwxdGJXQWluQjZHN2V2TWxtczBtRUhGRllXQmdWRmZYOSsvZHYzNzU5Ly82ZDNBV28vQjhLQ2dwZHVuVFIwTkJvMzc3OXVISGpVbEpTVWxOVHg0d1pVMWRYOStYTEYzcDR4N0pseTZqalM3K1NDeXNvS01qSnllblRwdzk5WWtORFExQlEwUEhqeDVXVWxJNGVQVW8vVmNqUHZMYTJsdjZjL09YTEY1TC9UL0p1NmRXclYwUkVoTUJFYXZ5KzMzWE9OelEwM0wxN055b3E2dGF0VzEyNmREbDU4dVRreVpPWExWdkc0L0ZPbno1OTVjb1ZEdytQOFBCd01vTG5pQkVqV3A2TWlpNGpJOFBEdytQSmt5ZURCdzgrY2VJRWxWeVFNRFEwdkhyMXFwT1QwNzU5Kzd5OXZhMnRyV2ZPblBsYklzWC9QUkN6QWdBQUFBQUFBQUFBQVA5cXBPYWR0RDlKMzhEV1FsbFpXYkd4c1NvcUt2bjUrUXdHZzlRZGYvNzgyY1BESXlrcHFXUEhqbWZQbmlWalJ1anA2WVdFaERnNk9sNjVjaVV4TWRIWjJibGZ2MzZKaVltcHFhbXZYcjJTbFpXZFBIbnloZzBiU0JhQjNOeGNzdjZPSFR0NmUzcy9lZkxrekpreng0OGZQMzc4K0I5Ly9ERjQ4T0NwVTZkV1YxZWZQSGxTUjBkbjhPREJnd1lOR2pSb1VPL2V2ZVhrNUVoejZlSERoNmwrcFhUaTJuU0ZQWDc4Mk12TFMxdGJXMVZWVlZaV05pOHZMejA5WFU5UFQ1bzhKZkx5OHYzNzk4L0l5Rmk2ZENrMXlzeW5UNStlUFh0bVlHRFFzMmZQeU1oSUp5Y255U3N4TlRVVk9iMTc5KzUvL1BFSGg4T3hzYkZoTUJoTGx5NmRQMzgrbTgxV1UxT1RrNVBidFd0WFJFUUVDYi9vMDZmUHlKRWpTMHBLQWdNRHIxKy9UbHJSZm5zOHhMK1Rnb0pDY0hEdzFhdFhoZCtxcmEzbDhYajBZYXJvcUs3dGxPam82S0NnSUZWVlZVVkZ4Zno4L0lLQ2dsOE9Ba1VTK1RDWnpGMjdkbzBjT2RMS3l1clZxMWNHQmdZQkFRRUM3U3NrTENBaUlzTEJ3U0VrSkNRNU9mbldyVnZDTVRFL2YvNFVHQlNHeStVeUdJeWpSNC9TMCtrekdJenIxNjlUSTNOUjl1L2YzOWpZU0VidUtDMHRWVlJVZlBIaUJmbG9hcDdKa3llVGtLL1kyRmcxTlRYaFJ0bVVsSlNVbEJTQmlkVFlIOFNEQnc5K21YS0RwSkdndDhMbTUrZlQweno0K1Bpd1dDd0ZCWVhvNkdpeXU3aGNia1JFeEtsVHAwcExTeGN2WHZ6MzMzK1RWajA3Tzd1T0hUczZPenV2WHIzYXpNenN6Smt6SWh0M2xaU1VxSUFWTHkrdkZ5OWVrTlk0c2hORS9xTFQwOU4xZFhYcEdRdWFKRFEwbEdTaGFKS1RKMDhLVHpReE1VbElTS2lxcXJLMnRoNHdZQUNielY2MmJKbW1wcWFLaXNyYnQyOUxTa3JtejU5UDVwdzJiUnAxRnhESjFkWFYxZFZWNUZ0YnRteTVjdVdLc2JFeFNhcng4T0ZERm9zbEt5dXJvcUx5L3YzN0dUTm1sSmVYTDErK2ZPdldyZkx5OGtlT0hObXhZNGVGaFVXSERoMitmLzlPUHpPMXRiVjc5T2dSSHg5ZlUxTWpPVjlSZVhuNWd3Y1BlRHllcGFXbHdGdno1OCtYZkF0cmJHd1VudmdiVDV1MHRMU2dvS0EyYmRxMGFkT0duQ1RDQ1FQRXVYWHJsdVNObDl5OFRUVHBCMHVPYk1lT0hVK2RPclY0OFdKL2YzOHFqRWthOSs3ZEV4ZEFXVkZSd2VmenFkdXhnS3lzcko0OWV3WUdCbmJyMW0zTm1qVms0cVpObXh3ZEhVazZpdnI2ZW5LVG9nakVMV1ZsWlVWRVJLU2xwYzJjT1pOS3pqUjU4dVN6Wjg5R1IwZVR5NnlGaGNYeDQ4Y0RBd05KeklxZW5wNnRyYTJQajgrREJ3OUdqaHdwTHkvZmt1LytENTQyWEM1MytmTGxsWldWZm41K1hicDBXYmx5cGEydGJmZnUzUWNNR05DMmJWc0ZCUVV5Ymd2NWh3UzVjamdjTnB0ZFgxK3ZwS1FrOHZtaHFiZUpGdTY2cXFvcWtqQ3NvYUhoOHVYTDRwNVlwSlNUazNQeDRzV3VYYnRLRTdQeTd0MjdqUnMzNXVmbmp4NDkyc1hGaFpyKy9QbnpuVHQzNnVycWFtbHBLU3NybDVlWFAzejRrTUZnTEZpd2dKcUh6K2RUZTBOUFQyL0lrQ0hkdTNmWDE5ZlgxOWZ2M3IxN3AwNmRxQWlQVFpzMnBhYW1idHUyemRQVHM2Q2dnTS9uMCs4STV1Ym0xT2d6RlJVVkNRa0oxRnN4TVRGUG5qeFJVbEtTazVOanM5bTNiOTl1Ykd5a0FtdHljbktTazVPdlhMbnkvZnQzUFQyOVU2ZE8wVU5xU0ZnemlWQTBOemVYbFpYbDgvbFpXVmsvZnZ3WU0yWk1XVmtaT2JWSUZBdVB4MHRPVHFZVy9QbnpaMDFORGNuY0kweE5UWTA4L2pYN25QZjA5RXhMUzB0TlRiMTc5MjVGUlVXblRwMTI3OTR0bk10ay92ejVVNlpNQ1FnSUNBa0ppWXVMVTFWVkhUUm8wTUNCQTVjdFd5WXVBV1I5ZmIzQUtTcHMwNlpOMTY5ZkR3a0plZlhxbFpxYTJwNDllNnlzckVSR0dHdG9hSnc1YytiT25UdUhEeDgrZGVyVXFWT25TRjRpK3ZYemZ6WEVyQUFBQUFBQUFBQUFBTUMvR29rYWFWTHJXc3MxTkRTRWg0ZnplRHdsSmFWSmt5YVJKT3A1ZVhuSnljbVdscFk3ZCs2azl4UFYwTkR3OGZFSkR3LzM5dmJ1MjdkdlhWMmRqNCtQaW9ySzh1WExGeTFhSktHQjA4ek16TXpNN1AzNzkyRmhZUWtKQ1pHUmtZc1dMUm93WUVCaVlxSzRPdWl4WThlS0hETkZaS3V3U0owNmRYcjc5aTJId3lGaExrcEtTa09IRG5WeWNwSXkwL2podzRjUEhqejQ5dTNiTjIvZWtDbkt5c3FqUjQvKysrKy9HUXhHNzk2OUphU2FrRXhMUzB0T1RrNVdWcFpLQXNGa01xa0JDS3lzck5UVjFlM3Q3Y2tVTlRVMWYzLy9nSUNBNk9qb2lvcUs5ZXZYVXpFMC8vVkdqQmhCVXFxMGtJNk9UbVptSnZsZlhsN2UyTmlZSEVUSit2WHJGeDBkM2IxN2R3YUQwYU5IRHowOXZVT0hEb25ySksydHJYM3g0c1d3c0RBMU5UV1JTVnhVVlZVbERONUJKKzRqU0JQVXo1OC9vNktpU0hLUjZkT24weHM0cVliMlE0Y09iZCsrWFhoSWl6bHo1dGpiMjB2K2RDbDN1S0doSWYzS0lOQUorOVdyVnlSeVNGZFhkK2ZPbmFTVk1UbzZXa2xKeWNmSFJ5QXR4K1RKay92MjdidC8vMzVOVFUxcFJzbHAwNlpOV2xvYStWOVhWOWZPems1NDZKT0dob2JYcjE5YldsbzJPL2pQMU5SVW1od3RLU2twNmVucGt1ZjU5T2xUZW5xNmtaRVIyUlZNSnJPaW9pSWpJNFA4UDMzNjlOV3JWNU01VjZ4WVVWVlYxYndOSGo1OCtJMGJOOXpjM01oTGVYbDU2a1F5TkRTY04yL2U2TkdqcVN2cTFLbFR1M1RwY3VyVXFUZHYzaGdiR3d1Y0ZaNmVub2NPSFhyeDRvVzRwbE9DeVdSMjdkclZ5Y2xKZUVkWldGaFFqY0Vpdlg3OW1ob0lqL0liVHh0RlJVVXFQRXRaV1huR2pCa1RKMDZVc0QxMEowNmNvTWEvRXlrNU9WbWEzN0wwUDFoaTQ4YU5DZ29LSGg0ZTU4K2ZKMWw1cExSLy8zNlN4RVVrV1ZuWjdkdTNpM3ZYMTlkMzBxUkpWbFpXMU9XaWJkdTIxTHRNSmxOa2poWktZMlBqbVRObnRMUzA2RmRVWTJQanJsMjdabWRuazVmcTZ1cFRwMDZ0cjYrdnFxb2lXWHpzN093dVg3NGNFaEpDRGFmUzdPLytENTQyY25KeUV5Wk1HRFJvRUxuK1JFVkZYYnQyTFRrNStjV0xGK1hsNVJ3T3A2R2hRVng0RTMyb083cG0zQ1phc3V0a1pHUmtaV1dIRGgxNjRzU0pGdDVxaTRxS1ZxNWN5V2F6ZCs3Y1NVOG1KQktQeDNOeWNzclB6NTh4WTRhYm14dDlmbjE5L1pLU2ttL2Z2bEZUdW5UcFltOXZiMlptUmszcDBLSER5Wk1udTNidHFxK3ZMM2tNelY2OWVqazdPKy9idDQ4S3phUW53bG01Y2lVVnZacWRuVTJQV2FtdnI3OTI3UnIxVWtsSnlkcmFldVhLbGVUczJyOS8vNU1uVDlUVTFOYXNXYk5xMVNyaFc3YWxwZVhMbHk5djM3NU5ydk1rQnJkLy8vN2J0MjkvLy82OXdDRVdQdUxpemdFakk2T1ltSmlXblBQYTJ0cEpTVW54OGZGbVptWldWbGFUSjArbVozQ2hVMU5UMjdScDArclZxMk5pWW1KaVl1N2V2YXV1cmk1dWJ5c3FLc3JKeVFVR0JvcDhsMkp2YjUrZG5mM3g0OGZseTVldldMR0NmcWtSYWV6WXNlYm01c25KeWFHaG9VWkdSdjgxQVNzTUtoa2pBQUFBQUFBQUFBQUF3TCtUcDZmbmxDbFRwa3laRWhjWDkwOXZDLy9idDI4UzNpV05NWHcrUHljbmg4UGhDTS93N05relEwUER0TFEwNGJjNEhNNm5UNThrckR3bko4ZlEwREFnSUVEa3U0TUdEYkszdDZkUEdUSmtpSmVYbDRRVmNqZ2NGb3NsN3QydFc3Y2FHaHFXbHBaS1dNTi9RbTF0YlN0LzR2OWxYQzZYOUhGdmJHeHN4dUxDU3lVbEpSa2FHbjc0OEVIeWdzT0dEVHQ0OEdBelBwR3dzTERZc1dPSHdFUWVqOGZsY3B1MG5vYUdCa05EdzcxNzl6WjFBNHlNakpxeGxFakZ4Y1YxZFhVU1pxQ3VLc1RkdTNjTkRRMXYzNzdkak0vS3lNZ3dORFI4K1BCaE01YXRxS2lRZmwvdDNidlgwTkNRWkxPUUlDVWxwYWlvU0dBaUNhZHJ4aGFLODIrNHBBUUZCVW56dTVCeXRtYWNOblE4SHE5NXYvZG1hL2tQOXViTm15SnZxZjg1NG02T0J3OGVIREJnd0M4WHo4L1BGNzdSLy9KKyt2anhZK0hUOVRkKzk5WTViZXJyNnlYUFFBYnpxcXlzcks2dVpyRlk5ZlgxSXMrRUZ0NG1XckxyY25OenhlMEtGb3RsYUdpNGVmTm1DWXNIQkFRWUdob1dGUlZWVjFldldyWHExS2xUd3ZORVJFUU1HVElrSnllSFBqRS9QLy9LbFN2aVZzdmxjbXRyYTh2THl5VTh1VW52NXMyYlU2Wk02ZCsvLzRrVEo4aVV5c3JLejU4L3M5bHNDVXVSYlNndExTMHBLUkc0VU9mbjU5KzhlVlB5Q2RiNnBEem5hMnRyOC9MeVJNNWdZMk96Wk1rU2tXL2w1K2ZYMU5SUUwyL2V2R2xvYVBqMjdkdW1iaVNielM0dkx4ZjVscjI5L2JCaHc1cTZ3ditsWktUSjFnVUFBQUFBQUFBQUFBRHdUemw1OGlUcDZHbHZiejl0MnJSL2VuTUFBQUNhZ012bE5qUTBLQ2twdGRyd2RnRHdiOERqOFdSa1pQRERCL2dsakEwRUFBQUFBQUFBQUFBQUFBQUE4QjhoSnljbmJyQUpBUGd2SmlzciswOXZBc0QvRHZpcEFBQUFBQUFBQUFBQUFBQUFBQUFBQUVCclE4d0tBQUFBQUFBQUFBQUFBQUFBQUFBQUFMUTJ4S3dBQUFBQUFBQUFBQUFBQUFBQUFBQUFRR3REekFvQUFBQUFBQUFBQUFBQUFBQUFBQUFBdERiRXJBQUFBQUFBQUFBQUFBQUFBQUFBQUFCQWEwUE1DZ0FBQUFBQUFBQUFBQUFBQUFBQUFBQzBOc1NzQUFBQUFBQUFBQUFBQUFBQUFBQUFBRUJyUTh3S0FBQUFBQUFBQUFBQUFBQUFBQUFBQUxRMnhLd0FBQUFBQUFBQUFBQUFBQUFBQUFBQVFHdER6QW9BQUFBQUFBQUFBQUFBQUFBQUFBQUF0RGJFckFBQUFBQUFBQUFBQUFBQUFBQUFBQUJBYTBQTUNnQUFBQUFBQUFBQUFBQUFBQUFBQUFDME5zU3NBQUFBQUFBQUFBQUFBQUFBQUFBQUFFQnJROHdLQUFBQUFBQUFBQUFBQUFBQUFBQUFBTFEyeEt3QUFBQUFBQUFBQUFBQUFBQUFBQUFBUUd0RHpBb0FBQUFBQUFBQUFBQUFBQUFBQUFBQXREYkVyQUFBQUFBQUFBQUFBQUFBQUFBQUFBQkFhMFBNQ2dBQUFBQUFBQUFBQUFBQUFBQUFBQUMwTnNTc0FBQUFBQUFBQUFBQUFBQUFBQUFBQUVCclE4d0tBQUFBQUFBQUFBQUFBQUFBQUFBQUFMUTJ4S3dBQUFBQUFBQUFBQUFBQUFBQUFBQUFRR3REekFvQUFBQUFBQUFBQUFBQUFBQUFBQUFBdERiRXJBQUFBQUFBQUFBQUFBQUFBQUFBQUFCQWEwUE1DZ0FBQUFBQUFBQUFBQUFBQUFBQUFBQzBOc1NzQUFBQUFBQUFBQUFBQUFBQUFBQUFBRUJyUTh3S0FBQUFBQUFBQUFBQUFBQUFBQUFBQUxRMnhLd0FBQUFBQUFBQUFBQUFBQUFBQUFBQVFHdER6QW9BQUFBQUFBQUFBQUFBQUFBQUFBQUF0RGJFckFBQUFBQUFBQUFBQUFBQUFBQUFBQUJBYTBQTUNnQUFBQUFBQUFBQUFBQUFBQUFBQUFDME5zU3NBQUFBQUFBQUFBQUFBQUFBQUFBQUFFQnJROHdLQUFBQUFBQUFBQUFBQUFBQUFBQUFBTFEyeEt3QUFBQUFBQUFBQUFBQUFBQUFBQUFBUUd0RHpBb0FBQUFBQUFBQUFBQUFBQUFBQUFBQXREYkVyQUFBQUFBQUFBQUFBQUFBQUFBQUFBQkFhMFBNQ2dBQUFBQUFBQUFBQUFBQUFBQUFBQUMwTnNTc0FBQUFBQUFBQUFBQUFBQUFBQUFBQUVCclE4d0tBQUFBQUFBQUFBQUFBQUFBQUFBQUFMUTJ4S3dBQUFBQUFBQUFBQUFBQUFBQUFBQUFRR3REekFvQUFBQUFBQUFBQUFBQUFBQUFBQUFBdERiRXJBQUFBQUFBQUFBQUFBQUFBQUFBQUFCQWEwUE1DZ0FBQUFBQUFBQUFBQUFBQUFBQUFBQzBOc1NzQUFBQUFBQUFBQUFBQUFBQUFBQUFBRUJyUTh3S0FBQUFBQUFBQUFBQUFBQUFBQUFBQUxRMnhLd0FBQUFBQUFBQUFBQUFBQUFBQUFBQVFHdER6QW9BQUFBQUFBQUFBQUFBQUFBQUFBQUF0RGJFckFBQUFBQUFBQUFBQUFBQUFBQUFBQUJBYTBQTUNnQUFBQUFBQUFBQUFBQUFBQUFBQUFDME5zU3NBQUFBQUFBQUFBQUFBQUFBQUFBQUFFQnJROHdLQUFBQUFBQUFBQUFBQUFBQUFBQUFBTFEyeEt3QUFBQUFBQUFBQUFBQUFBQUFBQUFBUUd0RHpBb0FBQUFBQUFBQUFBQUFBQUFBQUFBQXREYkVyQUFBQUFBQUFBQUFBQUFBQUFBQUFBQkFhMFBNQ2dBQUFBQUFBQUFBQUFBQUFBQUFBQUMwTnNTc0FBQUFBQUFBQUFBQUFBQUFBQUFBQUVCclE4d0t3RDhtUHovLzgrZlBJdDhxTFMyVlpnMnZYNzlPU2tyNjNkdjEyMXk3ZHMzQndhR21wcVlWUHN2UHorL3MyYk10V1VOT1RvNmZuMTllWGg2RHdjakl5Q2dxS2hJMzUrUEhqMFVldVBUMDlKY3ZYelkyTmtyK29KWWZkN3J5OHZJSER4NDBkYWxtNEhLNXdoTnYzTGhSVUZBZ3plSWNEdWUzYjFKUlVkRzdkKzhhR2hxb0tibTV1Ym01dVJJV3VYUG5UbFZWVmJNLzhkMjdkNy9yaTdCWXJOVFVWQ2xuNXZQNU4yN2MrUEhqaDhEME4yL2VTUDYra2oxNjlDZ3hNYkcrdnI3WmEyaXF4c1pHS1U4WVlYZnUzQWtJQ0Nnc0xQemRHL1dmOWViTkd6NmYvMDl2eGY4bUJRVUZKU1VselY3ODZkT25GUlVWdjNXTFJDZ3ZMMi81U3NUZEw2cXJxME5EUTBWZWN1aytmdno0OCtmUGxtOEdBQUFBQUVpcGhXVjVOcHROL2MvaGNQejkvWVdYcXE2dXJxNnVidkdXL243djM3OVBUazV1MTMySmFBQUFJQUJKUkVGVXpjS2paTy9mdnlkVkFYVjFkVmV1WEduU3NqZHYzangyN0JpTHhXcjJwN2RtQlJTMHN0emNYQ2xMOFRVMU5mbjUrUUlUNitycTh2UHpxZEpjWFYzZGI2bkVLQzR1cnEydGJmbDY2REl6TTV0WGR1YnorU0VoSVRrNU9jMys2TjllU1ZKZVhuN3MyTEZidDI3OTN0V0tWRjlmZitmT25aWlVPNVNWbFNVa0pBaGZUbi84K0pHUmtmSExxZ0JoNzk2OU8zYnNXRVpHUnJNM2ljRmdSRVJFUkVkSGs0bzdDZFdWR1JrWmh3OGZKdGN1QVlHQmdjZVBIMi9xOXVmbjUyZG5aeGNYRi85eXpzckt5b3lNREhHdERJV0ZoVTA5S08vZXZZdVBqMi9TSWdKU1UxUFBuRG5UcEs4Y0h4OHY4a2pkdUhGRDhnbGNWbGFXbXBwS2Y1QWdHaG9hYnR5NDhjc2R5R2F6MzcxN0ovSUJvNjZ1N3BjM1JJSFBmZi8rL2JWcjE0Um5FNjY0L2kvdzdkczM0VXM5SlRNejgrUEhqOUt2cmFTazVOYXRXOVRQUHpvNnVxeXNUTUw4TFR6dXYxMUpTUWxWc2YvczJiT3NyQ3pwbDIzMmhicWlvb0wrdzMvMjdGa0xmN253THlmL1QyOEF3UDlkUjQ0Y3ljL1BqNHlNRkpqTzQvR21UNTgrZWZMa2ZmdjJTVjVEZUhoNFNrcktwRW1UTGwyNjlNdkhDeU1qbzlHalI3ZDRxNXNnTXpNelBqNSs5KzdkdjMzTkhBNG5KU1ZsNk5DaDJ0cmFaRXBZV0ZodGJlMjZkZXVhdmM3Mzc5OGZPWEtrYytmT1hicDBjWFoyL3ZuejU3WnQyeFl1WENnakkwT2ZqY3ZsYnRteVJVNU83czZkT3dvS0N2UzNEaDgrbkptWmVmLytmUjBkSFFrZjFQTGpUdWZzN0h6djNyM3IxNi8zNk5GRHlrWHk4L016TXpQZnZuMmJtWm01YmR1MjNyMTcvM0tSa0pDUWlJaUl3NGNQR3hrWlVSTS9mUGl3ZGV2V2JkdTJyVnExNnBlTFg3eDQwZHZiMjhEQWdCVHNwYXdlVWxSVTFORFErUHo1czZ1cnE0dUxTN2R1M2VqdlhycDA2Zno1ODNmdjN0WFQweU5UN08zdDVlWGxZMkppUks0dE16TnovZnIxUFhyMHVINzl1cHljbkRRYlFGZGRYVzFsWmRXK2ZmdkV4RVNCczRMUzJOaFlXbHBhWEZ4Y1gxOC9hTkFnQ1d1N2VQSGlpUk1ucmw2OTJxOWZ2MTkrOVB2Mzc3ZHUzWHJnd0lFRkN4WlFFN2xjN3RhdFc1V1ZsYU9qbzhWdGoyUStQajV2M3J4NTlPaFJNNWFWeHNXTEY5KzhlWFB3NEVFbWswbW1PRGs1UFgzNk5EdzhYRTlQVCtDSmt5SW5KOWVoUXdlQmlTVWxKVHQzN3BTWGw1ODllM1l6dHFRWjV6eUR3Zmo1OHllWHkyMXNiQ1IvR3hzYjYrdnJPUnhPUTBORGZYMDltODFtc1Znc0ZxdXVycTYydHJhcXFrcFJVZEhKeVltK2hveU1qSVVMRjlyWTJEZzdPNU1wSHo1OGtIRHk5KzdkVzFGUnNSbGY4TC9KdEduVEJnd1ljUEhpeFdZc201U1VaRzl2djNqeFltbnVPeTlmdnBRK0JFMVhWN2Q3OSs3ay84TEN3bm56NW8wZVBYclhybDNVdVUxd3VWeFMycStycTZ1c3JDd3JLeXN0TGFYK0xsNjgyTVRFaE15Wms1TmpaV1UxYjk2OFE0Y09DWHpXaFFzWGZIeDhaR1ZsRnk1Y0tHR1RuSnljYW10cnFYTGFodzhmSkVTd2FXbHBEUjA2Vk1vdkN3QUFBQUFpdGFRczcrenMvUFhyVjM5L2YxS044T25UcDJQSGpqMTkrdFRIeDRlK25xMWJ0MzcrL1BuQ2hRdkNoVjhwQzlIS3lzbzJOallDRTFOVFU5ZXRXNWVTa3RLcFV5ZFNveUt5eFpHK2tpNWR1dENuK1BqNHhNZkh2M3IxU3BwdG9HdDVxVXBZZlgyOWxaWFZ0R25UWEYxZDQrUGpYVnhjR2hvYUZpMWFKT1VtM2I1OU96WTJkdm55NWNyS3l0TE0vdzlXUVAzZndlZnp5OHZMeThyS1NrcEtTa3RMSjA2Y0tGQTBaclBaZG5aMmt5ZFB0clcxcFNhU0U2bEpIOVNtVFJ2Sk8zblhybDNQbnovUHpNd1VxUEVURmgwZGZlREFnYXlzTEhuNS83OTU1YzZkTzF1MmJIbnc0RUc3ZHUwWURFWmtaS1R3UEVWRlJlL2Z2NWV3Wm1Oalk3STRaZVRJa1JzM2JyUzN0NWV3MUM5REZ2cjA2VU45cWVMaTRzV0xGMXRZV096ZHU1ZWFvYUtpNHZYcjErSVdOemMzSjdzdUt5dHIzNzU5NjlhdGMzQndrUHlKSWxWWFYyL2V2SG5VcUZIVW9lUnl1Yjg4amdKRmJ3R1ZsWlhuejU5ZnRHalIrUEhqbTdGSlRSSWZIKy9vNkhqcDBpVXpNN1BtcmNIVjFUVTJOallnSUdENDhPSDA2Y0hCd2VmUG4zLzY5S21HaGdZMThlM2J0OEpWV09ucDZYSnljdjM2OVpPVmxXVXdHTm5aMmVmUG4rL1VxUk5WNGRBTWZuNStpb3FLYytiTVNVeE0zTEpsaTdtNStkNjllenQzN2l3dzIrSERoN096czRVUC9jZVBIOTNjM0taTm05YWs2dGFuVDU4dVg3NjhvYUhoeUpFanY2enVTMDlQWDd0MmJYQnc4T0RCZ3dYZUtpMHRuVEZqUnA4K2ZmejkvYVhmZ0owN2QzNzkrdFhVMUxSOSsvYlNiek5kY25MeTFhdFhseTlmTHVXSE5qWTIrdmo0ZlAzNjFkZlhkOGlRSWRUMER4OCtPRHM3ZCt6WWNlalFvU29xS2lLWGpZdUxPM2p3NE83ZHV4Y3ZYa3lmL3ZqeDQ2MWJ0eTVkdXRURnhVWENSMy85K25YT25EaytQajVqeDQ0VmVPdnExYXRIamh4SlNrcnEyTEdqeUdYZnZuMjdhdFVxTnplM1VhTkdrU2xuejU1TlRrN3UyYk1uL1pSNzl1eVpuWjNkNnRXck4yM2FSRjg4S3l0TCt0NjJJMGVPN05Pbmo4REVCUXNXR0JnWXVMcTZrcGVGaFlXUys2TjI3dHk1VFpzMjlDbDFkWFh2MzcvUHlzckt5c3BTVmxiZXMyZVBsTnZEWUREYzNOems1ZVc5dkx4RXZydDc5KzdPblRzTHY5dlkyRmhZV0NqOEN3b05EVDE5K3JTL3YvK0lFU05ldjM3dDZPaG9ibTUrL3Z4NWNUZW1aaC8zMnRyYTZ1cHE4dHhGSHNBYUdobzQvNFBGWXBFSE1EYWJYZk0vWnMrZS9lZWZmMHJlR3hFUkVTZFBucnh6NTA2N2R1MysvdnR2Qm9NUkZSV2xxcW9xZVNtaTJSZnEvZnYzUDM3OE9ESXlza09IRG53Ky85Q2hRL241K2NPR0RkUFUxSlN3MVBUcDA4M056WGZ1M0NueTNjYkd4dkx5OHRML3dlVnlMU3dzbXJSVjhKK0RtQldBZndzK24vLzkrL2ZPblR0blpXV1ZsNWVMYThrK2NlTEUzYnQzU2V3ekpTQWdnTjd0dTZHaG9iR3hVYUQ0YldGaG9hS2lFaFVWMWJ6TjA5TFNXcjE2OWYzNzk0WGZrcGVYbnp4NWNsTlh5T1Z5eDR3WlUxUlVOR1hLbEpNblR3clA4T2JObTNuejVuWHQyalU1T1ZuZ3JjVEV4RzNidHExWnMyYkxsaTFOL1Z4eGxKU1VTQ1dSbkp4Y1VGQ1FrNVBUbmoxNzB0TFNQRDA5NmJNOWZQaXdyS3pNM3Q1ZW9QaGFXRmo0NnRXcnNXUEhTZzVZRVNibGNYLzY5S25JU2lVREE0TmJ0MjY1dUxqTW1UTkgrTjBlUFhvTUhqeTR1cnJhMjl2NzI3ZHZYNzkrL2ZyMUt3bk9WVkpTTWpBdytQSGpoelR0OXoxNjlDZ3JLNXM3ZCs2NmRldldybDFMQ3R2aDRlSGtaSXVJaUJDNVZQdjI3VW1ZVktkT25ZcUtpdWJQbisvcDZUbDY5T2lUSjA5ZXVuUkppbjNEbUR4NXNwZVhWMlZsNWNPSER4MGNITUxDd3NoaGFvYWFtcHJ0MjdlVFNrQTVPYm1xcXFvUkkwWkltTi9hMnBvOGUxRnUzcnpKWnJPblRadVdtNXQ3Ly83OTZ1cnFxcXFxcXFxcWlvcUt5c3JLaW9xS3NyS3l5c3BLTXJPbXB1YVRKMC9JOFJYNXE5SFgxMWRRVURoeTVJaklpSi91M2J2VHF3aEpXQWxWTmlDdVhyMzY1Y3NYS3l1cm16ZHYwcWZMeXNwT25UcVZWTi9NbWpWTGVPWGg0ZUVhR2hwbFpXWFBuajJiTTJlT2xQVjB6ZkRqeDQvWTJOaHYzNzZkUFh1VzFPNVpXMXZIeGNXdFdiTW1PRGpZMjl0YjVHbEE3VG9LajhkemNuS3FxS2dZT1hKa1dGaVk4Q0xtNXVZQ1A1eVduL01NQm1QdTNMbVNJOVpsWldXWlRLYXlzbktiTm0yVWxaWFYxZFY1UEI2cE1pQ0NnNFBsNWVXWExGbENUZG14WTRlRXlpbDZBQlkwdzRRSkU0eU1qTUxDd2hZdFdrUWk1Q1RZdkhtejlIbEtyS3lzcUJZSWRYWDF3WU1IWDcxNjlkV3JWNTZlbmdZR0JzdVhMMy83OW0xZFhaM2tqcWVHaG9aVWVmN1NwVXN5TWpKMmRuYWtjMDkyZGpZMW01NmVucHljM09uVHArbTFjbkp5Y2pObXpLQmVWbFpXWm1WbHJWNjltcG9TRlJWMThlSkZnWnBOYXVaZXZYcUp1MUFEQUFBQVFQTklXWlluaGd3WmN2WHExUU1IRHV6ZnY1KzBTYTlacytiTW1UUGg0ZUZVcERLcDdSazZkS2h3RUwrM3Q3ZVVQY2cxTlRXRlkxYjRmRDZQeDZOeUczejc5bTNtekptU3R6WW9LSWcrcGJDd1VGMWRYWEt6c1VqTkxsV3hXQ3poVnE2SkV5Y3lHSXduVDU2d1dDeFM3TFcwdEl5SmlYRjNkeDgyYkJnVlpTNk5tcG9hY2EyTUtpb3E5QWlEZjdBQzZyOFZuODgvZnZ4NFVWRVJpVkFoSWY3MFhBWEN6ZmxjTGpjOVBaM2VqWW8wSllhRWhEVHBvMi9kdWlYY2lFakg0L0ZJK2F0SnE4M0x5eU9sUzVKOUpEMDluYlNsa1hxOFo4K2VrWW9DVFUzTlhyMTZQWDc4ZU1lT0hSTFc1dUhoMGE5ZnYxbXpaaDArZkhqS2xDa0M3NGFHaGdvbi9wdzNiNTYxdFRYWmVIR29TQnJTNU14bXN3ME5EZS9jdWNOZ01OVFUxQVlQSHZ6aHd3ZHhmZElVRkJReU16UEoveVFKeDVneFk0Um4rL3IxcTdpa1FYMzc5aVVYRUhsNStlcnFhamMzTjBWRlJSSnE1dXZySzdKYW1PN0RodytTWnlCdGtGU2xuQUI1ZVhseG9RQk5VbGRYZC9Ma1NVMU56Y0xDUW5wL09SVVZsUWtUSm5oNWVRa2ZHZ1VGQlhydFltcHFhbXhzckoyZDNmRGh3emtjenF0WHI4UTFFajk5K3RURHcrUGx5NWNYTDE2a2QwSGg4L2xPVGs2RmhZWDM3dDJqUjdlMEVKUEpKSkZEMDZkUFp6QVllL2JzbVRGanh1WExsL3YyN1V2TmMrdldyWmN2WC9iczJUTTRPSmkrN0xoeDQ4aTFTMUZSMGMvUGovNldycTZ1dU52Tmx5OWZTTzI2bXByYW9VT0grdlRwODh0cUhIRjBkSFNXTGwxNjVzeVpreWRQU24raGRuUjB0TE96TzNyMDZMRmp4eVRQT1hueVpKSFZSNlFmbExnT1FzN096dlBuejZkUGtaZVhQMy8rL01LRkM4K2RPMGZGckZSV1Z0cmIyMnRxYXZyNyswczRTMk5qWTFWVlZZVXIvMG1qU1RPYTI3OS8vOTZoUXdkWldkbUhEeC9xNk9pSUMxZ2hkZFE2T2pwYnRtd0pEdy92MmJNbkNkUjQ4dVNKbzZOalZGUVVpUTc1OGVQSHBrMmJlRHllY09EVXk1Y3ZQVHc4cE53cUZSVVY0WmdWRW5WQnZUeDgrTERrTkJza3BDd2xKZVgyN2R1a1dwZzZmTzNidHg4d1lBQ2Z6LzlsaE9qOSsvZnI2dXJvRFY3SnljbE1KcFBENGRDVDVKR2Z2RUNGMjV3NWM5YXVYWnVibXhzWkdVbEZ1NUkybFBEdzhINzkrcEVtaWY3OSs5dlkyRnk2ZENrc0xNemEybHJrWmpUN3VNZkd4djR5TkVkSlNVbFpXWm5KWkpJSE1GTlRVM0k1eXNyS0VzaVMzcU5IRDNMb1UxTlRUVXhNeU5seThPQkJHeHNiTnpjMzRjNTRFalQxUXAyYW1ob1hGemQrL0hqeWJDd2pJMk52Yjc5Ky9Yby9QNyt0VzdkSytLRHk4bko2dEhkY1hKeVhseGNKMDZtcnE2TUhTc3JKeWVucDZZMFlNVUpYVjFmNkx3TC9PWWhaQVdodGp4OC9KZzJveGNYRk5UVTFwSGpRdDIvZnVMZzREdytQNk9obzBzSTljdVJJa1l0WFZGUUlaMW9qSzZFY09uUW9MQ3hNT01RK0tpb3FMaTVPeXUzazhYajE5ZlVLQ2dxa3JONnBVNmRaczJhSmZQSlRVMU5yUnN6S2d3Y1BTRW5tMXExYjVlWGxXbHBhMGk4YkVoSWlJeU5EenpuUmNxVGxuanh1YW10cisvcjZCZ2NIMDUrVHFxdXJlVHhlUkVTRW5KemN0R25UeVAxVlJrWkdYVjJkZExCZ01CakRodzhYeUJlbnFLaElibmd0UE83WHJsMkxqbzRXR1Y2Z3JLejg5dTNidDIvZkNreG5zVmp6NXMwYlBIaXdtcHJhdzRjUEZSUVVldlRvb2FxcW1wNmVIaG9hMnI5L2YzSmtxNnFxQklJaEtQTHk4cytmUHlmUDN6RXhNVHQzN2p4NzlxeTV1Zm1BQVFOKy92d1pHUm1wb0tCdzd0dzU2bXhSVWxJaTVYQStuODltczRjTkcwWmlWa2FQSGgwVUZMUnk1Y3ExYTljR0JnYVNwNkxqeDQ5VEg4VGxjcmR2Mzk2MWExZUJVSDBTNm01aVlySisvZnBUcDA2NXViblJ1NEJJajhmamJkKytQVGMzMTg3T2J0eTRjZVM0ekpzM1Q4SWlwcWFtQWxNaUlpS1VsSlFXTDE1TWVnK1FpYVJ3VlZWVkpTTWpNMnJVS0cxdGJXMXRiUjBkSFYxZFhTNlhLeWNueCtQeHFBRHpob1lHT1RrNUtxWkJYbDcrelpzMzVGMnl4NmpqdTNuelp0S1lUZHk3ZDgvSXlFaGJXL3ZUcDArZE9uVmlNcGxsWldVblRweGdNcGtKQ1FrSkNRblVuQlVWRlhKeWNxVHlUbFpXVnFEYngrdlhyOSsrZlVzZTlPUGk0bmc4M244MGlIam56cDE2ZW5wdWJtN1cxdGJuenAzcjFxMmJxYW5waGcwYnpwMDc5Lzc5KzBXTEZnbEg5MSs0Y0VFNHIrQ3hZOGZ1M2J2SFpESmZ2SGp4NHNVTCtsdjE5ZlU4SGs5RFEwT2dncmpsNXp5RHdUaDkrblJ0YmEyOHZMeUNnb0tDZ29LaW9xS2lvcUtzck95a1NaTWNIQnhXckZnaE9TZEtRVUhCelpzMzU4K2YzNjFiTnc2SEl5c3JTejY5VjY5ZXdsSGVTVWxKb2FHaHY5cWo4UDhoQ1d3a3pFQXFXWVR0MnJXTENpRUtDUW41NVZCdXBEK2ZRSGVmTm0zYWVIcDY5dTdkKy9qeDQvUG56MDlNVEJ3NWNxU1dscGF5c2pLcGF1ZHl1ZWZQbng4elpzeUNCUXZVMWRVMU5UVTFORFMwdExTb1NNZnk4dktZbUpnWk0yYVFHcG00dUxqejU4L1RMKytLaW9yVjFkVlU4Ykt4c1ZGR1JvYkVyT1RtNXZMNS9NZVBIL040UENNam8wK2ZQbEZWM3UzYXRidDM3NTd3VjlpMmJkdlhyMTkvK1UwQkFBQUFRS1FXbHVXSjJiTm5QM3YyTER3OGZNQ0FBWFBuem1Vd0dHdlhybzJMaXp0NTh1U3NXYk9VbFpXVGtwTE9uVHRuWkdSMCt2UnBrUVdObmoxNy9uSVFIQ3NySzJsR21lbllzV05BUUlDRUdVZ3RCOTNQbnorMXRiV2xINTFFU1VtSkZIK2FYYW9xTFMzZHVIR2p3RVRTYm4zanhnMU5UYzAvL3ZpRFJNT3NXN2R1NTg2ZE9UazVWRTlmSFIwZGVsOENrVWo0aTBnQ0dSVCtrUXFvLzI0eU1qS3ZYNy8rK3ZWcnUzYnRPbmJzcUtDZ1VGeGN2R1BIamovKytLTkRodzd0MjdjblorQytmZnZDd3NMZXZYc25lVzBiTjI2a24wWEZ4Y1ZCUVVHalI0OFd5SDM3OE9GRGdlNHhJcEd3ajErZVB3SXVYNzVNV3ZGSlpCaFZ0VVZlTGwrK25Md2NNMmJNMmJObnAweVpZbTV1WGxaV05uMzY5SzFidDVLNnFldlhyN3U1dVYyL2ZyMWR1M2FxcXFvRkJRVXNGa3ZrbUNNUkVSRmtrRElXaTBYVjJaSUlrbG16WnBHZ2s5TFNVbHRiMjdWcjE1S2ljVnhjSEQybFUzNStQcW5nT25Ma0NDbno5dW5UNTlxMWF5WW1KbmZ2M3VWeXVSTW1URmk2ZENtMTJTZE9uS0FIa04yK2ZWdEdSaVk1T1RrbEpZVytZYmEydGdFQkFlS2lpRzdldkVtYVBKV1ZsWDE5ZlJjc1dMQnYzejUxZFhXcWI4YTJiZHRFZHRhUGo0K1g1c0NSUFNPdXE0WndIRjR6a0dDUmdvSUNrcWVCdnYrN2R1MDZZY0tFcUtnb0RvZEREN3pJeThzckt5dWpZbGFLaTR1ZG5KejY5T2xEYXRkZFhWMGpJaUl1WGJwRVR4ekM1L09UazVNdlhicjA5T25UTm0zYUxGKytuT3czeXVQSGovUHk4aXd0TFg5andBcUpXYW1ycXlQL1Q1OCszY1RFNU1xVkt3SzE0Z2NPSEpDUmtTa29LRGgxNmhSOTJmejgvSlNVRkFVRmhjVEV4TVRFUlBwYi9mdjNGeG16OHVuVHB4VXJWbFJXVnA0OWU3WkRodzQyTmpZclY2NjhkT2xTMTY1ZHBkbGFMcGNyVUlkR0tsNVlMTmJseTVmcDA2MnRyY1dGb0EwZlB0emMzRHcyTm5ieDRzVURCdzZVOEhFN2R1d1FIcHlGOUFsODh1VEozcjE3UmFabG9zSjlWcTVjU2RVMGtzcmhzckl5S3JhRHkrVnlPQng1ZVhsU2wwc01Iano0d29VTDVEYkJZckh5OHZKZXZYcTFZTUVDcXIyZnlXUXFLU214MmV5RWhJVE9uVHRyYUdnSXRFZTBiZHVXeVdUKytQR0RkSndqYlVsdjNyd2hjU0ZHUmtaTGxpd3hNelBidDIvZmt5ZFB4TldoRWNyS3lsNWVYck5uejE2L2Z2MzE2OWVWbEpSMGRIUzJiZHZtN093Y0hoNXVaMmZYMk5pNFljT0dzckl5ZDNkM2NkV3RSNDRjbVRCaGdvUlBTVTFObFRMZWFQMzY5Wkx2eUwxNjlTSm43Sk1uVDdwMjdUcHUzTGpRME5DcFU2ZnUyYk9IYW40NmV2U29RT2dWWmNPR0RhdFdyWHJ5NU1tZE8zZm9EVjVlWGw1OSt2U3BxS2lnTjhHUW1NdlRwMC9UMXpCMTZ0VHg0OGMvZlBqUTN0NCtNRENRT2oydVhyMWFYRnhNYjlyWXNtV0x2THk4OFA1djRYRm5NQmlUSmswaXQxZnlBRWFldmhRVUZDNWR1blR0MnJWSGp4NHBLeXVMQzl5NWRPbVNRRzk1a3Vqcnk1Y3ZyMTY5Y25Cd0lFOWZQWHIwR0RObURCa0NqL3pLbUV5bW1wcWFoRVBUMUF0MVNVbko3dDI3VlZSVTZPbTB4NDhmMzc5Ly80Q0FnTEZqeHdvMzM0aFRYbDZlbDVjM1pjb1VzdDlJYmEydXJtN0hqaDExZFhXYmV0T0gveWpFckFDME5rZEhSM3B3N3RxMWE4bVlKdWZPblpzMmJWcVBIajBTRXhQVjFkVUZ3bERJODhvZmYvelJrbysyc0xDUXZvbjZ5Wk1uTmpZMjl2YjJhOWFzSVZPcXE2dUYrM3g0ZUhnMGIwaGprdkdsYjkrK21abVpOMjdjV0xwMHFmUWJscDZlUG5Ub1VDMHRMYXJHaE0vbjgvbDhrUlVvY25KeVZHY2dDVThrcEZ6cTR1SWlISVc2WThlT1JZc1dUWmd3Z2VyWVJEMUhLaW9xa3BGdVNYN2dRNGNPQ2NTV21waVlrSHdrTFQvdWFtcHE5R2RjRG9jVEZSVmxabWFtcjY4djhodlJ5enl4c2JIa256Tm56cVNucCt2cjYxUGRodmg4UG92Rk1qSXlvcWNsSkhFUzlHWk9MUzB0SHgrZnQyL2ZraExMb1VPSE9CeE9YRndjNmNrVUhCeThmLy8rdUxnNGtoMGtNakxTeWNtSlhnZlV0Mi9meTVjdmg0YUdEaDQ4T0NVbFJWWldsdjd1M2J0M09Sek91blhyeEZVYnJWMjdsalRxbTVtWkRSOCtuSnlISkNyTDA5T1RhdXN0S1NtUmtaRWg2UkRhdFd1M2Z2MTY4Z1gvL3Z2djI3ZHZqeGt6aHVyTHdtUXltNVFKTUMwdExUTXpjOG1TSmUzYXRWTlhWMDlJU0ZCVFUxTlZWU1duMXV6WnM0dUxpOCtjT1NPOG9KeWNITmxPRG9jelo4NGNHUm1aNDhlUEMvUU5xcTJ0ZFhSMFRFNU85dkh4RVE3UEx5a3BlZnIwNmFaTm0vTHk4bWJPbkJrY0hEeG8wQ0JIUjhmeThuSURBNE93c0REcWNmREdqUnRidDI1ZHNXSUZlU2t2THkrUW05clQwNU42c0NZL1FIcWVCanFSdlhtYXdkYldWbDFkM2RQVGs4UGhlSHQ3ZCsvZWZjMmFOZVBIanlkN1FMZ2JuUEM0VG9HQmdYNStmblBtekRsOCtMREF3M1JXVnRhU0pVdDBkWFhwNVRwS1M4NzVzckl5Z2VBWUNybFFmUG55NWU3ZHV5Sm4wTlRVSkdIcEZ5NWNVRkJRSUNkaGNIRHd4WXNYU1JsR1EwTkRvTWNZU2VVcWNtMy94ZExTMHFoalJNZmhjSEp6YzZuUmxPZzJidHhJNzNJNmJ0dzQ2VFBma2xvNStoVEp2ZXNvNHVybFY2OWUzYlZyMTgrZlArdnE2bEoxZVVSaFllSDU4K2U3ZCs4dUx0MWxVRkJRWTJNanZRcStZOGVPd2hkL3l1WExsOTNkM2NuLzA2ZFBwenJQVVRXaFJrWkd3NFlOYTJ4c0ZIa2lpUnl4R0FBQUFBQ2s5THZxY0p5Y25OVFYxYW4yRHlVbEpVOVBUeDBkSFZLZU5URXhHVDkrL042OWU4VlY5OHZJeVB3eVQ0QkFuZnZuejUvSlNCK2sxVDhsSlVWTFMwdFJVWEhxMUtuQ1JSSUorSHgrY1hGeFEwT0Q5RzBESGg0ZXc0WU5hMG1weXNURWhGNWU4UFQwZlByMEtlbUJrSmlZeUdhekJRYS9wajlkMC9OSmlPUG82Q2d1NXlpOWp1V2Zxb0NTdlBIL0JlaFpWLzM4L042OGVUTjkrdlRtcFIyMXNiR2hOOTYvZS9jdUtDakl6TXlNcWhzaFdDeVdOS0VQZkQ2L0dXMVhMaTR1WklDR3VMaTRMVnUyM0x0M2o1eUJseTlmUG5EZ3dKczNiK2laZTVTVWxKU1VsRWdQQ2hVVkZkSUxuK1FxME5EUW9IZktGNGxVNXBTVmxRMGJObXpidG0zMHdaSTBOVFVORFExSm1aUlVpNUdYNUxkRE5EWTJidHUyVFZkWE56WTJWa1ZGSlRNemM4R0NCU1NxUUVsSlNVOVBMeTh2ajhmakdSZ1lVSWVEeitkVFF6RGs1ZVZsWldVcEtpb0dCd2V6V0N3WkdSbnFoS2N5QVp3NmRZcmVoSitRa0NEUS9LbXRyZTN0N2IxdzRjTFEwTkJwMDZaUmk0djgyV1puWjBzWnMySm1aaWF5ZG9oays1Qm1EWks1dUxna0pDU1FuakEvZnZ3WU0yYU1pNHVMbFpVVmZaNWh3NGJSazNhUVBxWGsvNXFhbXRXclYvUDUvRk9uVHBFb3EzWHIxdDI4ZWZPdnYvNktqbzZta25iUG5qMjdzTEJRVzF0NzQ4YU5TNWN1VlZOVEV3aTVPSHYyTEptTnVnU1I2RGNPaHlQeW9xU3NyRXhPYVFuZHQwam9FcC9QRjZoakNRd01WRmRYdjNmdkhwL1AzN2x6NTQ4ZlAxeGNYQllzV0xCOCtmSTVjK2FRSkNJMU5UVXpaODVVVUZDSWlvclMwZEZadm55NWhZWEZzbVhMSk96SmpJeU1OV3ZXVkZaV3VydTdrODVzNTg2ZHM3VzFYYkJnZ2JlM3QwQzBXWGw1T2FsV0pmRVdMMSsrcks2dWJ0ZXUzWUVEQjRUWExKek9lZDY4ZWZRZFdGbFpHUkFRTUdEQUFQSzVEZzRPOSsvZlAzcjBxT1NNVGVQSGp5OHJLeE1lWGZyV3JWc01CbVBnd0lIQ1NjSHBWek9SUTY2VWxaVUZCZ2FPSFR0V1pMZ01sZlVrSWlLQytxYjB4djR0Vzdhc1diTW1NVEdScEFBWHJuMjZjT0dDdWJuNS9mdjNkKzNhUlUzMDl2WW1LZHQ3OSs1ZFZsYTJjdVhLZS9mdXNWZ3NEb2NqRUFQRVpETHBUVWo2K3ZyNzl1M1QwZEdodnVuY3VYUGJ0V3RIYnNUeTh2S1dscFpUcDA0Vm1RT2VVRlJVbFB3TUl4ekFHaDhmVC9aNVpXVmxmbjQrcVRIdTM3Ky9vYUVodWJKSlJtOEZDdzhQMTlMU292ZVhKa0VoMXRiVzlJdFZWVlZWZEhRMGxYRG8vUG56Vktyc2p4OC9abWRudTdpNENQUU90YlMwRkRrMjBPTEZpNTg5ZXhZZkgwOGwyS3V2cnlleGc5dTJiUk9ZbWI3ekRRd01ybDY5MnNMai92ejVjNUlBUnJqTnJyUzBsTWZqUFh6NFVOeCtHelJvMEY5Ly9VWGRRSXVLaWxhc1dFRWVUYTlkdTBhZXh3VGFCNmtFOFBRYzFlSklmNkZ1Ykd4MGNIRDQrZk9udTd1N3dPT0JtNXZidkhuek5tM2FGQmtaS2JEVTU4K2Z5UkhrY3JrVkZSV2ttcFNhWjlPbVRRSlJnUEF2aEpnVmdOYVdtSmhJU3FjN2R1ejQvdjE3Y0hCd2RYWDFraVZMdW5YcnRudjM3cytmUDVQYm9YQStpVjI3ZG9tTFdlRnl1ZlMwV3VTT1hsWldSazFSVWxKcWVSWkVOVFcxcVZPbk5qUTAwRy9uZS9mdU5USXlldkxrQ1JYYVFpRjNDSkxXWXVIQ2hmUXhpU3NxS203ZHVxV3VycjUyN2RxTkd6ZGV1M1pOK3BpVkV5ZE9rUFpPNGVvU2tSVW9RNGNPdlhqeEl2bWZQSkhNbXpkUCtFbW9vcUxpNXMyYjVORkg0QzNxWnFhdnIwL3ZjQjhYRjBkYXVHL2R1dlhseTVjWk0yWUlQR2dlT25TSTJsY3RQTzdHeHNiMDV3dytuNzlqeDQ2a3BDUTNOemR4TVNzalI0NFVpSTJRWU1pUUlRS054TVhGeFFKZDgyVmtaQXdORGIyOXZUdDE2cFNZbUdoblowZGlEaG9iRzhQQ3dtUmxaY3ZMeTd0MDZWSmZYKy9sNWRXeFkwZUJGSWdHQmdiMEIyVlNpaWFQRGlFaElhcXFxcXFxcXZRa0FZTUdEYUpPV2hKK0VSQVFZR3BxeXVGd1NLbWdwcWFHSk91amloL1YxZFV5TWpMazNXN2R1cTFmdjU3RDRUZzdPMSsvZnYzUFAvLzA5UFNzcXFxcXJLd1VHQnBjR3I2K3ZqSXlNcVREaXBLU2twUTVoNnVxcW5KemM2bVhEZzRPZS9mdTNiWnQyOEdEQittem5UeDU4dEdqUjZ0WHIyWXltVlI2SkZWVlZkSTVnNXc1dzRZTm8rWS9jZUxFdlh2M05tM2FkT25TcGMyYk4zdDdleXNyS3o5NjlNaloyWG5VcUZGLy9mWFhMemZzN2R1M1dWbFpvMGVQcHUrSzI3ZHZsNVNVa0ZoMUtYczJTTVBTMG5MYXRHbE1KblBKa2lYbTV1WkRodzc5OGVPSGNMSW9jc1FGcGdRR0JycTV1VTJhTk1uVjFWVWdZS1dnb0dETm1qV3FxcXArZm42L3JOTVJTY0k1LytuVHArM2J0MHRZOXNhTkcvVDBOblFEQnc0TUNBajQ4dVZMUkVURXVuWHJkSFYxMld5Mm41K21HT2RkQUFBZ0FFbEVRVlNmc3JKeUM0TU8vOHZrNU9SY3ZYcVZ5V1FLSEZrdWwxdFNVaUtRRW93TXZMcGt5Uko2ek1xSUVTT29wQ2xaV1ZuVjFkWDBrSytFaElTT0hUdjI3OStmdkh6eTVJbEF6TXEzYjkvRVZaSFRTUmhYdTNseFhUOS8vdlQzOTEreVpJbSt2djZKRXlkcWFtcCtPVkE2M2FOSGorcnI2eWRQbnJ4NDhlS1ZLMWVTaVhKeWNtZlBuaTB0TFJXWGRIZkFnQUhOMkZRQUFBQUFhSGxaZnQrK2ZmUXhtaVUzakUyYU5JbjYvOWF0VzAwZGVsakF3NGNQNmExNkpGMm9wcWFtdU5ZQ2NVcExTeHNhR2d3TkRjWEZaQXN6TURCb2VhbXFaOCtlUEI2UFBDMnpXQ3hTZW8ySWlHQ3oyUllXRnRUR09EbzZEaHc0a041eUxKd25SdGljT1hPa0tVaitneFZROEkvZ2NybVNZMVpldm54SnFqZXJxcW9ZREFaSkV6SnMyREFTZnRTalJ3ODdPenNxSE1yWTJOak96azdDQ244NVBrV1RWRlZWa1V5Y1pPaUtrcElTOHJLa3BJU2E1L2p4NHk5ZnZnd01ERlJSVWFtdnJ5Yy9IL3FBWWlTK2hON0RKejgvbjdvV2tkTTdQRHk4ZCsvZTQ4YU4wOVhWRlI3QmVkU29VZlJ4eEVUMnJPalZxMWRnWUtDeHNmRnY3TjNlczJkUGNlTnIvQllEQnc3czBxVUxxWVVnR2EzYXRtMHI1YksxdGJVTEZ5N015Y214dGJWOTl1eFpjbkp5UlVWRlJVV0ZscFpXWGw2ZWk0c0xpVVFoYWFJY0hCeW1UWnRHZ2dNT0hUcjA1Y3VYTTJmT2tMQ25Cdzhla0FnazRhQVFWMWRYVjFkWDRZOE9EZzRtZlJwSjl5MURRME42RjBmSy9mdjNmLzc4S2R6VGxaek1CdzhlVEVsSm1USmxDcW05SHpseXBJdUxDNS9QWDdCZ2diT3pjMEZCZ1lPREE2bnlHamh3b0t1cmExVlZsYjI5dmZDbjhQbjhvS0FnRXRiajZlbEpWYXFZbUppY08zZHUwNlpOdHJhMlc3ZHV0Ykd4b1U2TTdPeHNFaXBLa0dVWExWcEVKV24yOC9QejhQRDQrKysvRnk5ZVRIMEs5Y3VpaDR1UmV1T3paODlTaVovNzl1MDdjdVRJQnc4ZTNMcDFTL0lOYnZQbXpmVFlMenI2alpzZ0hWeXBseUlyYXQ2OGVSTVlHRGh4NGtTU2VrMHlLeXNya29tYy9McXBYRElCQVFIcTZ1cWJOMittei96Z3dZTTdkKzZRVzZlbHBTWEo0ZkhwMDZmNTgrZDdlbnFPR2pVcUxDenN5SkVqN3U3dUJnWUdKSXJsK3ZYcjE2OWZwNjlFVTFQVHdzTGk1OCtmVGNxc1Q5YkdZRERtejU4dnNpdGFrK3pkdTVmcVBKeWZuMC82OGU3YXRhdEo0d0JLOXRkZmY5RkRIajk5K2tRRjJCa2JHM2ZxMUltS25RME9EdTdSbzhlUUlVT2VQWHRHSDBPTnpXYS9lL2VPSHV5MVpjc1dja1U5ZE9qUSsvZnZ5V0JBOCtmUDkvZjNMeXdzTkRVMXBlZWJTVWxKU1U5UEo5bFd5QlI2WUUyemo3dVBqdys5MnpOZFEwTkRZMk9qaE1jelgxOWZNek16VFUxTmNoa25qUy82K3Zvc0Z1dktsU3YweFBuMzd0MkxpSWh3YzNPamdxMUpUMmJKcEx4UTgvbjhmZnYyUFh2MnpNcktTamdXeXNEQVlQZnUzVTVPVHF0V3JmTDE5YVZIdEN4ZnZwd2EySWhLVGkvUUlBWC9jb2haQVdodFZOR0ZqQktpcEtTMFljT0c2dXJxZ0lDQU5tM2F4TVRFeU1qSUpDUWtrS3R0VWxMUzl1M2JZMkppOVBYMUpUUnJaV2RuQzErKzZZM2NNMmZPcEFLOUd4b2F5QUNyd21SbFpVbitOSEZjWFYxemNuTDgvUHpJdzE5eGNYRkZSVVd2WHIxMGRIU0U4NWhsWkdUazVPUk1uRGhSVVZHUlB2NGxxWnZnY0RpelpzMGFPM2FzbHBiV3UzZnYzcjkvTDAyQVJXUms1TXVYTC92MjdVdi9kcVM4UkZvMGhSY1JEbERZdW5XcmNOMUVYbDdlelpzM1I0OGVMUzd6Qk9tWFQ3SW1FTy9mdnljdDNMNit2bXBxYW52MjdCR29HYUhIckxUa3VILzY5SW1VWHFoZ1hoNlBWMVZWSlNjbko2NU1RangrL05qTXpFeExTK3ZMbHk5a0Nva1ZlUDM2TlVtNXFhQ2dJQzdrUlZoaFllSG16WnN6TWpMYzNkMFBIanc0YTlZczhneHg0TUNCN094c2ZYMzlEUnMyK1B2N0d4Z1l1THE2OHZsOFVpK1RuNTkvN05neFoyZG40UTRUang0OW9rY3lDWVE5eGNiRzBxdHZCZzRjU0lVRWtkQ1dvMGVQWHJodzRkcTFhOVNqeWZUcDArWGw1ZW01T2todTFULy8vTlBYMTFkWldmblFvVU14TVRIbno1OFhOOXFvU0dscGFZOGVQVkpVVkd4cXA1K01qQXpod1lCTFMwdEZEbXR5N3R3NU10QVNRVlYxa1laMktpNm5xcW9xSmliRzF0WjJ3NFlOWm1abXExYXRzcmEybmpsejV2SGp4ODNOelUrZVBDbE5nWitzZWQ2OGVmU1MxWXNYTDFSVVZGcGVxQ0IrL1BoeDVjcVZ0V3ZYS2lvcTBtc3JNak16NmFWTnVxdFhyMUwvTnpZMnVycTZCZ2NIYTJwcWpoZ3hRamovaXArZlgzRnhzYTJ0N2RPblQ2bHlZOCtlUFVuYmZIRnhjVXZPK1QvLy9GTjRiRFZxdy9yMDZVTVBPUmZwMEtGRGJkdTJKZk9FaElRVUZ4Zjcrdm9LZDd3QVB6OC9lblVKaThVeU1UR1pPWE1teVZGTUljTVNVeS9idDIrL2F0VXFrdk9KakNkOTZkSWxYVjNkcEtRa3NwT3JxcXIyN05sVFVWRXhiTml3dFd2WERoMDZ0RnUzYms1T1R2VFB5czNORmNobkt5VjNkM2RUVTFNcUtSU0h3eEdJYXlFRHBqWTJOZ3AzY2xKV1ZpYWplcTFmdi83SGp4LysvdjdqeG8zcjBxVkxRVUdCeUdvamdyNStMUzJ0NU9Sa05wczlhZEtrL2Z2M3IxMjdsdHc2NWVUa09uVG9JTExTMzhYRjVmdjM3ODM0cGdBQUFBRFE4am9jRXJoQUgvdjFsMTY4ZVBINjlXc3F1eDdCNVhKSjdnUUpCTWErdExhMkpzT091THU3aDRTRXhNZkhkK3pZc1JsdDVDVE56UERod3dVRzgvMmxscFNxYW1wcTVzNmR1M1RwVWxMUDgvUG5UeU1qSXhhTDVlZm54MkF3L3ZqakQrcUIzTVhGcFhQbnp1S1N0dEo3Y3hIazZacmU3NHZDWkRKSnVndmluNjJBK2k5V1dWbjU2TkVqNmlXSmFVaE5UYVhhRHJXMXRRWDZzdjllWVdGaDR0cno4dlB6dVZ5dWNEOTR5dHExYTBrSExaTFJZZTdjdWJLeXN0MjZkZlAyOWo1Ly9qeTFmb0dQb3hveUN3c0x5U0JmcENIdzd0MjdKTDZFTk1BSEJBU1FpZ3RxeEp3bWlZNk9wbWMwT1h2MkxCVUpRWlNYbDRlRWhDZ29LSkN1OEN3V3E3Q3dzRzNidHRPbVRkUFcxZzRKQ2JsNzkrNkZDeGVHRGgycXFLaTRmZnQyTFMydGlvcUtGeTlla0dxY3lzcktxS2dvWTJQajNyMTdrNHVTUUVCQWswaWZObFVBaThVaWhXNEtpUi9pY0RqQ3YzZFNpUDR0c1VFQkFRRzV1Ym1rYW9LTStyUng0MFpxelpLSE5WRlJVU0dMa0FIVDVlVGtORFUxdGJTMDJyVnJ4K2Z6YjkrK1RiSjNrMCtoTjZJWEZ4Yy9mLzZjN09mNituclNCVzdwMHFYMGVyYVBIeittcHFhT0hEblMyTmhZK0tQcFBYOUlBakNSYWFlM2JkdVdsSlFrOHEzaTR1TGs1T1NoUTRlUy9LK0JnWUZ0MnJTeHRiWHQxNi9mNTgrZjc5NjlPM3o0Y0twR2QvUG16ZCsrZlNQOVZ3WDgvUG56NzcvL2Z2RGdnYTZ1cnBlWGwwQzN6eUZEaGtSR1JtN2N1TkhOelMwdUx1N0FnUU9rcm1QQWdBRmt2S0dZbUpnelo4NmNPSEdpZCsvZTZ1cnFaSitRZ0I0ek16TWJHeHR5TEVwS1NoWXZYbXh2YjAvL0VWVlhWNWVVbElpTWRWaTdkbTFoWVNIcE04bmo4VTZkT2xWVVZDU1FRNTAwaUFpY2RTU2xVRkpTVW1Sa3BFQ1RqVURGTEovUDkvZjNGMWoyMjdkdnBIc1ZGWlpCMGRQVEUyaGtzYkN3b0g0djJkblpKSFloTlRYMTNidDNHemR1RkxnWlZWVlYzYmx6aDlUSnk4dkxreDFGVGhnbWsvbjY5ZXZqeDQvYjJ0ck9tVE9IekRsMzdseHE0QlVMQ3d0RFEwTjNkM2V5TTBtY2s0bUppZVN4aytoNFBON0ZpeGVGYzlKVVZsWktmb1lSM2c4a3dVOUZSY1hvMGFObnpacEZZbkNsNy9UMTZ0VXJlbVZhU1VrSmRkbVhzaStyalkyTmpvNE9HWXROUjBkbjllclZNakl5UFhyMG9KOGVKMDZjME5iV3BzZVFVVDlERlJVVkx5K3ZQWHYyakI0OSt1dlhyeVRKaXBHUkVmM0pKejgvUHowOWZkbXlaZlJmTktYWng1ME1MQ1dTcDZkbllHQ2d1TWN6NHZMbHkzNStmZ2tKQ1VwS1N1UUpzRnUzYmlFaElXVmxaY3JLeXRUakZubkwzTnhjWklxc0ZsNm85Ky9mSHhFUllXcHFTbzJ0SnNEUzBwSzBVUzVZc01EWDE1ZmE3VjVlWHZYMTlUVTFOU1RSTzBtTTNiVnIxNlNrSkFsZkdmNVZFTE1DMEtvMmJOaEFaZCtxcjYvbjgvbURCZzFpczlseWNuSXpaODZNam82T2lJaG8yN1l0MWFSS3J1WjZlbm9pYjEwQzdPenNTSHR0ZEhUMGd3Y1BxQ0FWa29LTVVscGFLaTVYbThEb004TDA5ZlV2WHJ4NDZkSWxjak1tQlV0VFUxTURBd1BoNTdsOSsvYmw1T1E0T1RrSmw4L0pzL2pNbVRQSmVJMGhJU0dSa1pIaWJrS1VvcUlpZDNmM05tM2FuRHg1VW1CWWg4VEV4TnJhV2dtbHlsOGlNYUgwSnNiR3hrWnBTbDgzYnR4NC9mcTF2YjI5Y0ZjZUhvOUhuaFZhZU55MXRiWFhyVnRIcmZiT25UdHBhV25XMXRZQ1RlK2xwYVhuenAwek5UV2xCMEczYmRzMk1URlJvTXNYVlpiUTBkR0pqNCtYWnYra3BxWTZPVGxWVmxZNk9Eak1uajJiUEViazVlWHQyN2Z2MGFOSHExYXRXclZxMWFKRmkrYk5tN2Q5Ky9ZRkN4WlFIWW1lUG4yYWtKRHc5T2xURHc4UGtaRWljWEZ4QW1mSXc0Y1BxVVBKNC9Hb3FqcFpXZG1tOXNDWU5HbFNXVm5aa1NOSGxKU1VuajkvZnVYS0ZXTmpZK2tUR3BOQ3VJU29JTW5NemMycHdQK21JdC8wNmRPblZCNUNRbDFkUFNvcWlwUmdCdzhlN09ibXRubno1bmZ2M25YcjF1M0lrU1BTWENpS2lvcEkxcjdzN0d4NnpFcCtmcjV3cHBObWk0eU05UGIydm5QbmpvZUhCNzFZU044bnRyYTJpb3FLVktRTy9lZVdscFlXRmhZMmF0U29lL2Z1U1JqRmlaVDJLVFkyTnVRYW1KS1Mwdkp6WGtJZHlva1RKNFRESGNpSXArU28zYjE3dDBlUEhvNk9qZzBORGMrZVBaczRjU0laWHBwa2lQSDE5UlZZTmowOVhjcE4rdTlHWXVGLzJWZXBRNGNPMjdadEk4bExmWHg4Q2dzTFI0d1lzWHYzYm5sNStiTm56MnBvYUN4Y3VEQStQdDdQeisveTVjdkxsaTB6TXpOemNIQ2c1MHhtTUJpalI0K1dKc053YlcwdC9ZcFJVRkJ3N2RvMWYzLy9TWk1tN2R1M1QxdGIyODNOVFdSbjJhQ2dJT0VCc3owOVBhT2pvenQwNk9EbzZQanQyemNlai9mWFgzOWR2WHBWVTFQVDBkRlIzRFk4ZnZ5WUhveVNsSlJrWUdEUXZYdjMrUGg0UzB0TEl5T2ovUHo4dm4zNzl1M2JWK1FBUTZTM1VISnlzcmg2ZkFBQUFBQVE1M2ZWNGV6Y3VWUDZEejEyN0JnWjA0ZnU4K2ZQQXFQaGlFUU40VUdhUlVubmg4ZVBINU9lMzB3bWs4dmxrdFFMa3Ftb3FGQjlOa2l6UlBQR2JXbDJxVXBWVmJWVHAwN256NTlmc0dDQnZMeDhRVUhCMUtsVC9mMzlSVFoxaUZOYld5c1Fia0lSbVRTUm50YiszMWtCOWQrQlpHVVFtRWd2K0p1YW1nb01WQ0dCd08rQ1JBWUluMTMweHN0Mzc5NmxwS1NJWEJ0cFl4UDNMb1BCY0haMlhyRmlSVVZGaFllSEI2bUpKUWN1TXpPem9hRkJlRVIxVXErMWFkTW1zZ0VWRlJVa3F5aWJ6U1o5NFVoL0d6S2k2KzNidDhsdlZyaGJvRFNtVDU5T3d1TktTMHZYckZtellzVUtrbFNKbEk1Sm82Q2ZuNSt2cjI5VlZkWENoUXRqWTJQSmlNYVBIejkrK1BDaHA2ZW5qNCtQcnE2dW01dWJqbzdPdlh2M2FtdHIyN1JwTTNYcVZKTGpzNkNnb0Z1M2JsVHJiR05qbzhDd05aSVZGUlhSaDI1cDlpL281TW1UQVFFQnd0T3ZYcjFLN3dwRmtXYXdNR2tjUEhpUWFvSjFjbklxS3l0emQzZW5Mcm1rVFZmQzRzZVBINitxcW1yYnRxMk9qbzZHaGdiVk9wdWJtMnRuWjZlZ29FQk9KQmFMUlk5WnljM05wVklYbkQ1OSt2UG56NHNYTHlZRFVWRmlZbUpTVTFNblRKalFralF6cXFxcTlmWDE5TnpxMUVXcFhidDJJU0VoMnRyYVRDYXpxS2pJMDlQVHpNeU1xdGNLREF6czFxMGJWVnY3OE9IRCsvZnZDd3lnVE5JUG56OS9ubnk3ZGV2V0ZSWVdpcXlhVzdac21hZW41K3ZYcjJmUG5qMWh3b1JWcTFhWm1KaVFPeXpwZjZ1cnEwdmRjQnNiRzNmczJLR2twRVFmVE56ZDNUMHZMMDhnMmZ5REJ3OGNIQnhjWFYyRmcrSCsvUFBQMk5oWXN2MnlzckxwNmVscGFXbExseTZsT3RhK2VQRkNYTEFGaVgzOCtQR2pjQ0RGaHc4ZlNFSWFEUTBOSG84bmZHVWdNYWJ4OGZIQys4SFUxUFNYVndBZWozZjA2RkZOVFUxNmtpVHFMWExIZi8zNk5mVXV1VEJ1M3J5NW9hR0J4K09GaFlXeDJleWVQWHV5V0t6Ky9mdFRUeXhsWldYdDJyVVRlSUFaT1hLa3lLdzVJckhaYkNyWkdKMkVxbDF4U0o4ME1zaWdyS3dzMmFxU2toS1JJYWNDT25YcXRHN2RPaElSU0NRbEpWRlJDOEtKOFVRaXRZamtBSkU5VUY5Zm41T1RRNiswbEpPVFUxUlVwRThwTGk3VzBOQWd1YWtNRFExRFEwTzVYSzZOalEyWHkyM2E5eGRGbXVOT1RUbDc5cXh3L1RQSnN5TDhZQ1l2TDArMUNmYnQyNWRVZmk1YXRPamJ0Mjl5Y25McTZ1cFVVS2FVbW4yaDVuQTRlL2JzaVl5TU5EWTJsdHovYzhlT0hVd20wOXZiMjhyS2F0V3FWU3RYcm1ReW1mMzY5U01aVnNpMVMwTC9RUGpYK3IveU5BendMekYvL3Z5UkkwZFNMeTlkdXBTWGw3ZHg0MFp5YjN2OCtERzVtOWJVMUpESSttL2Z2akdaVEhxbGd3UURCZ3dncFpIMDlIUlpXVmtxM2F0QWgzVmk5dXpaQXBFclhsNWU0dkt2VUt5dHJaT1RrNDhmUHo1OCtQQS8vdmlEREt4QXJ2NDVPVGx2M3J3UnppSW83TU9IRDFsWldicTZ1aVRWNU15Wk0wTkNRbUpqWTdkdjN5NGhXcmFob1dIejVzMFZGUlY3OXV3UnFDOW9LaGFMUmE4YWtKR1JhZE9tRGRuaDlPY2VrbFRteUpFamtxdG1PblRvTUg3OGVGdGIyeTlmdnRBRGRjblRKM2xXYU9GeDE5TFNvbHBiWDcxNjVlSGhNV0RBQUFjSEIvcUp3V2F6bHkxYnBxcXFldno0Y1dyWVMyTHExS2trRm9ITlppOWR1cFROWmdjSEI1TUlHMm5xUkZnc2xydTdlMmhvcUo2ZTN1WExsMDFOVGRsc2RscGFXbFJVVkZKU2tyS3k4b0VEQjhpQU1xR2hvYzdPemdjT0hQRDE5Yld5c2hvM2JweXhzYkdscFdYYnRtMy8rdXN2T3p1NzdkdTNDNVJiU0xsSUlOeUgzckhKeTh1TDZoZXljZU5HK2xNeWVlQ1czRnRpMkxCaFE0Y09sWkdScWF5c0pDV1pZOGVPRlJRVWlIeUFGdEN6Wjg4bFM1WUVCUVY5K1BDaGVaVkhNakl5WkVGbloyZUJzVTdFVVZKU29yZWppM3k4SXlFK1g3NTh1WERoUW1Sa3BKNmVYdi8rL1pPU2tzYU5HemQ1OHVTeFk4Y09HVEtFRkhFTEN3dnBKU3Z5djQrUEQ1Zkw3ZHExS3owYXByUzB0TEt5VXBva2ZsTGFzR0dEbnA3ZTNyMTdMU3dzM056Y3FNc1J0VS9JLy9TWGRDTkhqcngrL2JxMnR2YXdZY1Btelp0SFArNlZsWld6WnMxYXVuUXBOVEFLTlpGNjJjSnpuc0ppc1pZdVhVcXZ6ZVR4ZUV1WExwMC9mNzVBQVhMRmloVlVGVml2WHIwR0RoeW9vYUZCQm50cWJHeWtCK1FWRkJRSVArZ0xkMEg0dnlrek01TVU2bjQ1WjBoSWlLK3ZiMkZoWWRldVhVK2ZQajF4NGtUU0dlN216WnRLU2tyYTJ0cFRwa3padm4yN3JhM3RtVE5ud3NQRHJhMnR4NDhmZityVUthcE9UZVJJejhJRXVnVjA3Tmp4K3ZYcmpvNk9TVWxKNmVucDN0N2VvMGFOb3Rjb2tTdDVVRkNRaVltSmNQMTQ3OTY5U1pjZ1V0QzFzYkVodFMxdDJyU3h0TFFVdHcxVHAwNmxJbHJZYlBhdFc3Zm9KeitEd1hqMjdObnUzYnM1SEE3VkNWamdLNUJlWEloWkFRQUFBR2lxMzFpSGs1V1ZsWmFXSnZuamV2WHFSZjg0T2owOXZWOEd2aHc5ZWxUNEtmZmR1M2VrbDNCRFF3T0x4YXFwcVprMmJacms5VEFZakRGanhsQk5IV1Jna2VmUG41UE1FSkpwYTJ0VEF6UVF6U3RWa2U3dlM1Y3V2WGJ0MnNDQkExa3NGcFBKUEgzNjlMaHg0MjdmdmswZm80SE5acjkvLzU0MHlaT1dZM3JpZlJJMDg4dkJGMnByYXc4ZlBreTkvTmRXUVAxMzZONjlPelhnUWsxTmpZMk5UVU5EUTJCZ0lEVUFqY2h5alRnTEZ5NmsxeVdXbHBaR1JrYWFtcHBTQThVU3o1OC9mL255SmZsLzM3NTlWSEFTSFovUEp5ZmI3ZHUzSlE4ZGxaS1NRaXI5c3JLeWpJMk5TZFdmckt3c2FTMFRRRytxTkRJeUltMXBNVEV4TzNic3VIRGhBaGxSSlNJaVl0ZXVYVUZCUWVRRXlNdkxFL2ZSdGJXMTlmWDE1T1Joc1Zna2lvdHNyWTZPRHRrQVV2blRzV05IOHZMVnExZlU0b01IRC9iMzkrL1NwWXVscGVXN2QrOXFhMnN0TFMzcjZ1b2VQbnpZdm4zN3ZuMzdlbnA2a2tyRjBORFE0dUppZWh1L3NiRnhURXdNcVlzam55NU52eWxLZVhrNXlSTkFHazFiRXZWRkJ2WDQ1ZkJlc2JHeDRzWnphUVlxMVVSNGVIaGhZU0dUeWR5MWE5ZktsU3Z0N095by9YRHo1azE2d0ZORFF3TVZ6RUZhcno5Ky9DaTg1bXZYcnJWdDI1WlVHem81T1ZIOS9iS3pzejk4K0VBaVVlN2N1WFB1M0xrdVhicTBjTDl4dVZ5QjI0U2lvcUtDZ2dJSnBLdXFxaUkvdzZLaUlnc0xpelZyMXBDbWNlb3llT3pZTVJhTFJlOFI5TXQ4T2RYVjFiTm16U29vS05EVzFuWjBkTnk3ZDYvSVh4OUZWbFkyS0NqSTNkMDlKU1hsMWF0WENRa0pxcXFxYkRhYm5weUpPSHIwYUVaR3hwa3paNmhxOElTRWhPdlhyOCtaTTRjTS9VTWhqZkVDMXdUNkoxTC9yMXUzTGkwdDdkU3BVOVF3TjJGaFljbkp5ZlQ1eWVqVjVFcWxyS3dzSVFBaVBEeGNRME5EVGs2T1BsUVFzWHIxNnRldlh6OTY5S2g1dzJOeE9KeUpFeWUyYjkrK3ZMeGNUVTJOdmhKeWFWSlFVR2pidGkyOWMxUmVYbDVnWU9DQUFRTkkyNDIrdmo0NUVOVFZwcXFxcXFLaVF0dzk2UExseS9YMTlaSzN5c3JLU2x3Y0c5WFJXcHpNekV5UjJVR282dlNLaWdwTlRjMVRwMDRKajBjbTdPclZxNWN2WHlhN0lqUTBOQ1FrWlByMDZWVGFiMTFkWGVyNGlyTnc0VUlTNEZ0WFZ5Y2pJME1hdjdadTNTcDh1UFB5OGdRaVNEdzhQT2lQTjE1ZVhzK2ZQLy9ycjc5T25Eang5dTFiZWh6SjI3ZHZHUXlHdjc4L3RkOW16SmpScVZNbmNWc2x6WEduVDVHUmtSR29ncjV5NVVwQ1FvTEFybzZMaTZQdlZSTVRFek16czNQbnpzMmJOKy9WcTFmZHUzZjM4dktxcnE0Mk56ZFBTMHVqSHJkSTk4dlEwRkFxUk16Q3drTGdzdHpVQzNWWldkbTZkZXN5TWpLTWpZMzkvZjEvT2RUanBrMmIyclp0Nis3Ky85Zzc4M2lvK3ZmL04yTXdUTmE2UzR0U0dFcUw2ZzZodEh3cXBVWFJRaWxwWHdsWldsQ1JMZGwzUlpRMVdiS1Z0VVVSdHl5SklpUkoyYmN4RERPL1A2N2Y3enpPNzh3WXd0MTlmNytmZWY3aFljNmNPWFBtTE8vemZsL3YxL1c2SEQwOVBXTmpZNk9pb3FaTm13WVNKU2oyNU9qb2lMNExnb0tDTUNGY05DZE9uQmhOMVVnT2Z6Y2N6UW9IRHI4VkpOVitjSERReXNycXk1Y3ZMaTR1RUM5Z01CamJ0bTBURVJGcGIyOS8vLzQ5OUZETHk4dFpEbmpHajdpNHVMS3lNbm9KVWhXUERUZ2M3dGF0Vzl1M2J6YzFOWTJPams1UFQ1ZVhsNGRnelowN2QzSnljbVJsWlZsYUVhSUJrNVd0VzdmQ2szWDU4dVd6Wjg5dWFHakl6czVtcmdHSjhPTEZpNktpb3AwN2QrcnE2djdLRC8zL0FNMHB4cUtRU0NTV2xKVHc4dklLQ0FnZ1JWNDdPanBpWTJPRmhZVkhmRmF0V0xGaXhZb1ZwcWFtcjE2OWV2VG9FZEtQUi9jVkp2QzhmLzc4ZWVuU3BVVkZSVXBLU29zWEwxWlJVVkZXVnNiaGNOYlcxdCsvZi9meThzSUlWaURSQ2tKbUVSRVJrTWt4Zi81ODVIZU5LRS9PeXNxS2lJaFFWVlc5ZmZzMlZGVzhkdTBhNkFtT0hqMTY5T2hScE5TaW9LQ2dwNmRuVGs2T3E2dXJoNGVIaDRmSGd3Y1BWcTVjQ2NVeWtRYy9uVTVIZDZyWTU0b3BLU2x4Y1hFaERzQm9ZTmcvb3NNbkRvZGpNQmhRSGVQS2xTdFNVbElGQlFYb2d1SUlmWDE5T0J3T0dXb3FLaW9xS3l1N3VycUNwUUVvdEJnTUJuTWZIVWJzY0d6UjM0dG9nZnY3KzBra0VycTRDVXNlUG55SUh0eVdscFptWldXdFhiczJKeWNIV2RqUjBSRVVGSlNXbGxaV1ZpWWlJbkwrL1BsRGh3N3g4dkpXVmxaR1JFU2twYVhGeHNaQ3dzcng0OGNqSXlNeFRyQXdITlhTMGlJU2lRa0pDY2k1Z0k3bXhMWTJXbHBhOCtmUHQ3Q3dHSDM5S1RSU1VsSVFmT0huNTBjUG1TQVlOSG55Wk9hRkNPTzg1dEhNbmowYkxjcUcreHF6RUhNZENna0pRVisvckt3c01USFIydG9hZlZmKytlZWZ6UFliSVNFaFVGMSsvRlJWVlkzR1BtUkNrSmFXbmxqSFpnZ0V2SHo1VWwxZG5YM3dxN0t5Y21CZ3dOTFNVbGRYbDRlSHA3dTcyOXpjUERNelUxOWZ2Nnlzek5EUTBORFE4UFRwMDMvODhZZTF0ZldoUTRjY0hCd2tKU1dSUVdCYlc5dHdDWmNqSWlZbUZod2M3T0hoRVJzYk8ydldMSGw1ZVV3MHBLbXBLU3dzYk5teVpTeTkwK0VKZVBYcVZVRkJ3Yk5uejBJRHdzWEY5Zm56NTVxYUdqYmZ1M3o1OGlsVHBtUmxaZlgyOWpMN3hPTHhlRE16cytmUG56T1B2dFRWMVJVVkZkbEhoVVpKU2tyS2NJbXRCQUpCU0VoSVNFaG8zcng1R1BOaERodzRjT0RBZ1FPSHY1V0JnWUh5OHZMVzF0YTJ0cmJodE9Ec0pjSnNHUDlZSHZGdkx5Z29ZSmxRaEVaYlcxdFZWZlhRb1VNYUdocklRQnVZUEhreWtna3dISDUrZnN5YWxlam9hRDQrdnI2K3ZxdFhydzRNREhoNGVHQW1NT0xqNDVPVGszMTlmZEg2ZmtROWdBeTlNekl5MkpoUElDeGF0QWlqV1JuYnFBcEtSU3hmdmp3Z0lBQ3NJMmJNbUVFZ0VFeE1UTEt5c25KemM1RlJENVZLTFNzcmc2VDJTWk1tclZ1M0RxTlpFUmNYaHpRYk5qUTNONk0xSy8vYUFOUm9LQzB0WmZicCtadFlzbVRKY05QQWJDQVNpVWlpUW1CZ0lNeit6cHMzNzFmMU9oQ0tNVEl5UW10Y0tpb3FIajkrckthbWhxazg1ZWJtaG1oV2hxT3hzUkdTRmdvTEM5bkVKeUh6bmtna1VxblUwNmRQS3lzcmc5SDF3TURBYU15UWdOallXRkZSMGZuejU3TjhkOWFzV1UrZlBvV2tjMFFqQWxoYld5T0tIemMzTi9CditGWHJWaHFOMXRuWlNhUFJob2FHT2pzN0lXeWlvNk96Wjg4ZUl5TWpCb1BoN2UwZEZoWVdGeGVITGlIUjFkVUZuZ2NBaFVLQmFoVHdja1IxbDR5TURHenQrdlhyN0MxSlJvTzZ1dnFJc2FieTh2SUoxS3dBMGRIUk5qWTJ5NVl0OC9mMzkvUHo4L1QwZlBUbzBkV3JWeUVzc0dUSkVyVFpTV0ppSXJJRE5CcnQ1czJiZkh4ODZGbll2cjYrcnE0dUJRV0ZxVk9ucXF1ci8vWFhYNW1abVhDaDRuQTRFb21rb2FFQmdRVjNkM2MrUGo0dkx5OTBtdDh2QVJkU1ZGUlVWRlFVZWpuRUQ2SE5iMjV1aG45Q1EwTmJXbG93U1Y4dlg3NU1TRWlRbHBhV2taRVpMdTRFMmJDVmxaVVFmaUdSU0lzV0xkcTVjeWVGUWpsMzdweWdvT0RxMWF2Wjd5Y09oNXMxYTlhalI0OFNFeE9uVHAwS0NyL3M3R3dRVGQ2N2Q2K2xwVVZkWGQzT3ppNDBORlJJU0NnNk92cmV2WHZkM2QzZDNkM056YzFpWW1MTVB1NS8vZldYc0xDd2xKVFVpSFdUbFpTVWxpOWZucEdSVVZGUkFSTWN6czdPeUxzVUNpVTBORFE0T0hqaHdvVm56cHhadVhJbCt1RGN2WHRYUTBNRGFvY2h0TFMwWU1MRnNQRFZxMWRyMTY0RnMyR1dFSWxFTmliRVJDTHg1TW1USHo5K2hPY1VlbFllV2xRZUhwNHBVNllnVjJOeGNiRzd1L3Z5NWNzREF3UGhrS2FrcE5UVzFvcUlpRUR5R0tLZldMUm9FYktwS1ZPbXhNZkh3MjY0dWJtQkhSUWJORFEwcGsrZkhoOGZqK25Bb0JPdGg0TmxobUZ6YzNOT1RnNGZIMTlWVmRYNjlldk56YzMxOVBUQVN4aWcwK2tuVDU1VVYxZkhLRk1sSkNSQWhqVTRPSmlWbFFXaDJ0RWt5Q0ZjdkhpeHU3c2JzdVBrNU9RZ2MyekpraVhvaE1uaHdGaURMRnk0Y09YS2xRWUdCcTZ1cnUvZnYwZTZLOGpKUWd6SVFTL0NSck15bXZPT1hwK0xpd3ZUMFhyMTZoVWl3VUZBNnhxQmt5ZFBHaGdZUUlWRWRYWDF5c3BLUGNkMEpGOEFBQ0FBU1VSQlZEMjlvYUdobHk5ZkloNW0wSmU3ZS9jdTBubFRWVlhGZEdOK3RhRVdFQkRnNStkZnQyN2QzcjE3b1k3ZWlCdytmRmhKU2NuQ3drSlpXUmtFSzUyZG5kQmZyYSt2THlnb21EbHpwcDZlSHF5Y2twS0M3QzJEd2FCU3FZakhGUWlWT0pxVmZ3TWN6UW9IRHIrVkJ3OGV3SEJpYUdpSVFxSGc4WGdyS3l1b0duajU4dVhxNm1wbloyZDdlL3U4dkR3bEphWHU3dTZTa2hKTU9RTU1FMUtTODVlWU1XUEc1Y3VYTFMwdHo1MDcxOWpZaURUNmxwYVdyMTY5c3JTMGpJMk5aV01PT1RnNG1KaVlDUFlxeU1MdDI3ZjcrdnJHeGNXeEdSTnUyTERCM055Y09mYnhTMUFvRk5CZ0lrK2orUGg0WkFadSt2VHA0SGtMNmdFcWxYcnMyREgwdy83TGx5OW9OeiswT3Y3QWdRTXBLU21uVDUrT2pJd0VlU202cnpDQjUzMzM3dDI3ZCsvdTZlbkp5OHVMaVlsQmw2ZlYwdEppMDYxaE1CaElJWlZidDI1cGFHaGc1bG1IUTBORGcwZ2tybHUzN3ZuejUxQU5hdGFzV1N0V3JGQlZWZVhpNG9xT2ptYitpTEd4c2Fpb2FHMXRMZEo5bDVhV2hpRTlKSVdnWmI5T1RrNFkyV3haV1JtaWQxWlNVbEpTVW1wcmF3UE5TbGRYRjh6eXd1a0FkejdrSERVME5PQndPT1NhVkZaV2hwcEtUazVPSUxDRi92SEtsU3RaRm01Y3NHQUJSazlnYm00K01EQmdhMnVMK0xKVVZWV2hMMTAwR01HNHNMQXdlZ2dIbzAyMlJ4cmJzd3dQRDU4NmRhcU9qZzVhczhMTnpRMlpON2EydHR1M2J5Y1NpUlVWRlZldVhKR1dsblowZEx4MjdkcWJOMjlldm55SjNzbWdvQ0RvcVVkR1JzYkZ4Wm1hbW5KeGNlWG41NGVHaHBhV2xrSktCTVFkZnFscTBtaFl0bXhaYW1vcUptbEFVVkVSZEQ5VUtoV0h3OEVPQ0FvS3ZuanhZbUsvZmN6WFBKcmJ0Mjh6ZTNneSt3d3oxN1dsVUNobVptYXFxcXI3OSsvLzlYMGZPMVZWVlE4ZlB2dzkzN1YxNjlZSjFLeThmLzgrSXlOanpwdzVUNTgrcmFtcDhmSHhZU045c0xDd3NMQ3dnR0JOWldYbGhRc1g2dXZycjE2OXFxZW5SNkZRakkyTjNkM2RYN3g0Y2ZQbVRXbHA2WG56NXZuNys2TWpmU1FTYWNRSkEyQmdZQURqdXd0Wk9FWkdSa2VQSG9VNzYxZjU4T0ZEYkd5c3BhVWxLS3ZBZlRjbEpjWEx5NHZOcHdJREE5ZXNXWk9hbXZySEgzOFVGeGZESlplWGw5ZmUzbzRjcU1yS1N1WUExb2lwTUtNbk5UVjFSRCsyU1pNbXljbko3ZGl4WTgyYU5SUDF2Unc0Y09EQWdRTUhEaXlwcUtpSWlvcDY5KzdkaUxhRklpSWlZOU9zakg4c1AyUEdET2l0SFRod0FET1ZCVkFvRkI4Zm44akl5S2xUcDBLZDMyblRwa0hZZmZ5QTU4Ui8vdk9mcEtTa2d3Y1BYcjE2VlY5ZlB6dzhIQzFKZ2RsdVpXWGw0VlRqZS9ic0djMGtEWXkxV1NiRmpubFVkZkxreVpNblQzcDdleTlZc0dETGxpM2MzTnd3aTMveDRrVkVrYUNvcUtpdXJqNGhFbTJFZjBNQWFzeVVscGIrdGlFaEcrdUMwVUNoVU83ZnZ5OGtKTlRaMlJrY0hDd2dJSER1M0xuUmZ4elVWQk55MEFERXlDRWpJNE5OZkxLaG9lSE5temRyMTY3TnpNeTB0N2MvZWZJa21DN3o4UEJnL0JpUS9jUklsMEpEUS9Qejg4K2ZQejljK0pTYm0xdE1UQXgrV2tGQkFYb1NWRmRYZC9YcTFSUUt4Y2JHWnNlT0hlRE1CTytHaDRmREpCOE1maDBjSEVCTUF6T0xhTkxTMHBENnMrQ0JEVzBDbFVwOThlTEZtalZyc3JPekd4c2I2WFE2V3BKQ3BWSVJvd0tncUtnSVdUSWVnZGVrU1pQKzg1Ly9zQXh4bzcyWC9sbmV2My92NGVIeC9QbnpKVXVXK1BuNUNRa0ptWnViNzlpeHc4VEV4TWpJNk9uVHB6SXlNZ3NXTE5pNWN5ZnlrYmEyTm95T2NOZXVYZWdpS1E4ZVBMaDU4eWI4bjVXVnhjUERrNW1aeVhMeTNzbko2ZXZYcjBqQm1qRUFMZExLbFNzUjFjaVBIejhlUG53SWtxL3AwNmZERWxsWjJkN2VYckFyUUQ4MzI5cmFJRGF5Y3VYSy9QeDhsaWs2Q0k2T2p2Q1BuSnpjNDhlUDBTdVAwcmtLaDhPaGoyUkVSSVNVbEZSMWRYVlRVNU9Sa1pHTmpRMWNHRGdjcnFtcGFkcTBhUVFDNGVQSGoxREJSRWhJcUtTa3hNcks2dGF0VzNKeWNyMjl2UjgvZmx5M2J0MG81MURndVJNUUVPRHE2b29zZlBmdVhYSnljbkp5c3F5c3JJT0RnNFNFUkhkM2QyNXVibmQzZDB0TFMweE1USFYxOWRhdFd4Y3VYSWpabXJtNSthdFhyMWgrVVdabVptWm01bkM3b2FxcWltUnZSa1pHSXBGaGRCNFJtVXhXVWxLNmQrK2VqSXdNNHFhUDluMWZzMllObkhjS2hUSTBORVNsVWtHSnUyM2J0cXFxcW5uejVoMDRjTURKeVlsQ29mRHo4K2ZtNW5KeGNhRjF0OXpjM0VobThvc1hMekQ2T2FDZ29NRGUzcjZ1cms1RFEwTllXQmlIdzQyWXpEeDY3dDY5S3k0dVRpS1JwS1NrNXMrZmIyVmxaV2xwaWU1bHdZOFZGeGNmTGdDVmtwSUN2bE9mUDM4Mk5qYTJzN01icFk4WENKSFQwdEpvTk5yMDZkTVIzK0xQbnoremIrc2VQWHFFdUpqLytQSER3c0xDME5Edzd0MjdFQnZmdTNjdnVnVUFBVjllWGg3TER0aVl6enRDZDNjM3hnbUpaVzBnNW1lRWlvcks0c1dMWFYxZE96bzZWRlJVMXF4Wm82U2s1T0xpd3NmSGgweXBRUE9Wa1pFeEljWFhBRzV1Yms5UFQzNStmaWNuSjViZTg4d2NQSGh3L3Z6NUVSRVJ5T3dEWlBPU1NLUjE2OVoxZEhRNE9EZ3NXN1lNcnQ2NHVEaEVLdnI1OCtldFc3ZGFXRmlBc3B6RHZ3ZU9ab1VEaDkrS29xS2lucDVlUUVBQWtVaTB0TFFVRkJSc2JHejA4dktTa1pGUlYxZWZNV09Hb3FMaTgrZlBVMUpTakl5TU1qSXlCZ1lHV0JiWkJicTd1OGNzcng0UHUzZnZUazlQaDg0MDhtZ1VGeGMvY2VJRVdMU3hHZGpuNU9TMHRiWE5temNQcmR2ZHRtMmJyNi92OCtmUFcxcGEySWlJRFF3TUdoc2JXZHJZUW1pRHBTRmhYRnpjdkhuejRIOEtoVUlnRUJEUkEzajVJbUdSMmJObmc1aTl0YlUxTkRSMHpwdzUrL2J0UTIvcTI3ZHZ5QlE0VEFRaUE0bGx5NWFabXBvNk9qcGV1WElGWWpIUWU0WSt4NFNjOTVhV2xvYUdoaTlmdnRUVzFuNzgrUEhEaHc5TlRVM2MzTnlyVnExYXNtUkpRVUZCUWtKQ2JHenMzTGx6MTZ4WnMzYnQycFVyVjZLRnZWbFpXWFYxZGN1WEx5OHFLdnI2OWV2WnMyY2RIQnhHR1hnQ0NYTnljdktUSjArUXZoM29yMW1lQzIxdGJUczdPM1EzdDZXbGhaZVhGOUdzb0x0aXlzcktvKy9jNEhBNHBQdEZwVklKQkFMSXd3RThIbzllQVpReHZyNis5KzdkRytYMk1haW9xRWhJU0N4YnRnelJySWlLaWtKMWJUU3hzYkY5ZlgyWUxnNm1FOXpjM0R4aVpWbTBheWlpMThGc2gwUWlwYVdsd2NJdlg3NzQrUGdrSkNUSXk4dURVb2VYbDNmdDJyVklMaUFnSnljSE1tRVNpYVNtcGlZc0xNekR3Nk9pb3NMRnhRV2ZaVEFZYVdscGMrYk1ZYU41R2pQTUxwYzNiOTZFMEpLWGx4ZUJRSUFBQjVzdzA4REFBTHByanJIQVJTL0VNSjVySHVIWXNXUG9NbXAwT24zTGxpMUhqaHpCU1BqUlkybUlFRUY1WStUS29WS3B2K1NhKzk5R1MwdUxzYkV4cEc1MGRuYWVQWHRXUzB2TDI5c2JjZC9GQU0rK3ZyNCtmMy8vb0tBZ0lwSG80ZUVCVVVWK2ZuNFE4M2w1ZVdscWF1N2J0OC9Bd0dEMjdObm84QVF2TCsrYU5Xc3dtUjh0TFMxbnpweFp2MzQ5Smd5M2V2VnFsdTd1aUdDRlRxZWp3K3Z3LytEZ0lEbzRSU0FRb0VFZUhCeThkdTJhcEtRa01zcWxVcW53YzZCcSs0TUhEeUlpSXBLVGs1Ri9tcHViRVl2NGxwYVc1dVptTXpNemVBa2hqQTBiTnNEMEJrdXhJK1IzVGdnc0l4VE1sSmVYbDVlWDUrYm1YcnAwYVd5RjFUaHc0TUNCQXdjT0hFYkUxZFVWTWhQK1ZpWXdoc1BOemMxY0RUa3hNZEhaMmJtMXRmWFFvVVBuejU5SEQyOG5CSDkvZnlLUnVISGp4cVNrcE1XTEY5KzllemNtSmtaWVdEZzVPZm5ObXplR2hvYm93WGhGUllXZm41KzF0VFVtelpSQUlJeW1Vd2RUWWl4TjE4YzJxZ0tmRzFsWjJjcktTbTF0YlM0dXJzMmJOLytTYStaNCtNY0RVUDhOQkFVRmRYVjFIVGh3NE42OWUxVlZWYm01dVRBdlBzcGlHVkN5Z1UzVzNLL3k5T2xUSXBHNFk4ZU94TVJFc01aa3VacS92NytRa0pDQ2drSm1acWFLaWdya1NzR0Z6VndCaEhsRUZoMGRiV2RuSnlVbGhTbjVpc0hDd2lJMU5aVkFJTUJzSXBJU3RuejU4dVhMbDdlMXRkblkyTWpKeWFIdkdubDVlUkRIZEhkMysvcjZxcW1wUVdKU1VWRVJ4aVJweTVZdGRuWjJ0Mi9mTGlzcnUzLy9mblIwTk5ndnBhZW45L2YzcDZlbkkrSWJ0Q1RGM053OFBqNGVYdGJVMUJnYkcrdnE2aUltUmlJaUl1aWFGNytLbnA0ZXl4QjNUazRPc3dmQTc2ZXRyZTN3NGNOOWZYMEdCZ1lyVnF3QUoyYmc4T0hERlJVVitmbjVrQ2FYa0pBQXk3bTV1WThjT1FJMlVRamZ2MzlINTJ0QjhSSGc5ZXZYNGVIaFJrWkdTSHZiM056czYrc3JMeSsvWThjT01wbE1KcE90cmEyUjdTTkFoTzNXclZ1SVVnUmg4K2JOeUVJSVVLaW9xSnc4ZVJLVy9QWFhYNGhtQmFRa2tCd1lFQkRRMWRWbGJtNk9STEhvZExxcHFTbFNmSHpWcWxWZzFzSmdNREJDa05ldlg3dTd1MSs5ZWhWaXd1aHoydG5aK2VqUm8xRWVjQzB0TFNRT1UxcGFtcCtmZitIQ0JROFBEd3NMaTlqWVdHZG41NmlvcURObnpvQytzNmFtNXNpUkk3eTh2RDQrUG1ReXViMjkzZERRc0tXbEJlNmQxNjlmMCtsMDBHYU5CalUxTlFrSmliUzB0SXNYTDg2Wk13Y1dGaFFVUUlwalhsNWVaV1dsa0pEUTBOQlFmWDA5WFBuNzkrOFBEQXlzcWFuNSt2V3JuSndjZW1zWEwxNDhmUGd3OG5KZ1lPRDI3ZHUxdGJVNk9qcHd0Mzc3OXUzR2pSdkN3c0tYTDE5R1AwRFJEK0xVMUZTME9RU3lISWZET1RvNmFtcHFYcnQyRFNSVFNQRnhDRUNabUppRWhvYStmLzkrM2JwMUVERjcrUERoKy9mdjVlWGxqWXlNdm43OUtpQWdZR3RybTVHUnNYMzc5dFRVMURWcjFneVhiOGw4ZXpZMU5UazVPU1VuSjB0SlNZV0doazZzRFRNSVBpSWlJczZkT3djLzM5SFJrVWdrTGwyNmxFNm5uenQzYnV2V3JkdTJiVU5XSGhvYUFzTVBUTkErT0RoNDZkS2xaV1ZsWFYxZDc5NjlhMnhzaEFaOGxQc0ExL25YcjE4TkRRMGRIQno0K1BpR2hvWTZPanAwZFhXWnBUa2ZQbnlJaUloQUY0Tjc5dXpaNjlldmQrM2FKUzh2ejZ3TEdaRXhuM2NFRW9rRVpzOEk5Ky9mZi96NE1kS1NBN0d4c2N5Rm1VNmNPQUhDU2dVRmhiRWw3STBONkFrYkd4dWZQMzhlbGx5K2ZEa3RMUzB2THc4emQyQmxaWldVbEFSWEp0SVQ2Ty92djNmdjN2cjE2OEc3NWZyMTY0V0ZoZGV2WDRmYjdSK1pTT1h3cTNEaXlCdzQvRmFxcXFwQ1EwUEZ4Y1c5dmIwbEpTVnJhbXJjM2QzbDVlWDkvZjM1K2ZtaFZNSG16WnVUa3BKZXZIZ0Jla2xNWHdkTmUzdjc2Sit5RTR1QmdVRldWcGFnb0NENmFXRmdZQkFaR2VudTdnN1NXcFlmaENkbGJXMnRqSXdNNXEyaG9hSEV4RVFEQXdNMjMwc2tFbUZtRGtONmV2cmc0Q0RMdDlDZHJZNk9Ec3drSlpWS1JWYVFrWkhKeWNuNThlT0h2YjE5UjBlSG5aMGQ1bG1vckt5TXJsQno0Y0lGSk9FQVNqUG01T1NrcHFZcUtTbnQzNzhmK2dvUWt4ci9lUThQRDBmU2htYk5taVVySzd0bno1NFZLMWJNbVRPbnVMaFlTVW5wL1BuelBUMDl1Ym01TDE2OGVQYnNXVmhZbUpXVkZTSWVvbEtwVGs1T0N4Y3VYTDE2ZFZGUmtidTd1NldsNWFWTGw3cTd1OUU5dkJIaDRlRkJPNVIwZEhSOCtQQ0JUQ2FqbFVZczlkU0ppWWsrUGo3UG5qMFRGUlh0N3U1R253WG1YQW8yTTZ3Q0FnSndDaGdNeHFwVnF5RG9ocnlyb2FGQklCRFFTNXljbk83ZXZidHMyYkxwMDZjalNTU2pSMTFkSFJPYm16cDFLblB0Mkpjdlh6WTNON092S1R0ejVrejAxY0lTQndjSGREclVsaTFiZUhoNFdCcVpwcWFtSmlRazVPVGtpSW1KT1RnNDdOeTVzNk9qNDh5Wk03S3lzaGN1WEJodSs5TFMwbEFwR1V3UlY2OWUvZVRKRTJOajQ3S3lzdS9mdjdQNTRKaDU5KzZkbjUvZitmUG4wUm8xSkYwcFBEeWNoNGRuUklQcnlNaEk1bUtsSVNFaGFBRVpNeE4xelFzTEM2TnRER0dNZ1ZuSWJIbGxiMitmbHBZbUt5dDcvZnIxaG9hR3hzYkdsU3RYK3ZqNGdGY1FWTkpGMDlEUU1QcGRZbyswdFBRNDB3Ri82YnNtWkR2VjFkVm56NTc5OHVXTHBhVWxOSDFoWVdISGp4OC9mUGl3bzZNanl5dGthR2dvSlNYbHpwMDdqWTJOaW9xS0RnNE82QUpNT0J6dXpKa3phbXBxVmxaV0R4OCtqSWlJMkx4NXM0YUd4dXJWcXlIbTB0VFVwS1dscGFXbEJVSVpvS2lvcUtTa0JEUEgwTjdlcnErdnYyN2RPclRsSnNneVhyMTZwYU9qSXlnb1dGNWVycTJ0amRuRHNMQXd0R25UOXUzYkljWHQ5dTNiNzkrLzE5VFVEQWdJYUcxdEZSY1hiMjF0SGU2SnlVeEVSQVQ4MDluWnFhQ2dBT1lyU0Z3c0x5K1BaVzJnVVc1OFJMWnUzVHBjYlNBYWpmYmp4NC9hMmxxSTJrQVdUa2RIQjNQVWpBTUhEaHc0Y09EQVlmd2tKU1hWMXRZaUwvbjQrQ1FsSmFXa3BJYWJheGxsV2kwekV4dkR3WEQxNnRXWW1CaEZSY1Y3OSs2TjJMWCsvUGt6UzVFRUdpcVZpdTROZnZ6NDhjR0RCOGVQSDBmbU1PVGw1U0Zwd2RmWHQ2V2xCVk5Bb2JPek15MHQ3WTgvL21BMkdod05YVjFkNEtESi9OYllSbFhBdG0zYktpc3JmN1ZxREpxS2lncm9pck1CTXRFeC9MTUJxREV6SHVPVDMvbGQ5ZlgxZCsvZTNiTm5Ed1NVYkcxdFBUdzhIajU4Mk43ZTd1am9PSnFqMGRQVGc4UGhNQ2UzdGJWMTBxUkp6NTgvYjI5dlJ5OW5Ib1pqcUtpb2VQbnk1Wll0VzNSMGRFRERZV0ppd3J6YTkrL2Y0K0xpRGg0OGlBU0xEQTBOSWZ0aWNIRHcwcVZMc0xDdnI0OUFJRERMMU9DZ3ljcksrdnI2b3ROYTFOVFVBZ01EYTJ0cjZYUTZqRzIzYjkrT1pCK3BxS2dNbDg2QkVCTVRNMlhLRkhCMWFtcHE4dlgxWGJWcUZlUlc3ZHExNjlTcFUraXJrVUFna0Vna0FvR0F4K05KSkJLeW55RWhJZkx5OGxEWTJzM05MVFUxOWVuVHAvQVdIeDhma1VoRUluNVFUK1Q3OSs4eU1qS2oxQmdOeDh5Wk01Y3ZYMzdzMkRHVzQySitmbjZXc2lRdzVtRy9aWllXeTJORFZGVFV5OHRyMXF4WmMrYk0yYnQzYjFsWkdXWnVHRE1IREhhcXpLSzNseTlmNXVYbElTK0htOFp1YTJzTENRbTVmLzgrbFVyOThPRURrbndsSnlmSFhHaW1vYUdoc0xCdzRjS0Z6RFU0MEliUUlQaERYd2F3S1dpVXBLV2w4WGg4VlZYVng0OGZnNEtDRmk1Y2lEWlpzYkd4eWMzTlhiUm9FWngzWVdGaGVYbjVKMCtlZUhsNTNiOS9IOTArUS9FZFNVbEo1Z2RXZTN2N0tQMXVRYkNJWEE4dUxpNExGeTRFQ3hNOEhnL21Sb2haUW01dXJyR3hjWDkvdjRlSHg4cVZLMEZlOC8zNzl5dFhyc0RQQnkrVDBSdkI0bkM0QXdjTzJOblozYnQzejhiR0JoWWVPblJJUlVWbHhvd1pnb0tDdWJtNWp4NDl5c3JLa3BlWDM3dDNMOWlUVDVvMDZjYU5HK25wNlVaR1JvaU9EVk5xcDdpNCtNYU5HN1cxdFpxYW1sWldWc2lOdzhYRlpXVmw1ZWJtWm1scGlhbHRCOXkvZng4NW5wOCtmVUpiYXdzTEN6czRPQncrZk5qSXlPang0OGNrRWdseWFMbTV1ZHZhMmxKU1V0Ni9mMy8yN05uejU4OURhMWxSVWVIczdBeFhGQnhoR1JtWmh3OGZjbk56Zi8zNkZjbVBHcEdhbXByZHUzZmo4WGh6Yy9ORGh3Nk5LR3cxTnplM3RMUmtzd0x6WE1DdFc3ZndlUHllUFh0U1UxUGhLTm5hMmtKSVBETXpFOU1rY25GeFBYLysvUDM3OTl1M2IwY3V5T2pvNkE4ZlB2ajQrSnc3ZDI3WnNtVVhMMTQ4ZS9hc25wNGVldUtBRFYrL2ZuMzc5dTNDaFF2cGRIcHVidTdaczJjUldaNnlzakxpdklLUW1wcUtoT3lBcDArZjh2THlZbnkybU85Nk9wMk9MT1RpNGtMNlFtTTc3K2d0NC9GNFRMTWdKQ1NFdytFd0MxbTJ2UnMyYkNDUlNMeTh2T1BSZVl5NW9lYmg0VUc2QVQ5Ly9wd3laUXB6d2FtaG9TRStQajVNMS9IZXZYdk56YzBIRGh5QStSUmhZV0ZuWjJjeE1URVF6UDFURTZrY2ZnbU9ab1VEaDk5S2VYbjVuMy8rZWZ2MmJXaXZEeHc0SUNVbDVlcnFXbGRYOStuVHA4MmJOd3NLQ203Y3VGRlNVdExNekt5OXZaM1pQUlZOYzNNem05SUo3SG43OWkzR2hiV21wbWIwSDRmSjE1YVdsbHUzYnQyNmRRc1c4dlB6VzFwYTl2ZjNEL2NBYUcxdEJTazZrbmVDME52YisvUG56OWpZV1BhYUZWRlJVWllUWUVWRlJiMjl2U1BPamRYVTFHQjhYTHE3dTVGTUpoaDYzYmx6SnpVMWRjdVdMU3k3aVd6QTRYQjJkblk3ZHV5QTJCbDAvYUhiT3Y3enJxbXBPWFhxMUxsejU4NlpNd2NkYmlzc0xEUTJOZzRORFoweVpjcmt5Wk0zYjk0TWNaT0tpZ3AwV1Z3dkw2KzZ1am8zTnpmWU54NGVIbTl2YjMxOWZjU0tkbXlVbDVjYkdCaDRlSGl3RE5hZ0tTMHRKUkFJTU43Kzh1VUx1b1Nra1pFUmlVVEt6ODlQU2txeXNyTGk1dWFHeUJyN0RSWVVGTFMzdHpQUEUyT2dVcWxLU2txK3ZyNTJkbmEvOHN2K0x4UG9NZHZYMTVlY25NeCtIWFRVbFZrY2pmRHg0MGRUVTlObHk1YTV1cnB1MnJRSmo4Yy9lZkxFMmRtNXA2Zm5sMnJmNk9ucDVlVGsrUHY3NStmbkV3aUVzWGxsc3ljL1B6OG5KMmZYcmwzb1FkcXZzbXJWS3BiSmJXZ29GSXE5dlQxNnlVUmQ4MDVPVGk0dUxwaUZMaTR1bUpzVTQwYmUxZFZGSkJLSGhvWVlESWFTa3RLY09YT1EwVlJsWmVYZnFpbEJLNVArL1F3T0RnWUhCN3U1dVZHcFZDTWpJOFFtWk5HaVJROGVQRGgwNk5ERml4Y3hvVVlhamZiNDhlT2dvQ0RRUmt5ZE9uWHg0c1hERmNOV1VsSnFiMi8vOXUxYmFtcHFhbW9xUHo5L1NrcktqQmt6cGsrZnZucjFhbjkvZjI1dWJrUzVEOWxPQ1FrSmh3OGZocUJZZDNmM3laTW5hMnRyMFJFSElEMDkzZGZYRjQvSEl6a2NXN1pzR1c0V0FSMlhxYTJ0eGVQeGI5NjgrZlRwMDVRcFV4WXVYTmpVMU1RczRod2JYNzU4WVo2bm1VQXY1Ukh2UkhqNmhJYUd3cGl6dExRMEpDU0VmWWxERGh3NGNPREFnUU9ITVlBTW5jVEV4RTZlUEFrVzduOEg0eHpMMTlYVnNYSCtMeXdzSkJBSWFtcHFMMTY4WUs2VUtpWW1wcUdoZ2J3VUZSVkY1MnF6SkN3c0ROMzNLeXdzSkpGSVI0NGNBVDhQaFBUMDlLcXFLaE1URTh3OGhKS1Nrb0tDUW1Sa3BMNisvdXpaczIvZnZvM3Bpck5CUjBjSGhzOHNaejdHTnFvQ25qeDVBcW5oQnc0Y1FHYjQwSFdGK3ZyNlltSmlFTytCZGV2V29RczZ3TlVDMDZoc1lHa28rRzhPUUxGaHlaSWx2MU8yTWpib2RMcWxwU1VYRjlmWnMyZmo0dUtRcVdnNm5aNlFrQ0FrSklSTUZiUGg1OCtmZERvZEV6NkNVMWxVVkZSYVdvcGV6bjVZeEdBd0lLUnc3Tml4aFFzWEtpc3JoNGFHYW1wcVNrcEtZdGJNeWNtaDArbDZlbnFZckNRVkZSVUJBUUdrWkJYb1JjQmxoOEZnQkFRRS9Qbm5uL0NXckt4c1hGd2NSdWN4ZmZwMDhGRStmZm8wRkZMWnNHRURlQjZQRWpaUkYxRlJVYlJuQTRQQmFHeHNURTVPcnF1cjYram9TRTVPTGk4dkIyRmNkWFcxazVNVHpQakNYT0J3Y2pFb01KMmRuZTNrNUdSaFlUSDYvY1FBM2xUZ3cxUmZYNC9ZV29EcVMxaFlXRjlmbitXSU1qNCtmc1JTTHlPV2pmc2xRS1FJS0Nnb0lLNjZMTEd6czRNNlRSZ3dsVUhRdFlHQXlzcktxS2lvNU9Uay92NStXVm5aRXlkT29MTlE5dTdkaXhqYklDUWtKQlFXRm1wcWFySjNkd1pQRjdTM1ZuZDNOK0pxUUNRUzU4K2ZYMWhZK1BIalI3Z2RrRXUwdXJvNktpcHEzcng1SGg0ZTZObjN1WFBuTmpRMFhMaHdBUlFQYkw0YURWVGVZYk5DVUZBUVREb0FiOSsremN2TGMzWjJScGJnOFhpSWVBOE9EdnI1K1hsN2UwK2JOaTBrSkdUQmdnVU1CdVA2OWV1dlhyM2FzV1BIb1VPSFlGWTdKeWRIWEZ3Y0hTUm5BMXgxdTNidGNuVjFmZi8rUFoxT2grUEF3OE5EcDlORFEwUGo0dUtvVk9yT25Uc1RFaEtrcEtUZ1UwTkRRNzI5dlphV2x0M2QzVzV1YnZYMTliYTJ0bWl0VlY1ZTN2Mzc5N095c2lDdVltNXVqbTRCbEpXVmp4dzVFaEVSY2ZiczJZVUxGKzdhdFd2RGhnMmpkOEpXVWxMUzBkRjUvdno1dDIvZnlHUXlNaC9SM054Y1YxZm43ZTBOejVmdzhQREF3RUFmSHg4WkdabnM3R3h1Ym00dzlEMTU4cVN4c2ZIMTY5ZGxaR1F3VDZMNCtIaFFBVExUMk5qWTE5ZTNkdTFhQm9QQjhsN1lzbVVMT3JWczA2Wk43R09Wbno5L1Juc0kwZW4wdDIvZkdoZ1lZRG9WREFiRHo4OVBSRVNFdVVDUG9hR2hucDZldDdjMzNGUE56YzNPenM3UzB0TElSYXVtcG5iNzltMTdlM3ZtUW9RczhmUHpneDlJSUJBc0xTMlBIajE2N2RvMW1MY3lNVEZoMXVwaFpEZk56YzJGaFlVYk4yNUVXK2lGaDRjekJ6RFIraHN2THk5bU5ReExoanZ2NkhXNnU3dlJMdmh3MTlEcGRNeEN0RGNNUWtaR1JtOXZiMjl2YjNKeU1pS2I2K3ZyUXlLZm9MTkJweUpIUlVWaHdwdmpiNmhwTkZwRlJRVkwxV1pmWHgrbUg5dmIyK3ZuNTdkaXhRckVtUXp1THhBQ2NuTnpqMW5DenVGM3d0R3NjT0R3V3pFMU5XMXRiZjMwNlZOZFhWMWRYVjFiVzF0WldabUtpZ3JvbXFGbmdNUGhEaDA2WkcxdHZYRGhRallPQkcxdGJiVzF0ZkRaTVZCVVZNUnNXVG1jN3lXR3lNakkxNjlmbnpwMXFxcXFLalkyRmoyT1FvZFVtRWxNVEJ3Y0hGeXlaQWx6eC8zNzkrL3IxcTJycnE0dUt5dkRQRGduaXM3T3pwOC9meUpsTzRIMjluYWtDN1ZxMVNvdUxxNzQrSGd4TVRFb1VBMU9kRkRVY3pTSWk0dW5wYVhCK3RCWEFObkJPTTk3YVdrcGRMV1pnZEg0OGVQSGgwdHJjSEJ3bUR0MzdyMTc5MWF1WEttdXJ1N3I2d3ZMK2ZuNVEwSkMrUG41eCtPc0M4T2IwUmpFRlJjWGc3eTlxNnVyc2JFUnVsK2JObTFhdkhqeHZIbnpDQVRDd01CQVVsS1NwcVltaVVUNjl1MmJucDRldW12TERBeGdNRTdDekp3NWMwWkFRR0E0OGNmdnBLdXJpN2xXTjZhck5NcUFvTHk4ZkU1T3poOS8vTUZnTUhKeWNueDlmVXRLU2xSVlZhMnNyT2JPblp1WW1MaHExYXJoeWkybHBhVXBLQ2hBdEVKVlZWVlJVUkVNWUk4ZE96Wm1BUndib0RJNjJvR3p0N2NYeVdBYkdCakE0WEROemMzd2NyaWNTR2xwYWVZeE9RWTZuYTZ1cnM3UHp4OGZINitxcXRyYzNEd2gxN3lDZ3NLNmRldkFUUmNZR2hyUzFkWFYwZEZCeTl2aGdrUVg1Yld4c1hGd2NHQzV6VVdMRm1Ia05kQTJ3b240YnlNN096c2tKRVJFUk9UMjdkdVlVWm1rcE9UOSsvY1BIejVjVmxhRzFJSUZRa05EVzFwYVFJR1VtcHJLdmxoN1gxK2ZqbzdPdW5Ycm9xT2pwMDZkQ3RjNURvZXp0YlZ0YjIvMzh2SVNFQkRRMTlmdjdPeE1UVTBWRkJTc3JLejA4dkl5TkRUczdPdzhkdXhZYVducGxTdFhtRjNLb2FZc09sNmpyS3c4M0lXS0R0Qzd1TGp3OC9NakxUYUR3YkN6czl1NGNTT05SbnYzN2gzNGhVSnhXZVFmTmhWNXFxdXJ1N3E2bXBxYTRKYmZzMmNQbTBQeGUxaXdZSUc5dlgxNGVEall6RVJGUlNrcUtrNWdQV01PSERodzRNQ0J3Mzg1NkVvRXlzcksxNjVkKzF1L2JweGorYXFxcWhIVHlvZGJZZm55NWVnQWk0aUlDUHQ1dmttVEpxV2twQ0MxRzJCaWpFUWlNYy8zZUh0N0N3c0xzMVRTWDdodzRlREJnNTZlbm82T2p0bloyU05LUFJEV3JsMExrUUhtUk5neGo2cWcxLzN4NDBjb0QvVHMyVE5rN2xaRlJRVVpabnA0ZU1qS3lpSjJublBuemtVK0RwNzJ5c3JLekJwMERCMGRIZWZQbjJkMktSZ3p2eUVBOVQ4YUR3K1B3c0pDTXpNenRKWUNoOFBkdW5WTFFFQUFVNjExT09ycjYrWGw1YUYyQTBKRlJZV21wdWJGaXhjUitRamc1dWFHQkFlWUNRZ0l5TS9QMTlUVUJPWEhwVXVYdExTMExseTRFQjBkallsVWJOeTQ4ZlBuejVqcDVMLysrZ3VId3kxZHVoVGNYY3EwS0FBQUlBQkpSRUZVWE9oMGVsdGJHNFZDUWN4ZFZxeFlRYVBSS2lzclpXVmxvUkREY0lsVmdZR0JMRDFsOC9QejJZUzJJaU1qMFNFSUdFSTZPRGlnVFdpT0h6OE9HcHJlM3Q3S3lrbzNON2YyOXZiKy9uNDNON2Z1N200OEhpOHBLWm1abVRsbHlwVGh2Z1VCUEpuSVpMS1ltRmh3Y1BEY3VYTkhySVhOa3FhbXBnc1hMcGlhbWlvb0tPVGs1SncrZmZyQ2hRdHd0MlpsWlptWW1GaFpXZTNhdFF2enFUbHo1aWdvS0VEcVBQdnRCd2NIWjJWbGpWNU84UnZvNit0RHQ5SmdUNFZtMzc1OWVEeCs3ZHExdXJxNm1BWmtuRlJYVjArYU5BbmNTZ0FJUWlKQlhWVlZWYmoyakkyTjRVTHQ2ZW1aTkdtU2xKU1VqbzdPcVZPbk1PSGZKVXVXbkR0M3pzM056YzNORFhFWUdoRnVidTdob24vSUN1aVhFaElTTWpJeUdob2FHR1ZuYVdtcHRiWDFodzhmbGkxYjV1bnArY2NmZjlEcDlLdFhyOGJHeHFxcHFTRmh0Nktpb3ZiMmR2YXpGUWdVQ21YMTZ0VjZlbnBtWm1ZUkVSRXlNakxRMzZCU3FaczNiNFlUQitWcHlzcks4dlB6WVVhZlFxR2d6Vys0dWJrZlAzN2MxZFYxNTg0ZFBCN3Y0ZUdSbkp6ODdkczNBb0d3YTljdUJRVUZTMHZMalJzM29qT0NIang0RUJ3Yy9PelpNeEEwMk5uWjJkblpTVWhJSkNZbWp2S29YcnAweWNURUJFNFFDREo0ZVhsbno1NmRrSkR3N2R1M3pNek11cm82Y0I4M01UR0JGVTZjT0FHYWxTMWJ0amc1T1RVMU5ZR3ZDWHF6d2NIQmxaV1ZiTDQzSnljSGdtUE1MRml3QUIzWTM3QmhBM3ViN2ZUMGRMUm1CWS9IWDdod2dmbjJUMDlQcjZ5c05EWTJacjZLRkJRVWxKU1VZbU5qang0OUtpRWhjZlBtemE2dUxnOFBEN1JtUWwxZGZjMmFOYU14RHZuMDZSUGt5MEhJVVVsSjZjcVZLd2tKQ1hEMERoOCt6S3dOTFM0dVJsZlllZmJzR1lQQndLUitLU29xb285RGFtcHFmbjcrdFd2WEVJWFRMMFhQV0o1MzVOMVpzMmF0WHIzNjNMbHo2STlFUmthbXBxWmlaRVpGUlVXdlhyM0NiRHdvS0VoRVJJU0hoeWN3TUhENzl1MXdHTkdKZjFCMTd1alJvOGk1UUU5R1RGUkRuWnViMjlmWHg3THlWSGQzTitZeUlKRkk4K2ZQWjJrWDlQNzkrMUVLMXpqODQzQTBLeHc0L0ZhU2s1UEJXNUtIaHdjYVNoVVZsYjE3OTBwTFN5TVA4bzZPanREUVVJaHV2SDc5R3NTQUNLcXFxbENzRVJ5dTBMSkJETkFmK3ZueloydHJLM05SNUZPblRpSFBtRitpb3FMQzN0NmVUQ2FmUFh1Mm82T2pvS0RnNnRXcjh2THlveG5WUUdFZ2RCbGpoQmt6WnFpcXFyNTgrZkx4NDhkL2syWUYzQmZSRzI5cmEydHRiWVhqQ1JYdkJBVUYyOXZicjErL2pneWJEUXdNSkNRa3ZMMjlSL2t0U0h3QkNvV0NLR0djNTMzbXpKbk1kV2RvTkZwNGVEZzREZlQzOTgrY09WTlBUNC9aRjBSV1ZyYWlvb0pBSU5qYTJtS1VyZU92NFFjaS9SRTdIeTB0TGQrL2Y0ZmF6QjgrZkVER1NKTW5UNDZLaXFxcXFnb0lDRUJXZG5Oemc4S0tiRHhPQWdJQzNyeDVvNkdod1d6WWd3R1QxZlNQY09QR2plWExsMSs4ZUxHMHROVEd4dWIrL2Z1eXNySjJkblpQbno2OWN1VUtERUc3dTd2YjJ0b0VCUVdmUDM5KzllclY2OWV2c3kvSmpNZmpvZVJ3ZFhXMWxKUVVxT1k3T2pxTWpJeFNVMU5CSTQvNVNFRkJnYk96YzBsSmliKy8vOXExYTJIaCt2WHI4L1B6SjAyYWhDaW1NWUNkNmRoK09KMU9mL2Z1bmF5c0xEb0lkZS9lUFM4dkwvUnFNRVpDREhYSEJoNlBoK3ZRMnRwYVZsWldYMTkvL05kOFQwOFBabGNSMWZ5VUtWTXcxeDdrZkF3T0RvSWZKbHJZUGpRMFZGMWRYVlZWQlRXSitQbjUwVDVEd0wvaFF2MUgyTGh4STVsTVhyOStQWE5vR3lJak1URXhZbUppZm41K3lFSnVibTR2THk4UkVSRmhZV0dvbUphWGw0ZkpKRUNBQWpvNEhFNU5UVTFOVFEzOUZvRkFjSEZ4MGRIUmdTQ1JxNnRyVDArUG5aMWRmbjYrajQvUG5EbHo1T1RrR2hvYUxDMHRtU1dEemMzTkZSVVZFaElTekZsM0k0SjVIRmRWVmZYMjlpNVlzS0MwdEZSU1V0TFUxUFQ1OCtjNU9UblcxdGJJUDExZFhURGkrdmJ0bTYydGJVdExTM056TXlTN09EbzY4dkh4TFZpd1lQLysvVENXWTM3Y013dHVmZ082dXJyRnhjVWdqWTJPamtabmtuSGd3SUVEQnc0Y09Fd0kwNmRQWjFtNVkySVo1MWgrdzRZTkpTVWx3MjM4OU9uVDc5NjlROWVKUURQT2Noc2dIMkVPdnlRbUpsWldWcHFabWJHY05WeTVjdVhLbFNzVEV4TlBuejQ5b2xFb2hwU1VGR2JOeW5oR1ZaTW1UZkwzOXhjVUZBd0tDdExRMEFnSUNFQTBLd29LQ29naUlTQWdRRlpXRmlOUUFIcDdlelUxTmNGUzlQUG56OUhSMFJjdlhvU3hRMjV1YmxoWW1MT3pNeklMdTJqUm9nbXNxdmw3QWxEL1E2bXZyL2YxOVYyd1lBR3pmd2FCUUVDRWFEdzhQR3ptdGlzckszdDZla1lNQ28yR3VMaTRPM2Z1ekpvMUN5bGRzWERod2hNblR2ajUrUjA5ZWpRd01CQTlWVDkxNmxUbUNoY0hEeDVrTG13UkZCU0VucitFd2k0UUYxMjhlREZ6U0xhdnI4L1QwL1BQUC85a1djU0VaZWtOT3AxZVdGaVluWjJ0cEtSMDRzUUpaSGxQVDgvZHUzZFZWRlRRcFdFUW81ZVdsaFl0TGEwclY2N1kyZG1WbEpSRVIwYy9lUERBeDhjbk5EVDB6cDA3eVBvMEdnMlNLSkFsTDE2OGdGekg2T2pvdnI2K2ZmdjI3ZHk1YzkrK2ZUZHYzcHczYjk2ditsM2w1ZVZkdkhoeFlHQ0FqNDhQSnFFRkJRV1JlM0Rod29Va0V1bktsU3ZDd3NJWVIyRkJRVUY3ZTNzeE1URUdnL0hvMFNOZVhsNklhUFgyOW5wNWVZbUppU0dXVk5MUzBnd0dnOW44cWJ1N096dzhYRXhNYk15RDViZHYzN0l2MWpaY01DMHVMZzZNaFlianpKa3orL2J0UXdLdFFVRkJEUTBORmhZV3d3VTlSazllWGg2U3hnTlVWVldoNDlqd0ZZc1hMMGF1cFZldlhwbWJtOSsvZng5OGp5RFFqZWJFaVJNWkdSa2ZQMzVFdDlzVHk3UnAwd0lDQWpBeFVoY1hsNENBQUQ0K1BrdExTejA5UFM0dUxocU5CcElDUGo0K2UzdDdaR2VXTGwzcTd1Nk85dTloUTFOVDA4REFBQVJiUUxVREVJbkVFeWRPNU9mblQ1a3loWStQVDBSRWhFUWlrVWlrdXJvNkh4OGZVMVBUZGV2V2tVZ2tIQTQzZGVwVUFvSGc0T0NRbDVmWDI5c3JLaXJhM2QwOU5EU0VuRllvYzhQU2tFeFlXTmpTMGhJT2FVWkdob3FLeXVnek1ORk5aVzl2TDVJaHVYUG56cnE2T2hBVEVBZ0VMaTR1R3hzYlNVbEpTVWxKSkVBYUdSa0pjcHdIRHg2c1hyMGFmZDNHeE1Rd3QyeEFhV21wbnA2ZXNiSHhjQTV3NDNjdVoxYkNEUTRPM3Jselo4cVVLVkQxakpuVHAwL241ZVg1K1BnNE9UbDkvdnhaVzFzYmJZOEVqREl5N09Ua0pDc3JxNnlzaktUSjZlcnE3dG16QjN6KytQajRtQk8vTVltcGp4NDlJaEtKU0FRZWtKU1VSUCt1VDU4KzVlZm5hMnRyaiswR0grNjhReFBFMHF4TFJFUUVoOE5oSHAzejVzM1QwdExxN2UxRk5waWJtMXRhV25yaHdnVXVMaTVYVjllY25CeG9od2tFQXRMZDR1WGx6Y2pJME5IUllaazNPLzZHR3ZTWGdZR0JPQnlPcGV0elYxY1hzMjhLeS91OXQ3ZjM4K2ZQSXliRWN2aVh3TkdzY09Ed1cxbTVjcVdMaTR1TWpBeDRTOGpJeUN4WnNnUTlrZGJZMkhqaXhJbjYrbm9YRnhkdmIrL1RwMDg3T0RpZ0JaZ2JOMjZFWkhTb2xJa01PWmdKQ1FtQnVBbTRueUhMaFlTRTdPM3RSNVJ0c2t6c2h0MmowV2dPRGc0OFBEelRwazB6TnplL2N1WEs5ZXZYUFR3ODJHL3cvZnYzbno1OVlsbk9FOURXMW43NThtVnljcktGaGNYZllZd0IvY0pWcTFiRnhNUlVWbFlLQ0FpOGZ2MGFjWGVzcnE0K2R1d1lhTXpqNHVLZ1N6RTRPRmhYVnpjMkRVMWJXeHZTWHhubmVaODZkU3E2TnpZNE9KaWNuT3p0N2QzZDNhMnZydytWRitMaTRxS2lvaTVldkFqRll0QjdJaTR1VHFQUjJDY01OVFkyWWhUcnc3bi9JUXdNREVBTXk5N2VmdHUyYlJzMmJHQ2VLd1Vnc3dSczNFRFd2V0xGQ3RBL1BYejRjTnUyYmVqVHZYNzkrc0RBd0lzWEx3WUhCeU0vQkNZKysvdjd3WnJQMWRWMTVzeVpTQ3JTdjVueTh2S0hEeCthbXByT21qV3JzTEN3bzZNRERHblBuajM3NmRPblk4ZU9oWVdGS1Nnb2xKU1VRQ2dFYkkzcGREcFNjZ3RoOXV6WndjSEJaREw1Mjdkdlc3ZHVwVktwY25KeXJxNnVNS1IvOU9nUlpNbVltWmtoQmJiQTNLKzB0RFEwTkRRM041ZEVJcDAvZng3UzBlaDB1cisvdjd1N3U1Q1FVRTlQejlHalI5M2QzZUc4SU9UbDVabWJtenM3TzZPTlVuN3B0M2QxZFdGRThYdjI3Qmt1VTBSTVRBemo0ZnlyTkRRMFVLbFVLU21wVFpzMmpmK2FQM0Rnd0hENUJPN3U3bERnR1VOd2NMQ3lzdkxnNEdCVlZWVmxaZVdIRHgvS3k4cy9mUGpRMTljM2MrWk0wS3h3d01EZUxZbWwzOUtFeENWQlBoSWRIYzNIeHhjWUdCZ1JFYkZzMmJMZHUzZXJxNnVYbHBaYVdGaUFBb3pscUNrakl3Tm1JTWJ3cFFNREF3ME5EVisrZkttdHJhMnRyUzBwS2NIajhVdVhMaTB0TFJVVUZGeTNidDIzYjk4S0NnclEveUJlUkh4OGZEdzhQQ3RXckpnMWE1YXdzTENwcWFtbnB5ZGtsRUkrU2s5UFQxOWZINFZDb1ZBb1NNWlBkM2QzUlVXRnA2Zm5uajE3UnBRWVRpQ25UcDJDTkw2OHZMek96azVPMVZnT0hEaHc0TUNCdzhSeTd0eTU4YWRoak1nNHgvSjRQSjdOUEFRTWVNYy9Femw2ZW50Nzc5eTVNM3YyN09IbWU4Q0RzNkNnQUtaOGZtbmpYNzkreFdUWmptZFVCYk5sUlVWRnAwK2YvdU9QUC9iczJSTVVGSlNibS90TFpXZWRuSnppNCtObnpKaWhyS3o4OGVQSGtKQ1FSWXNXZ2JsTGMzTnpkbloyYkd3c3lDWkFlTlRZMk1oeWw4YkFidzVBL2M5Q1JFUms4dVRKdDIvZlpwK3JZMmxweWF3T1FYajY5Q25HMVhWcytQdjd1N3E2Q2dnSStQajRvRWQvaG9hR2xaV1ZPVGs1Ky9idHUzUG5Ebm9DbTNtM1g3OStqUVJScVZUcTRjT0g4WGo4OSsvZmRYUjAwUFpJeUR5NnJLd3Nlb05BVzF1YnA2Zm5zbVhMV0FxdzBOVFgxMFBoZFNjbkovamVqUnMzbmpsekJsbWhxYW5wN3QyN3ExZXZacjdUKy9yNmFtdHJXU1lUcmxpeEFzb1NBYytlUFNzdExVVXZnZGdkVkJzUkV4UFQwdExpNCtQejhmSFIwdEl5TWpKNjlPZ1JyUGJpeFF2MHREZHpKWHE0OG84Y09TSXBLZW5wNlVraWtmYnUzVHM0T0JnVUZJUU05c1hFeEh4OGZQVDA5SXlNakVKQ1FwRENFRFUxTlJZV0Zvc1hMNDZJaU1EaGNNSEJ3VU5EUXpBVnlzZkhsNW1aMmQzZHZYLy9mdGpWcEtTa2hJUUVGUlVWVExtS3YvNzY2ODZkTzBpZDN6RWdMUzNOUGhIMDBhTkhrQ0dHUVZOVEUvM0IrUGg0akNYenlaTW4wUStGMnRyYTJOallxMWV2am5sWGdlcnE2aytmUHUzY3ViT3JxOHZPenU2UFAvNkE4S09FaEFSTUt0KytmUnNrVnBXVmxlQnVCWitpVXFuREdUbkR2WEQzN2wyV1laTUpoRG1Pc1dQSGp2cjZlak16TTNBOHFxdXJNelUxTFNzckExTXVBd01EUHo4L1VPZnc4UENneFlpUTJEYWNseTNJTzFpV3NEbHc0SUNXbHRhOWUvZUNnNE5kWEZ4QVdBWkJ4ZG16WjB0SlNZV0VoUGo2K3VycDZlbnA2VmxZV0NEVzJsZXVYTEd5c2tMaTIxQ3FqMDM2MDVRcFUvYnQyd2RwbjJPanZiMGRtY2czTnpmbjUrZVhrWkVSRVJIeDlQUU1DQWpBM1B2Mzd0MXpkSFJVVmxZR2M1cGp4NDU1ZUhnZzBSczJ1aE40aTBBZy9NNCt6SU1IRDJwcmEyL2N1REdjbkZGSlNXbng0c1ZQbmp3NWMrYk14WXNYMldSNkEyL2V2RUgzSkJFUEpCcU5WbHhjN09ibWhzbUVSRnEyRWJzS0ZSVVZIejU4VUZkWC8yM0ZhTkRuSFN4d01BNHJhRmcrT3Bjdlh4NFJFUUZQTVRqSVlNam42K3ZyNysrUDBRNnlaMElhYXBnRGdzSm56RElVQm9QeC9mdDNacmNibGdLMVo4K2UwZWwwbGdXR09Qd0w0V2hXT0hENHJVeWZQaDJadGdTbEtscGVrSkdSY2UzYU5RcUY0dTd1dm1IRGhqLy8vUFBvMGFOR1JrYTV1Ym1YTGwxQ3ovZVVsNWRuWjJkdjNMZ1JzdlA1K2ZtVmxKUXdtZnI3OSsrWGxKUmtNQmlMRmkxQ0QzcjUrUGdneTRROUVGWkE5enkrZnYycXI2Ly84K2RQUjBkSE9UazVXS2l0clYxUlVjRnkwckc2dWhxSHd5SGRpTmpZV0ZEUHNNeW5oL2svVVZIUnRyYTJ6TXhNWmwzTDRPQWdTQlpZd21Bd0dBd0dzK0lid09QeHpjM05tWm1aaW9xS0VoSVNMMSsraEhxMzNOemNPam82R2hvYVNVbEoxNjlmSHhnWWNITnplL3IwYVdwcXFyMjkvYVZMbDBwS1NxQ1lFV3puOWV2WGFCMTlmMzgvR3hYNXk1Y3ZvZWM2Z2VmOTY5ZXZDUWtKTVRFeFAzLyszTDE3dDRtSlNVMU5UVWhJeVByMTZ3OGZQbXhuWjJkb2FEaDM3bHh0YlcxMWRYWGtJYzNGeFRXY2l3WjZIMkFXRm5QYzBDOE5EUTJQSERrQy85ZlcxdHJZMkh6Ky9IbjkrdldRcE1YTHk3dG16Um9ORFkwSER4NWdoaE52Mzc3RjQvR0xGeS91Nys5UFNVbVJrWkVSRnhlblVxa1dGaGFDZ29LWUdNU1NKVXRNVFUwZEhCejgvZjNCRWZUUm8wZlcxdFpjWEZ6Mzc5K1hscFpXVjFjdktDaXdzN05qSGhUeDhmR3hEM213b2FtcENTbFRPb0VFQlFXUlNDUVliTURWQXBvVllXSGh3TURBTjIvZVFEY1JaRDFrTW5uTm1qV1ZsWldSa1pHelo4OUdSeHpnTm9mSW5hQ2dvSzJ0cmJpNHVMeThQSjFPejg3T2RuTnorL1RwazV5Y25LK3ZML3BtaDVyRUowK2VKQkFJdXJxNjU4NmRBeitraW9xSzY5ZXZ2M3YzYnU3Y3VRRUJBZFhWMVNZbUpnY09ITkRWMVQxejVnelNraENKeElHQkFRTURBMXRiVzVZUkRmWkFkV2RNUDFoTVRJek5yRG1WU2tXZkFoZzVqQ2lmUW9BZ29MeTgvSVJjODk3ZTNzeHREcDFPMzdadDI3Rmp4MWkyb2lDdzZPdnIwOWJXSGh3Y0ZCVVZYYkpreVlrVEp6Q05NSWRmcGFPalk3akVzbkhTM056czRPQ1FtWmtwSVNIaDVlV0Z4K01uVDU0Y0VSRng1c3daTnplMzdPeHNFeE1UWmd0SzBJeU9RYlB5NWNzWGRYVjFlQXBNbXpadHlaSWwxZFhWSzFhc0dHV0lSMVJVRkJrWVE0a3JlRVlyS2lyQ3k4MmJONlBYQjlOZFNPdWgwV2kvdVhMUS9QbnpKU1FrSU9qei92MzdNWmN5NU1DQkF3Y09IRGh3UUdocmE0UDVBejQrUG96Zy9tOWlvc2J5TEtIUmFKanBFRGEwdHJhaXkzeXc1T2ZQbit4WHFLcXFJaEFJcHFhbTZMeVJscFlXOURTOG1wcWFuSndjRnhjWHVnelRpRkFvbE1URVJCd09oOG1QR3ZPbzZ1ZlBuMDVPVG9LQ2d1QjZlUERnd2VEZzRKS1NFdENzZlAzNkZaa1BIaHdjL1BIakIzcDZlT2JNbWVMaTRnVUZCZkh4OFVwS1NqQ09WbE5UNCtYbGpZK1BCODNLMXExYm5aeWN3c0xDSUVkZlFrSkNSMGNuTEN6czdkdTNDZ29LLzRZQTFQOWlCQVFFSWlJaXBLU2tSdjhSekJ4elgxL2Y0OGVQQ1FRQ3hrMlREVkRsQkgzL05qVTEyZGpZWkdkblEzd0dJeUxCNC9IdTd1Nkdob1k1T1RsNzl1elIxZFU5ZGVyVWNQRk1aSGx6YzdPRmhVVmpZMk5zYk95blQ1OHVYYm8wTURCZ1ptWTJVZE9XVkNwVlEwT2pvYUVCWGk1ZXZIamR1blhyMXEwYmZUbUo3T3hzT3AyT01YK0Z3eXNuSjRjRWUySDArdUhEQjR3WERvVkNNVFUxN2V2cmMzQndnQjhsSVNIaDRPQnc3dHk1dTNmdndqcnN4UndkSFIxUWhFSkRRd09LZCtqcDZmMzQ4Y1BkM1IxZFFRekNnNDZPam9hR2htZk9uSW1Pam9hU3dkZXZYNmZSYUlpMThLWk5tM3g5Zll1TGkrWGw1ZkY0L0lFREIyN2R1cFdVbEFSaGFraEVzYk96UTFJNkFkQU5RSEczc1NFaUlvS3Bib3poN2R1M0xEVXIvUHo4NkFwb1lPRURseVUwd2pRYURSMktyNnVybXpGakJvRkE2T3ZyRzg3eFltQmdBUDRPMXlqeDh2SkNLUkJ0YlcxQlFjR2NuQnlJc1VoSVNEZzZPcmEydGw2OWVqVXJLMHRaV2ZuRS93UDhxd29MQzBWRlJUR1ZzREJnb2htd014TWVYTVVnTFMyTnhFYmk0K092WDc5T29WQ09IRGxpWm1ZV0Z4ZDM5ZXBWYlcxdGYzOS9abzBqM0txbHBhVXNIM0FRSkdSdWhHazAycE1uVHp3OVBSc2JHOVhWMVJGbEZmeFlPSEhidDIrdnI2LzM4L09EekZMRVF3S2ozNHFKaVZtNmRPbXYxb0E3ZlBnd3NyZHNpa2VEanJhNnVocTVrZEgxckRGQjc0Nk9qdXZYcjZla3BLaW9xSGg1ZWZIejh6TVlEQWNIaHgwN2R0eTRjV1BFcGhWKysrZzdDVWxKU1JDakhvNHZYNzZNdUpHYW1ocFpXVmx0Ylcxa0NYUmcwTkhDWThlT3VidTdOelUxamVZR0g4N3dtNXViMjhiR0J2RUZaOGJkM1Ixam9BTFhEK0wvRngwZERUME56RG8vZi81RXR3elFiU3NzTEVSZko0aTBZc3puSGFwbmd2c2RockN3c0xpNE9IRDh3b0E4cHp3OFBPcnE2czZjT1FOMzk4NmRPN095c2lBM20wNm5JL3NQNGI2aW9pSjBJd0JlMStOdnFLR1FwYWVuNTZ4WnN5NWZ2c3k4dHhrWkdUMDlQYU44OW9XSGh3c0lDTEJ2dERuOGUrQm9Wamh3K04yVWw1Yy9lZktFUkNMQkdBTjhRV3RyYSsvY3VmUHMyYk9aTTJmNit2cUNNRUpNVEN3OFBOemMzRHdtSmdiS2lNQzBjWDkvLzQwYk42QVdLV3h6N3R5NW1FSjBJTnI5cGJJRkZSVVY1dWJtQWdJQ2ZIeDgvZjM5TUltT2J2b1RFaElhR2hxc3JLd3dzOWVJYnllVlN0MjNiNStnb0NBdkwyOVRVMU5WVmRXU0pVdVFVSWkxdFRYNzZnRGMzTnh2M3J4QlhpNWV2UGpqeDQvSXk4VEVSRFlKRmdCbWVJTXdiOTQ4YVducGdZRUJDSGJvNmVudDJiT0hTcVVLQ0Fod2NYRmR1M1l0T2pwYVFrTGl6cDA3Y25KeXFxcXFMUzB0SVNFaGlZbUowQU5EL0MyblRadUc3cEhrNXViKytQRUQvdS9yNjdPMnRpWVNpUVFDQVlmRDFkYlc1dWJtQ2dzTEl6NmM0em52aXhjdmZ2cjBhVTVPRG1Ua2I5NjgrZXpaczZEN1J2SVZaczZjNmUzdERWVXRYRnhjWEZ4Y3BLV2wvL3p6enkxYnRyQ3MrWWNCQWtib0piZHYzd1lGQUlLb3FHaExTOHU5ZS9keWNuTGV2bjJMdytGT25Ub0ZLUmY1K2ZseGNYRlBuejVOVDA4WEZCVGN1bldycHFZbTBzY3FLQ2lRbHBZbWtVaSt2cjZkblowWExseVlOR21TalkxTlpXV2x1N3M3dU9DQ0l3aDA5UFgxOWJPeXNyeTh2RlJWVmQrOWUyZG5aeWN0TGUzajQzUDU4bVV6TTdPNWMrY3FLaXJHeE1RUWlVUnVibTV1Ym00Q2dVQWdFR2cwbXFhbTVzREFnSitmSDQxR285Rm9NMmZPaEhvWnd4RVVGUFQwNlZOK2ZuNGlrUWhkNTlHVU50eTllemZMZmpaR0RxeXRyWDM4K1BIVTFOVERodytEWVNCczNOblplY2VPSFVoQU1EbzYrdHUzYnlFaElmTHk4aURtdUhyMWFtMXQ3WENtTmNEMjdkdmIydHFDZ29JaUlpSWFHaHFtVHAxcVoyZW5wYVdGSGkzVTFOVGs1dVpDdFU1alkyT282bDFWVlJVWUdKaVltTWhnTUhidTNHbGxaVFY1OG1RSkNZbEhqeDRaR3hzL2ZQZ3dOaloyKy9idGh3NGRJcFBKOHZMeWtaR1J4NDRkTXpjM2IydHJRK3hiUmtsV1ZoWU9oMlBqQlFWa1pHU1VsNWZ6OFBCMGRuWm1aMmVqMnh3aWtTZ3JLNXVhbWpxY1NTQ2E3dTd1akl3TUlwR0lIcEt4Z2MwMTM5RFFVRkZSd2ZKVEVDTm9iVzFsVGhXQ1l5NHNMTHh5NVVwdmIyOEpDUW5FNkFYY01xQ1JCRlVONW9PRGc0TWdPQkFWRlFXdER3Y2pJeU1xbGNyUHowK24wek16TTRsRTRuQ0JFbTl2NytIRWFzTUZtaUZNOXV6WnMvVDBkRHFkdm1uVHBwczNieUxYbUtpbzZQMzc5MTFjWENJaUlnNGRPalIvL3Z3Tkd6WXNYNzU4M3J4NTgrYk5xNnVyS3k0dUZoVVZ4U2owYjk2OHlXeVBCTUNqQlBUK0J3OGVYTEpreVlvVksyYk9uQmtlSHA2UmtUR2lpaFF1RHphWW1abHhjM01MQ0FoTW5qeFpRRUJBUUVDQW41K2ZSQ0pCNG91NnVycWlvaUxVVWZyTktDb3F3aUMyc2JIeDkzODdCdzRjT0hEZ3dPRi9IeFFLQmY2WlAzLys2R2RLeHNuNFl6aG9ybHk1MHRQVE0zbnlaQnFOVmxCUU1Ib0h3ZmIyZG1SS2VEam9kRHI3Y1pPOHZQeXpaOCs0dUxncUtpcUNnb0lFQkFTb1ZHcFNVcEs0dURneVg0TEQ0UjQ5ZXNSbXhwSEJZQnc1Y29TWGw1ZEVJdkh6ODNOemMxTW9sTnpjM09ibVpoalJ3R3JqSEZXbHA2ZDNkWFhkdkhrVE5qaGp4b3lVbEJRSkNRblFha2RFUkVBMk1KQ2RuWTBlUnAwK2ZmcjQ4ZU9XbHBib1FqTWtFa2xWVlRVN08vdm56NS9UcGszajRlSFIwdElLQ0FqSXlNZ0E1ZmZaczJjZlAzN3M0dUlTRlJYMWJ3aEEvZStHdVdBdWV5QUlnOHpsKy92N056VTE3ZDY5bTMyWjhwQ1FrT0xpWWw1ZTN2NysvcXlzTEY1ZVhuQ002Tzd1RGdzTEN3b0s2dTN0SlpQSjN0N2VMRE96aVVTaXI2K3ZoNGVIdjc5L1NFaElWRlNVdXJyNnFWT25XRnE2dHJXMWhZZUhoNFdGRFF3TStQajRnSlBLd01DQXRiWDFpeGN2OVBYMWQrellJU1FrMU5qWUNCNDh6UFQxOVlHY1lyZzdmY3FVS1pxYW1tUXllY0dDQld2WHJsMjdkaTFrSEwxNjlRcnprZTd1YnJBUXdJeUlWNjFhZGYvK2ZUd2VEN1B5OCtmUHo4M05UVXRMUzBwS0drNk9nNmFycSt2RWlSTmxaV1Y2ZW5wbzc0cU5HemVHaElRb0tpcmV2SGtUNnNLajUxOGZQWHFFRGxrTEN3dHYzNzVkU0VqSXlNaW9xYW5wMEtGRDlmWDF6czdPWUNDS1FWMWQzZERRME4zZC9kU3BVeEVSRVVsSlNYbDVlZHUzYjBmc0V6WnYzdXpyNnhzZkh3K044SzVkdTF4Y1hFSkNRbUFxVkV4TVRGOWYzOC9QNzlXclYranA1Nktpb21uVHBxRUxKLzBxTFMwdDRIVTZIQ3diTjRUNit2ckt5a29jRHBlVWxFUWdFT0N4QWxFN1cxdGJKR1QwNWN1WHdzSkNPTlJidDI1bFA2eStkZXZXY0JFSlkyUGptSmlZQlFzV1FGSlpibTV1WDE4ZkhvOG5rVWlWbFpYYnRtMXJiMjgzTURBd01URWhFQWhPVGs1bVptYTdkdTJhTVdQR3QyL2ZORFEwUmp3YVpXVmxkKy9lblR4NU1wRkl6TXJLR3M0eEYvRHk4bUl1R0RjMkNnb0szTjNkQ3dvS1JFVkZiOSsrRFdsRldscGFBZ0lDeHNiR0J3OGVkSE56d3dnTCtQbjU1ZVhsaTR1TGQrN2NLUzB0alJZRWZQbnlwYXlzYk42OGVaZ3c1dHUzYnk5ZHV0VFUxQ1F2TCsvczdQem5uMy9hMnRveUdBd0NnUURQSFRoeFU2Wk1zYkt5T25Ma2lJT0RnNmVuWjFoWVdFaElDRHJDbVpLU2N1UEdEUnFOeG5JQ25qMnJWNjlHMnJxT2pnNndNQWNTRWhMeTgvTjVlWG01dUxpb1ZHcFdWdGJnNENENlYvdjUrZlgxOVhGemM4Zkh4OE9WTmpRMEZCMGQ3ZW5wMmRyYWV1REFnY3VYTDRQbTQ4aVJJek5uenJ4eTVjcUpFeWNVRlJWOWZId3dvZW04dkx5d3NEQitmbjUrZnY2Ly92b0xIczJqL0FtWm1abnN1MjNzTlJuQWpSczNCZ2NIb1ZwTmEyc3JEdzhQN0FhNlRkNjhlZlBveS93OWVQQUEvUnNiR2hvUWJ4TDJWdGxjWEZ6TUJqTlFlUnhhdjRHQkFRRUJBV2JwRDh2OFNZeTNGcWo2eG5QZVg3eDR3U1ljeW1Bd2htdWd5c3ZMSlNVbFEwSkM1czZkaTVpRVhiaHd3ZHpjSEpMUysvdjdNZlhUWVpZSHZZWG82T2h4TnRURnhjVU9EZzd2M3IyYk0yZE9jSEF3U01CRFFrSUtDd3VGaElSNGVYbmIydG95TWpKNGVIaEdVKzRuSlNXbHRMUlVYMStmVGJWQkR2OHFPSm9WRGh4K056UWFMU29xaWs2bjgvTHlidHEwQ2NiR2RYVjE2ZW5wdTNmdnRyQ3dRT2ZpQ0FrSitmbjVSVVZGZVh0N0krcmdhOWV1RlJjWDc5NjllenpkYTJabXpacUYxb2lJaW9vZU9IQUE3WkZ3L1BqeFdiTm1ZU3A5b0NFU2lSUUtCUXhhK1BqNEZCVVYyWXRVZm9tRkN4Y09wMzRkRVJFUkVTNHVMandlajJoc2lVUWkwcmZZdjMrL29LRGcrZlBuWVltQWdBQjQvY1hIeDNkMGRKdzVjd2JSTVVoSlNhR24vUzVjdUlCb1Z2ajQrUEx5OHBDWHNMSzF0VFZ5TnNkejNpa1VpcCtmSDRsRU1qQXcwTlhWaGR3Q2xpZ3FLaW9xS29KUlIxcGEydVBIajNWMWRVZHppRVJGUlRHTmpDSnJBQUFnQUVsRVFWVFNWS1JlTDRWQ09YYnMySmN2WDBDOERCMXhIUjBkUFQwOTVNZ29LU2twS1NsWlcxc25KeWRIUjBkSFJrWkdSa1p1MjdiTnhjV2xvNlBqMDZkUCsvYnRxNm1wOGZiMm5qNTl1cGFXVm1kbjU3dDM3M1IxZFZldlhoMFRFOFBMeS92a3lSTlJVVkU0QlRnY3p0YldWbDlmZjJCZ1lONjhlZlBuenc4TkRSVVZGUTBORFUxTVRFeEpTWG41OG1WYld4dWJ0Q2ZBM055Yy9RcVRKMDh1TFMyRi8zbDRlSlNVbE1EWmhUM2EydG9zcXd0amtKT1RrNUNRQ0FrSlFick9DeFlzdUhqeDRvTUhENkFRTEFLUlNGeTZkQ21NN2FGM2UvLysvZUc2OG0xdGJiR3hzZG5aMlVWRlJRd0dRMXBhK3ViTm16dDI3R0R1SzgrZlA5L1Mwbkw2OU9tSU1mWExseTlCcFNFdExYMzE2bFYwTEV4YVd2cng0OGZCd2NFQkFRRlBuejVGeEJ4ejU4NkZ6RE1QRDQ4dFc3YU1malR5OCtmUGlvcUtCUXNXaktnMStmSGpoNCtQRCtSaHdENmozM1YwZEx4eDQwWk9UZzZvUGRqQXk4c3JKU1ZsWW1MQ1BtaUZ3T2FhZi9QbWpaMmQzWEFmNU9QalMwdExRdzhWMEN4YnRpdzRPQmd6S29iKzkyajI2bmVhYXY3TDZldnJ5OG5KZ2YvRnhNUk1UVTJIODM0UEN3c2IvV2EvZmZ0MitQQmg4QzJIbU4ySkV5Y2c4eElOTHkvdjVjdVhqeHc1NHVmbmw1eWNIQmdZQ09rYWx5NWRBbTNsMnJWck1YRjhaV1hsNFFUKy92Nys4QThPaDd0eTVRcjhUNlZTWFZ4Y1pzNmNpWWtCU1V0TFF5ckc0c1dMS3lvcVltSmlRRUtLcnFHT2dYMTlwWDhRSklFTVNRVGt3SUVEQnc0Y09IQVlEK0NVQUVQbTMvYWw0NC9ob1BuKy9UdWtGc0JvYS9RVkg2U2twS0E0THh0Mjd0eUpPTnNQQjZpOUJRUUVrcEtTa04zQWhHN1lwOGpqY0xpQmdZRzNiOTlDNWdrZ0tpcTZaODhlTXpNelpNazRSMVdXbHBZZlAzNUVPd1dpSjZXRzgyZ0JSRVJFWW1OanYzNzlldmJzV2JTWngrYk5tM056Yzh2S3ltQnFjK2ZPblJrWkdjaXZFQkVST1hUb2tLK3Y3NGNQSC80TkFTZ09reVpOdW5UcFVtbHBLVDgvUDB5d0lVbmsvUHo4QWdJQ0xQMDh1TGk0aElXRklWK2N3V0FnQWhGaFlXRVRFeE9ZVFRRMU5jM0p5Y0hqOFFZR0JrWkdSbXlxaytQeGVDTWpvMDJiTmprNE9PVG41emMyTmpJYkpEeDc5dXorL2Z2djNyMGJHaHBTVTFNek16TkRyanB0YmUzNTgrZGJXMXZiMnRyYTJkbHQzcnhaVjFjWFV3c0dEUjhmWDBsSlNVbEpDY3QzWldSa05EVTFmWDE5bVhjZ0ppYUdlYyt6c3JKQVFJQmdiR3hjWFYydG9xSUNVckM5ZS9jNk96c2JHaHBPblRvVlVYZXg0Y09IRHlVbEpUdDI3TEN3c01DOEJVV3ZBRWxKU1hSa2d6bEVZMlZsQlNHdm16ZHYxdGZYT3pnNGdQc1JTODZjT1ZOVFU1T1VsSlNlbnU3ajR5TWlJb0tlOGwrd1lNR2NPWE0rZmZvRUx3VUZCYmRzMmRMZjM5L1YxUVhKWTBlT0hIbnc0RUY0ZURpaVdhSFJhS1dscGJ0Mzd4NlA4TEdtcG9aOXhKdEdvNkdGT3hoNmVucnUzTG1EeCtNRkJBVHM3T3hnVjdXMHRONjhlWk9XbGdiR3JoQ1hXTEZpQlhnVkhEMTZGR2JFeDRDeXNuSlNVcEs5dlQyOEpCQUlTSGlCVENacmEydXJxYWtoUW8wdFc3YUlpNHQ3ZW5xV2xaVXRXTENBdldzT01Ibnk1R2ZQbmtGYktpQWdjTzdjT1pZaU1HUm4yTmhYd0xNRG5NdlowTjdlYm1KaUFnL1RYYnQybVptWklYSkpNSFh3OXZZK2YvNzh0V3ZYbmoxN2huRTVjbloydHJPekt5a3BxYTJ0eGZ5S2pSczNtcHViWTU2QVpESjUvdno1MTY5ZlJ3SjlWVlZWZVhsNThPQXpORFJFWnpDS2k0dDdlM3UvZXZVcU96c2JzVzdLeTh0emNuSXFMeStmT25YcTNidDNtZFBZUnVUWXNXUElwejU5K29SK2RQYjM5NE94UGNETHk2dWpvNFBPMENzcEtZSDB2R25UcHNHZHkyQXc0dVBqZVhsNS9mejhNQVZmTm0vZXZHalJvaHMzYmdnTEN6UG5Vdkx3OENCNkN6NCt2bTNidG8zZXVNTFYxUldKVHJNa1BUMmRUUzBiQkpEWC9QanhJeTR1RHA0Rkdob2E2S2phTDkzWFpESVozWVZqVXd0cE9GeGRYV3RxYW5oNWVZZUdocDQvZnk0c0xBelBDRHM3dTB1WExqSEhlREhWd1ZpQ1hNeGpQdTgzYnR4QUpuR1l3ZVB4bHk1ZEd1NWRmMy8vVFpzMjdkKy9IOWw1ZEdFSElwSEkwcU1GWVhCd2NKd045Y09IRHlGWGY5ZXVYWmN2WDRZVjRPeThmUG15djcrZndXRHc4UEJJUzB1Ym1abXhsSkNpNmV6c3RMR3hFUlVWeGFTdGN2aFh3K0RBZ2NPL2c2OWZ2N0o1bDBhaklmL0h4OGZ2MjdldnI2OXZ1SlZ0YlcwWExWbzB0dDBZR2hvYUhCd2NIQndjMjhmL3pmVDI5bzduNC9YMTlUOSsvR0MvRHBWSzdlam8rUG56NStpL2E1VG52YnE2ZW1CZ2dIbUZnb0lDTXBtY2w1ZkgvTmJBd01Ebno1OHhDNzI5dmNsa2NtdHI2eWgzRC9EdzhEaHc0TUMxYTlmQ3c4TXJLaXJvZERyNzlTc3FLbXhzYk42OWU4ZGdNSnFhbWt4TVRKS1RreWtVeXY3OSt6TXpNMkdkOXZaMktwVTZORFMwZlBseU1wbXNyS3ljbkp5TTNnaVZTb1YvMk93dGpVYWpVQ2lkbloxdGJXMXRiVzN0N2UwZEhSMmRuWjFkWFYzZDNkM295L2p5NWN0a012bm56NStZTGREcGRMam0yZjhpUTBQRE1kOVQ0eVF2TDQ5TUpvTnhKWVBCNk9ucFVWVlZYYnQyN2MyYk4vUHo4MzkxYTI1dWJrbEpTVU5EUThPdDBON2VqbndYUW1OalkyRmg0YTkrMStmUG45Rlhwb0tDZ29tSnlYQXJEdzBOc2RtcjhUQzJhNTdEMzAxcmEydHBhV2xQVHcvNzFlQU9IZTVkR3hzYk1wbk01bW5ZMGRGQkpwTnRiR3pRQzExY1hBd05EY1BDd2hvYkcwZXpxelFhTFQ4L0gxek5ZVWwyZGpiNmppZ3RMU1dUeVZGUlVjTnRZZEdpUlN3dmZpY25KNlJKOVBEdzJMOS9QMmFGOVBUMEpVdVdLQ2twWGJod0FkTk13VTk3L3Z6NWlQdS9lZk5tS3l1ckVWZjdPM2p6NW8yNnVycTZ1dm8vdFFNY09IRGd3SUVEaC85bEhEdDJESG9YRGc0Ty8vUysvRUlNaDVtL2IvakRrcXlzTERLWnpMekQ0OStIZ1lFQkNvV0M5Sk1uRnBiOWZPZ0dCd1VGamZoeGNDN0JiSkI5cktham82T2dvR0JNTzR0bG5BR28veXFDZ29MSVpQTDM3OStaM3dvTURGeXpaczJhTld1MmJObmk1T1NFdm1JcktpcEd1WDBhallhNVJKdWJteTlldlBqeDQ4ZGYycy9pNHVMT3prN2taVmhZR0psTXB0Rm83OTY5VTFSVXZIYnRHbVFXc2R5QitQaDRYVjNkRnk5ZS9OSTMvaDFFUkVUODlkZGZvMW5UeHNabTZkS2xtSVZGUlVVamhnUkhUMWRYVjNaMjlvaXJVYWxVMk9lR2hnYm0rT2VJMFo0M2I5Nmc3OGZpNG1JeW1aeWJtenZXdldiczJiUG4wS0ZEN05leHRiVmxQbnIvSUJQU0l0SHA5TnJhV2pZSG5QMHpwYmEybGt3bWUzaDRzUDhXQ09KVlYxZGpsc09EREdtaVRVeE1qaDgvemh6QVJIajkrdlg3OSsvWmY5ZDRHUDBEOVBQbnowcEtTcmR1M1FLTEMyYnM3ZTNKWkRMTGR6czdPMnRyYTVFSStYQjcwdHZiMjlyYTJ0TFNNc3JiczdtNW1VS2hzRm1CVFIrR1RxZi81bWtqa0NVeDc4Ym9UNEdzckN3bU1EaDZUcDgrZmY3OGVlVGx4NDhmeVdUeXMyZlA0R1ZBUU1EV3JWdTNidDJxb2FHaHI2L1Bjb0lHb05Gb3pQSEo0ZmlienZzb0dTN0tPc3BtYlp3Tk5ZMUdjM2QzcjZ5c0hHNU5HbzAybWxPL2F0VXFDRVdhbXBxeWZOQlVWMWVUeWVTd3NMQVJOOFhoTi9OLzJMdlB1Q2F5c0cvQWt3QWhGR2wyUlFURmlyM2hLcm9xVmx4RndWWFl0ZERzdldKdjJMQWdhME5SUUJFcGlvQW9OaEFCQ3lnV0JBc1dwSWdJS2gyU2tFRHlmRGp2TTgrOENVU2FvcnYvNndPL3pHUm1jaklKa3pubjNPYytyT3FrWFFLQW40M1VISVFBdndUNTR3eWdtdkx6ODZ1VHRSVUFmbkwvK3AveXVMZzRrcHhzd0lBQkRUSTVFUUFBL0F0SWRlMDNkSEdnV2xnc2xwS1NVbFd6TjliRjdObXpTZjYyWWNPR2ZUT3RKZ0RBai9HdnI5a0IxSjFFSWlrckt5UFR1OWZMMFg3WUZJRjFoL1p3Z0laU1VWSHhQYW9rOFAxZ2JpQ0FYeExxUXZBcndnMTZ2VURBQ3NDL0EzN0tBUUFBS2tXU053aUZ3dkx5OG9ZdUM5UVNuODhuS2R3NUhBNkh3L21GT3BZQUFHb0tOVHVBYjJLeFdQVTRIZmF2ZFYrQjluQ0Fob0tBbFY4T1lsWUFBQUFBQUFBQUFLQ0JpY1ZpUHA4dkZBb2J1aUJRUDhpOHczdytYMFZGUlZsWnVhR0xBd0FBQUFBQUFEOHB4S3dBQUFBQUFBQUFBRUJES2k4dkx5NHVidWhTUVAyVFNDUThIazhnRUtpcHFkWExqQUFBQUFBQUFBRHdMNFBNZFFBQUFBQUFBQUFBMEdCRUloRUNWdjdkeEdKeGNYR3hRQ0JvNklJQUFBQUFBQURBVHdjeEt3QUFBQUFBQUFBQTBEQkVJbEZKU1VsRGx3SitCRDZmWDFKU0lwRklHcm9nQUFBQUFBQUE4Qk5CekFvQUFBQUFBQUFBQURRQXNWaGNXbHJhMEtXQUgwY2tFb2xFb29ZdUJRQUFBQUFBQVB4RUVMTUNBQUFBQUFBQUFBQU5RQ0FRSU92R2Z3MlB4OE9IRGdBQUFBQUFBRFRFckFBQUFBQUFBQUFBd0k4bUZvdkx5c29hdWhUd28wa2tFb0ZBME5DbEFBQUFBQUFBZ0o4RllsWUFBQUFBQUFBQUFPQkh3eHd4LzFsQ29iQ2hpd0FBQUFBQUFBQS9DOFNzQUFBQUFBQUFBQURBajRZa0svOVpZckc0dkx5OG9Vc0JBQUFBQUFBQVB3WEVyQUFBQUFBQUFBQUF3QThsRm9zcktpb2F1aFRRWUJDekFnQUFBQUFBQUFSaVZnQUFBQUFBQUFBQTRJZEN5TUovSEw0QUFBQUFBQUFBUUNCbUJRQUFBQUFBQUFBQWZpZ2tXZm1QRTR2RkRWMEVBQUFBQUFBQStDa2daZ1VBQUFBQUFBQUFBSDRvaEN3QUFBQUFBQUFBQUdKV0FBQUFBQUFBQUFEZ1I1TklKQTFkQkdoSUNGb0NBQUFBQUFBQUFqRXJBQUFBQUFBQUFBQUFBQUFBQUFBQUFQQ2pJV1lGQUFBQUFBQUFBQUFBQUFBQUFBQUFBSDQweEt3QUFBQUFBQUFBQU1BdktTc3I2L0hqeDBLaHNOWkhlUFhxMVpNblQyVG5La3BKU1huNzl1MDNkOC9QejMvejVrMmxNOTBVRmhaV1ZGVFVxREJDb1RBeU1ySXVFeWRGUmtZZU9YSWtQeisvMWtjb0tTbng4ZkY1OU9nUlJWRTVPVGt2WHJ5bzlhRUFBQUFBQUFBQXZna3hLd0FBQUFBQUFBQUE4RXM2ZGVyVTZ0V3J5OHJLYXJlN1FDRFl1SEhqMnJWcjgvTHlwSjdhdVhQbnRtM2JtR3VFUXVINzkrK2xOZ3NQRDU4eFl3YWZ6NWM5K002ZE82MnNyR3BVbm9zWEw2NWJ0KzdLbFN2VjN5VTZPam9qSTROZXZILy8vdG16WndzS0NtcjB1a3g4UHYvdzRjTlJVVkVVUlhsNWVkbloyUjA4ZUpESDQ5WDZnQUFBQUFBQUFBQnlLRFowQVFBQUFBQUFBQUFBQUdyc3paczNWNjllN2RHang1MDdkNWpyMjdScG82ZW5kK0xFQ2RsZDJyVnJOMlhLRkhyeHhJa1RtWm1aKy9idGE5eTRjVjVlWG01dWJvY09IV1QzcXFpb3VIYnQyc21USi9sOGZrQkFnTGEydHB4U1pXWm02dXJxVmxSVVBINzhlTWlRSVpWdWs1R1I4ZVRKRTluMVNrcEt5c3JLUjQ0Y3FUUkJTNk5HalV4TlRabHJzck96SFIwZGpZeU1QRHc4NUJTcFJwU1ZsY2xicGlocTFhcFZHaG9hWjg2Y2lZbUpPWGZ1bktxcWFuMjlDZ0FBQUFBQUFBQ0JtQlVBQUFBQUFBQUFBUGpGRkJZV3JsKy9uc1Zpdlg3OWV2ZnUzVUtoVUZsWm1jVmlVUlExZnZ6NDZkT25YN3g0VVY5ZnYzSGp4dlF1TDErKzdOR2pCeDJ6RWg4ZjcrdnJPMlhLbEtGRGgwb2trZ1VMRnBTV2xucDdlek5EVWtwTFM4UEN3czZmUC8vaHc0Zm16WnM3T0Rpb3FLaVFjSm1jbkJ5S29sSlRVeW1LaW8yTlZWWldidFdxVlZsWm1ZT0R3L3IxNjF1M2JsMVNVakpnd0lCS0M1K1ltTGg3OTI2NndFd3NGa3NnRUJ3OGVGQnFmVmxaV2F0V3JhUmlWa0pDUWlRU2lZV0ZSWjFQNS8vaGNya1VSWWxFSW9xaUZCVVZGeXhZTUhEZ3dJeU1EQVNzQUFBQUFBQUF3UGVBbUJVQUFBQUFBQUFBQVBpVkNBU0NoUXNYZnY3OCtlVEprOTI2ZFFzTEM5dStmZnZaczJmYnRtMUxOc2pLeXFJb3l0cmFldEtrU2ZSZTA2ZFBweCtucEtTc1c3ZXVSNDhleTVZdEk1RWlpeGN2WHJGaXhlYk5tLy81NXg4Mm0wMVIxTWVQSHlkT25GaFNVbUpnWUxCaHc0Wng0OGF4Mld3RkJRV0tvbng4Zkc3Y3VFRWZiY09HRFNSV0ppa3BTVTlQejlUVTFNM05qUlRqNHNXTHpKTHI2dW9hR3h1VHg2ZE9uZXJZc1NQOVZIaDRlSXNXTGJwMTZ5WWJ5RUpSMU9yVnExTlNVcGhyQ2dzTEF3TUQxZFhWQncwYVZGcGFTbGFTL0NobFpXWDBHaHFMeGFMalR1N2N1Yk54NDBZNVp6Z3NMQ3c4UEp5NTV1REJneVltSmp0MzdwU3pGd0FBQUFBQUFFQk5JV1lGQUFBQUFBQUFBQUIrSlZ3dXQzdjM3a3VYTHUzV3JSdEZVYm01dVJSRnlaK3loeWs1T1huUm9rVThIbS9NbURIWHJsMHJLaW9xS0Nnb0tDaFFVMU43K1BDaHY3Ly9YMy85UlZFVWo4Y2JNbVRJdEduVCt2ZnZUM2EwdDdmdjM3Ly92SG56Tm16WTRPam9TRkhVcFV1WC92bm5uNnRYcjNLNTNHM2J0bjM1OHNYRHc0UEw1VVpHUmxJVWRmTGtTYW1YSGo1OHVMR3hjZlBtelFjUEhxeW1wa2F2RHd3TTNMZHZuNFdGQlhsSHNycDA2U0wxQnMrZE8xZGNYRXhSMU5peFk2VTJualZybHV3UldDeFdYRndjZVZ4UlVTRVFDQVlPSE5pNmRXdlpMVU5EUTVzMmJmcmJiNzlKcmE5MDRpUUFBQUFBQUFDQXVrRE1DZ0FBQUFBQUFBQUEvRXFLaW9xQ2c0T0RnNFBKb2tRaW9TaHE5T2pSOUFaT1RrNXlkdGZSMFNrcEtaRklKUHYyN2FNb2lzUGhhR2xwYVdwcWR1N2MrZTNidDI1dWJpUmNvME9IRHZ2MzcyZnVtSm1acWFXbFJWR1Vzckt5c3JJeW1UMkh4TkQ0K2ZsRlIwYzdPenUzYjkvKzRjT0hYNzU4MmJScDA4aVJJeW1LS2lnb01EYzNYN0ZpaGJtNU9VblQ0dXpzWEZoWWFHTmp3M3hIRkVWRlJFUkVSRVRJS1htblRwMHNMUzBwaWtwTFMvUDE5ZFhTMHBvd1lRSnpnOWpZMkhmdjNwbWJtMnRvYUVqdFMxNmFhY0tFQ2FTRVVtSmlZdlQwOU5hc1dTT25KQUFBQUFBQUFBRDFBakVyQUFBQUFBQUFBQUR3SzFGVlZUMTA2QkI1bkorZnYzbnpaajA5dldYTGxpa3BLWkdWSkxLa0tzMmFOVHR5NUFpSHc5SFcxdGJSMFdIbU93a05EVDEvL3J4QUlGQlVWQ3dvS0dEdVZWaFlXRkJRMExwMWExOWYzeE1uVHBDVjVlWGxGRVdabVprSkJBS0tvclpzMmJKMjdkcmJ0MjlURk5XOWUzY3VsMHRSVkVsSkNYbFJza2dtTFJJS2hlUnhlbnA2Y0hCd3YzNzlURXhNbUM4bkZvdTl2THdVRlJXWlNWTklGcGFLaW9xZE8zZUtSS0xWcTFkTEJaMFVGQlM4ZS9mTzJ0cmF3TUNnTm1lV29paUtVbE5UWTA0dEpKRklKQklKbVM4SkFBQUFBQUFBb0g0aFpnVUFBQUFBQUFBQUFINGxpb3FLQXdZTUlJODNiOTVNVVZST1RzNkJBd2ZtejU4L2F0UW9pcUt5c3JJb2l0cS9mLy9CZ3dmcHZRUUNnYkd4TVhuY3VuWHJPM2Z1eUI1WlNVbkoyOXVieldhM2E5ZnUyYk5uZS9ic2FkR2lCWWtndVgvL1BvbEVhZHUyTFVteVF0eS9mLy91M2J2anhvM3IzcjA3U2VKQ2pweVJrZEcyYlZ1Nk1NMmFOYU4zSWJsU1NCeU1uWjFkbzBhTlZxNWMyYTVkTzJaSkRoNDhXRnhjN096c1BHellNS2xDSGoxNk5ERXhjY1NJRVpWbVNhaytvVkRJakUyaEtFcEZSWVhOWnF1cnE1TlpoNGpJeUVnM043ZTFhOWYyNjlldkxpOEhBQUFBQUFBQUlBc3hLd0FBQUFBQUFBQUFVTSsrZnYyYW41L1A1L1A1Zkw1UUtCU0pSQ0tSU0NnVWtzY2pSNDZVbmFxbXBzckt5bHhjWEc3Y3VERjkrblJMUzhzREJ3NXMzTGd4S0NobzllclZKS1BKMkxGaisvVHBRMjkvL1BoeCtuRnFhdXFCQXdjME5EU1kwU2RGUlVYS3lzcVRKMCttS01yZTN2N3o1OCtSa1pGbFpXVVVSYkhaYkMwdExWdGJXMU5UVXphYjNiRmpSN0pMVUZEUXZYdjNwazZkdW5MbFNyTEcyZG1aeFdLcHFhbTlldlZxeUpBaEZFVWxKeWNyS2lvYUdockt2b1gzNzkrM2I5LyswYU5IMXRiV2JkcTBHVEJnd0lBQkEvVDA5STRjT1hMdjNyMTU4K2JKQnF6azVlVmR1SERCd01CZ3c0WU50VDUxWXJHWW9xaHQyN1pKcmZmdzhPaldyWnVPams1NmVqcTkwdGZYOThPSER6bzZPclYrT1ZubDVlVlRwa3lwMFM0OEhvODh5TW5KcWNlU0FBQUFBQUFBUU1OQ3pBb0FBQUFBQUFBQUFOVEcxNjlmTXpNek16SXljbk56djN6NWtwK2ZuNWVYbDUrZno4elNVU2tURXhQbWpEdzFKWkZJb3FPamp4OC9ucHFhT21uU3BJVUxGN0xaN0FNSERvU0hoenM3TzIvWnNtWC8vdjJkT25VeU1URmh4bnpFeHNacWFtb3lqK1BvNk1oTVZiSjI3ZHJIangrVHh6ZHYzalEyTm5aeGNaRjk5VGR2M3N5ZlA1ODhKdlArWEwxNjllclZxeFJGTFZpdzRPclZxMy84OFVkSlNVbDhmUHljT1hNb2lucnc0RUhuenAyWndURzAzcjE3OSs3ZHU3eThQREV4TVNJaUlqUTA5T0xGaStRcEl5T2ovdjM3aThWaXFVbDVkSFIwTm0zYTFMVnJWM1YxOVZxZlFENmZUMUhVK1BIajlmVDB5SnBuejU3ZHYzK2Z4UG8wYmRxMHVMaVl6K2VycUtnOGVmTGsrZlBudzRZTmswb0RVMGNWRlJWU0tWNnE3K3ZYci9WWUVnQUFBQUFBQUdoWWlGa0JBQUFBQUFBQUFJQnZLeW9xZXZueVpVWkd4b2NQSHo1OCtKQ1JrVUZDSDM2ODE2OWZPem82YW1ob2JOaXdRVkZSOGZyMTYvUlRmLy85ZDFsWjJlUEhqNjJzckhnOEhna2xvU2lxZWZQbVRrNU9Vc2Q1OSs2ZHFxb3F2WmlYbDBjL3ZuejVzcXFxNnJScDArZzFiOTY4Y1hkM1g3eDRjYk5temViTm0rZmg0WkdmbjI5dGJXMW9hRmhXVm5iOCtIR0pSTktqUnc4dkx5ODFOYlg3OSsvdjJiTW5PenRiTEJZL2YvNTg2ZEtsVWk5ZFZGU1VuWjJkbVptWmxwYVdtcHI2OXUzYjFOUlVpcUk2ZCs0OGFOQ2cxTlRVK1BoNGUzdDdUVTNOMzM3N2JmRGd3Y2JHeG5UQXplalJveW1Lc3JLeSt2VHBrOVJoaFVJaFJWR3paczFpc1ZoU1Q2MVlzY0xjM0p3OEpqbEx6TTNOZS9ic1NkWjRlbnJldjM5ZlJVV0ZvcWhXclZwUkZQWGh3NGNPSFRvY1AzNmN6V2JUTVRvQUFBQUFBQUFBOVFzeEt3QUFBQUFBQUFBQVVEbUJRSkNVbFBUMDZkT25UNSttcGFWVmYwY2RIUjF0YlcxMWRYVU9oNk9rcEtTa3BNVDVYMHBLU2lTZlI2MTE3dHg1eDQ0ZHhzYkdIQTduOTk5L1YxUlVWRlNVMThZbEVBZ0dEeDdjdDI5ZnFmWG56cDN6OC9PakY4dkt5aG8xYWlTNysvdjM3MCtkT25YcjFpMktvdHExYXpkeTVNano1OCtYbFpVNU96c1BHemFzdExSMDllclZDZ29LaHc0ZDZ0Q2hBOW5GeE1SRVNVa3BLQ2lvcEtSRVFVRmg3Tml4VWdlMHRyWW1qN1cwdEF3TkRRY09IRGg3OXV3K2ZmbzhmdnhZWDEvZjBOQ3d2THljNUQ2NWYvLys5ZXZYUjR3WXNYdjNidVpCQmc0Y1dGaFlLRlhVcEtTa0R4OCtEQnc0VURhTlRldldyZW5IUlVWRjVLV1o3NTJpS0JMQlE2WXhldi8rZlZKUzByTm56NnlzclBUMTllV2MzbHBRVUZDb2FhSWRIbzhua1Vnb2ltclNwRW45RmdZQUFBQUFBQUFhRUdKV0FBQUFBQUFBQUFEZy81T1VsSlNRa1BEa3laUGs1R1E1bXlrcEtiVnIxODdRMExCRml4WWtTSVdRbW9KSFZrbEppVWdrcWtzSlI0MGFSWUpSS0lxeXM3T3p0N2VYcy9IMDZkTXJYYjlseTVhcTVnWWlNeERkdlhzM0lDRGc0Y09IRkVVTkhqell4c2FtUjQ4ZWQrN2NVVkJROFBUME5EQXdvQ2hxeDQ0ZGFXbHB4NDRkazBnazRlSGhCZ1lHaG9hR1RaczIvZU9QUHk1Y3VDQVNpU1pObXFTam84TjgzWGJ0MmgwNGNFQkxTNnRObXpaUzUycmp4bzMyOXZhR2hvYUtpb3A5Ky9idDI3ZnY0c1dMczdPekZSUVVwQXEvYk5reTJYZTBZOGVPRHg4K3pKOC9uNVN0S2lUOFNGdGJtMTVEcG5NaWNTU2RPbldpS0NveU12THg0OGN0VzdhY08zZXVuRVBWanFLaVltQmdZSTEybVQxN2RtWm1Ka21aVSsvbEFRQUFBQUFBZ0lhQ21CVUFBQUFBQUFBQUFLQjRQRjU4ZlB5REJ3L2k0K05MU2tvcTNVWmRYZDNRMExEOS85TFYxV1d6MlQrOHBQV21xS2dvSnllSFhpUzVSbWd2WDc1Y3VYS2xxcXFxaFlXRnBhVWx5VDVDVWRTUUlVTjY5dXo1NmRPbjhQRHd0TFMweE1URW9xS2l2Ly8rV3l3V0t5Z29PRHM3a3kydHJhMkRnNE9WbEpSbXo1NHQ5YnFqUm8waWsvaklra2drWGw1ZVBqNCtsVDVyYm02K1lzV0tPcjl2S2pVMXRWV3JWaG9hR3ZTYWdvSUNaV1ZsRG9kRFlsazZkdXdZSFIzTlpyUDM3ZHRIa3EvazVlVnBhbXJLaHM0QUFBQUFBQUFBMUFWaVZnQUFBQUFBQUFBQS9ycytmLzU4Nzk2OUJ3OGVQSC8rdktLaVFuWURQVDI5cmwyN0doa1pkZW5TaFRtL3pNL0QwOVBUMjl0YnpnWUNnYUJaczJheTY1MmRuYVhXTU1NNE5EUTA1cytmUDJiTUdIb1dtNjFidDNicTFNblUxSFRDaEFsa2phNnVibGxaV2F0V3JlYk9uV3RnWUtDbnAwZG1LWkpJSk83dTdoUkZpVVNpaXhjdk9qZzRNRjlsM3J4NXNxYzZLaXFLWkhtcHFLaFFVbEt5dHJhV3lzNUNVVlQ3OXUyL2ZUcStKVDgvLzkyN2Q2YW1wc3lWcWFtcDlKdzdRcUdRekpGa1pXWFZwMDhmc3ZMVXFWT1JrWkdob2FFa3JnVUFBQUFBQUFDZ1hpQm1CUUFBQUFBQUFBRGdQNmVzckN3cUt1cmF0V3V2WDcrV2ZiWmJ0MjVHUmtaR1JrWmR1M2FsSXpaK1dpTkdqSkNLd0pEaTZ1cGE2ZnJWcTFjUEdqU0lYdHk3ZCsrTEZ5L294VFp0MmxoWVdEQzNUMHhNL1BUcGs3VzE5Y2FORy9YMTlRME5EVlZVVk9iUG42K2twTVFzZ0VBZzJMWnRXMlJrcEoyZFhWcGEyc21USjB0TFN4Y3ZYa3pucExHMHRHUWU5c21USjZkT25VcElTTEMzdC9mMDlEUTFOVTFKU2JsdzRZS2RuZDJrU1pQcS9memZ1blZMSXBFWUd4cy9lL2JzMnJWcm1wcWFHUmtaNzkrL256UnBFcGtreU5IUmtVVFBSRWRIT3pnNGtBS2twYVZ4dVZ3RXJBQUFBQUFBQUVEOVFzd0tBQUFBQUFBQUFNQi95SnMzYjY1ZnZ4NFZGY1huODVucjJXeDJqeDQ5VEV4TVRFeE1ORFUxRzY2QU5hYXZyejlzMkRBNUc1dzZkYXJTOVZwYVdxMWF0YUlYT1J3T0hWYWlvS0FnRW9tWUd3c0VncHljbko0OWUxSVVSZWRab1NoS0xCWXpKMGg2Ly83OWxpMWIzcng1WTJ0ck8zZnVYS0ZReUdLeGZIMTlYN3g0c1g3OWVuMTlmWHJMb3FLaWlJaUkwTkRRVjY5ZTllblQ1L1RwMHgwN2R2VDA5TlRYMTkrMGFaTzd1L3V4WThlOHZMekdqeDgvY3VUSTd0MjdrNzBrRWdtUHg2dnFuWkwwTFdWbFphV2xwWlZ1d09Gd0FnTURWVlZWVFUxTnM3S3lnb09EeWZvK2Zmck1uVHMzT1RsNXk1WXRhV2xwZi8vOWQvUG16VjFjWEZhdFdyVnIxeTRPaC9QbXpac0JBd2JJT2NrQUFBQUFBQUFBdFlDWUZRQUFBQUFBQUFDQWZ6OGVqeGNaR1huOSt2V1VsQlRtZWphYjNhdFhMeEtxUW1hRStlVzhlL2Z1NnRXcmNqWW9LaXFxZEc0Z0lpa3BLUzh2ajgvblAzMzZWRmRYbDZ6VTFkV05qbzQrZWZJa21hQkhJcEU4ZVBDZ3ZMemN5TWlJb3FqUzBsSjNkM2RWVlZXUlNQVGl4WXV4WThlU1Z6bDkrdlQ1OCtmWmJQYkdqUnRKWEF1SHc5bXhZNGVlbnA2WGw1ZTF0ZldVS1ZQczdPeHUzYnAxNzk2OStQaDRrVWpVdlh2M0F3Y09tSmlZTUl2RTVYS1hMRmt5ZWZKa0x5K3Z3TUJBZjMvL3BrMmI5dXJWeTlqWXVHL2Z2cE1uVDVaL1FtYk5tbFhWVTNQbXpFbE5UYld5c2xKVFUrdlFvVU5NVEV4WldSbUh3K0Z5dVdGaFlUdDM3dVJ5dVZ1M2JoMDNiaHhGVVZsWldmNysvdWJtNXVycTZzWEZ4ZjM2OVpQL3VnQUFBQUFBQUFBMWhaZ1ZBQUFBQUFBQUFJQi9zOExDd3NEQXdMQ3dNS25FS2kxYXRCZzNidHlZTVdOK3Jhd3FzbUppWXU3ZnZ5OW5BNEZBWUdob1dOV3piOTY4Q1FnSVlMUFpIYXo3WEFNQUFDQUFTVVJCVkR0MlhMQmdBVms1ZCs3Y1Q1OCtlWHA2aXNWaXNrWk5UVzNNbURGLy9QRUhSVkVxS2lwWHIxNHRLeXRqczlrZE9uU1lNV01HaVFxNmZQbHkxNjVkMTY1ZDI2NWRPL3I0YkRaNzNyeDVBd1lNMkx0M2I2ZE9uUlFVRlB6OS9YTnljb1lQSDI1cGFkbXJWNitxQ3RhbVRadk5temN2V0xBZ09EajR4bzBiNGVIaC9mdjNWMWRYbnpOblRxM09FMFZSMUlBQkE4TER3K2tqS0Nzckt5c3JrOGVEQncrZU5HblN6Smt6VzdSb1FkWXNYNzY4UjQ4ZTU4NmR5OHpNSERwMHFKbVpXYTFmRndBQUFBQUFBS0JTTElsRTB0QmxBQUFBQUFDQWY1VzR1TGh0MjdhUmpqSHlBQUFBR2tSZVh0NzU4K2V2WGJzbUZBcnBsV3cyZStEQWdXWm1abjM2OUdHeFdBMVNzSktTRXFtWmQycEhJQkQ4L3Z2dmMrYk1zYmUzbDdQWjlPblRtelZyNXVMaVV2ZFhsQzhySzRzNTJaQ1U4dkp5UlVWRmlxS3lzN05WVkZRcURSVWFPSENndmIzOTdObXpaWjk2OSs2ZG5NaWI2dVB4ZUtxcXFuVS9UbDJ3V0N3dExhMGE3VEo3OXV6TXpFeUtvb1lORytibzZQamRpZ1lBQUFBQUFBQS9GUEtzQUFBQUFBQUFBQUQ4MjN6Ky9ObmYzejg4UEx5OHZKeGUyYng1OHpGanhvd2JONjZtNFFJL0xTNlgrK0RCZzI5dTV1UGo4ME9LUThrSldLRW9pZ1Nza0F3M1ZXMFRGeGRYMVZQMUVyQkNVVlNEQjZ3QUFBQUFBQUFBMEJDekFnQUFBQUFBQUFEdzcxRlVWSFQyN05scjE2NVZWRlRRSy9YMDlLeXNySDcvL1hjMm05MmdwUU1BQUFBQUFBQUErRCtJV1FFQUFBQUFBQUFBK0RjUUNvVkJRVUVYTGx6ZzhYajBTZ01EQTJ0cmF4TVRrNGFhQmdnQUFBQUFBQUFBb0NxSVdRRUFBQUFBQUFBQStMV0p4ZUtJaUFodmIrL2MzRng2WmZ2MjdmLzY2NjlCZ3dZMWFORUFBQUFBQUFBQUFLcUVtQlVBQUFBQUFBQUFnRjlZWVdIaDZ0V3JQM3o0UUsvcDJMR2p0Ylgxd0lFREc3UmM4aURweTM4Y3ZnQUFBQUFBQUFCQUlHWUZBQUFBQUFBQUFPQlhGUlVWNWVibVZsUlVSQmExdExUbXpKa3pmUGp3aGk3WE55Qms0VCtPeldZM2RCRUFBQUFBQUFEZ3A0Q1lGUUFBQUFBQUFBQ0FYMDkrZnY2aFE0Zmk0dUxJSW92Rk1qTXpzN096VTFWVmJlaWlmUnRDRnY3akZCWFJKZ2tBQUFBQUFBQVVZbFlBQUFBQUFBQUFBSDQ5RVJFUmJtNXVQQjZQTEJvWUdLeFlzY0xRMExDaHkxVmRDZ29LRFYwRWFFaUlXUUVBQUFBQUFBQUM5VU1BQUFBQUFBQUFnRjlHYm02dXE2dnJvMGVQeUNLYnpaNHlaWXF0clcxRGw2dG1FTEx3SDRjdkFBQUFBQUFBQUJDb0h3SUFBQUFBQUFBQS9CcHUzcnpwN3U1ZVdscEtGbHUyYkxsdTNib09IVG8wZExscWpNVmlLU2twaVVTaWhpNElOQUFPaDhOaXNScTZGQUFBQUFBQUFQQlRRTXdLQUFBQUFBQUFBTURQTGpjM2QvLysvUWtKQ2ZRYWMzTnpPenM3RG9mVG9PV3FQV1ZsWmNTcy9EY3BLeXMzZEJFQUFBQUFBQURnWjRHWUZRQUFBQUFBQUFDQW4xcFNVdEwyN2R0TFNrcklZcE1tVGRhdVhXdGtaTlRRNWFvVEpTVWxCUVdGaW9xS2hpNEkvRkNLaW9xWUdBZ0FBQUFBQUFCb3FDSUNBQUFBQUFBQUFQeThRa05EVDV3NElSYUx5ZUtZTVdQbXpadkg1WElidWx6MVFFMU5yYWlvcUtGTEFUK1Vpb3BLUXhjQkFBQUFBQUFBZmlLSVdRRUFBQUFBQUFBQStCbUp4V0pYVjlmdzhIQ3lxS1dsdFdiTm10NjllemQwdWVxTmdvS0NxcW9xajhkcjZJTEFENktxcW9va0t3QUFBQUFBQU1DRVdpSUFBQUFBQUFBQXdFK25wS1JrKy9idFNVbEpaTEZqeDQ1T1RrNGFHaG9OWGE1NnBxeXN6R0t4U2t0TEc3b2c4TjJwcUtnb0t5czNkQ2tBQUFBQUFBRGc1NEtZRlFBQUFBQUFBQUNBbjB0V1Z0YjY5ZXR6Y25MSTR2RGh3NWN2WDY2a3BOVFE1Zm91T0J5T29xSmlTVWxKUlVWRlE1Y0Z2aGRWVlZVRXJBQUFBQUFBQUlBc3hLd0FBQUFBQUFBQUFQeEVuajU5dW1QSERqSmpEb3ZGc3JHeG1UcDFha01YNnZ0aXM5a2FHaHA4UGw4Z0VEUjBXYUNlS1NvcXFxaW9ZRW9nQUFBQUFBQUFxQlNxaXdBQUFBQUFBQUFBUDR1Z29DQVBEdyt4V0V6bXpkbXdZVVAvL3YwYnVsQS9pSXFLaW9xS2lsQW9GQXFGSXBHb29Zc0RkYUtnb01EaGNEZ2NEcHZOYnVpeUFBQUFBQUFBd004TGxVYjR0V1ZtWnFhbXBsYjZWRzV1Ym5XT2tKaVllUFBtemZvdTE3ZUp4ZUxNek16Q3drS3A5ZS9ldmZ2NjlXdDFqaUNSU0c3Y3VFRUczaEhKeWNsK2ZuNEZCUVZrOFp0SmxaT1RrNHVLaXBoclNrdExmOHlZdHRqWTJFby91Q2RQbmp4OStyUzh2RnorN25YLzNKbnk4L1B2M3IxYi9lMHpNelBwazF3WGp4OC9ydVpuVFpOdHRQWHo4L1AwOUt4N1lXb3RMUzB0T3p1N0xrZElUMDkzZFhWOTl1d1pSVkdQSGoxS1RrNnVkTE0zYjk2OGYvKyswcWZLeXNyZXZuMWIwOWZOemMyOWZmdDJOYjh3bno1OWt2MXZ6YzdPenMvUHB4Yy9mLzVjWEZ4YzAySTBpRStmUG9XRmhWVi8rN3k4dlBqNCtPOVpvaHI0OE9GRFVGQlFYbDVlTmJkUFRFeE1TRWdnWFQ1UzYvMzgvSVJDNFhjb1kvM0x5c3FpSHhjVUZIaDZla3BkdmIrcHRMVDA2TkdqOVhMdCtuY29LU25Kek15VVdzbmo4VEl6TStsZlR4NlBWOGZybXh5cHFhblhybDJqcDN0Zyt2RGh3N1ZyMTJTTEJ3QUEvd1VWRlJWNzkrNDllZklrdVh2UjBkRnhkWFg5N3dTczBEZ2NqcnE2dXJhMnRxYW1wcXFxS2hkK0hTb3FLbXBxYW8wYU5kTFcxdGJRME9CeXVmK2FnSlU2TmtRd0cxdUVRcUducDZmc1hzWEZ4VktWU29sRThsM3Y0Vk5UVSsvZnYxOVdWbGJWQm53K3Y2cW5nb09EdDI3ZCt0Mks5dDJKeGVMczdHeFVrWGc4WHEzcnhWRlJVVU9IRG4zMzdsMTlGK29IeWN2TGk0cUtrbTBJRllsRVY2NWMrZkxsaS96ZEJRTEJxMWV2S20wSTR2RjRjdjUzNk4yWmk4bkp5UmN2WHBUZDdOT25UN0lydjE5OTl2RGh3NmRQbnlhUHY5OG4rK0xGaTBycnd0V1JucDQrYTlhc2VteWtLaWdvT0g3OHVKekxZRFg5bUZNbkt6TXo4ODJiTjkvOHV0TGk0dUtZdlFrUkVSRVBIejZzWXhrYTZyMy9KQW9MQzdPenM3L1puU0dscGg5Y1hkVHhXbGZ2WW1KaVVsSlNwRlpLSkJLcE5jeFc5M3BYWGw1Ky8vNzluK0hyZXZYcVZYTno4OWV2WDB1dDUvUDVOZTA1cWtwQlFVRkpTUW05R0I4ZmYrM2F0WG81TWtDOVE1NFYrTFh0M2JzM016TXpLQ2hJYXIxWUxCNC9mdnlZTVdPMmJkc20vd2dCQVFFUkVSR2pSNC8yOXZiK1puV2ljK2ZPdi8vK2U1MUxUWkdmQ2xOVDAvbno1eTlidG94ZStmSGp4NWt6WjJwcWFvYUVoSHh6bXVmNCtQZ2xTNVpZVzF2VGJRUjM3dHpadjM5Ly8vNzl0YlMwQWdJQ2ZIMTluWjJkTzNmdVhPbnVZckY0OXV6WkpTVWxkKy9lVlZOVEl6MmFmZnIwTVRFeDhmRHdxTVU3S2k4dkx5Z28rUHIxYTI1dTdwY3ZYN0t6czdPeXNqNSsvTmluVDUrRkN4Y3l0NnlvcUZpeFlvV0Nnc0x0MjdlbHBtUGZzMmZQOCtmUDc5eTUwN2h4WXptdlZmZlBuV25EaGcweE1UR2hvYUh0MnJXcnp2WTdkdXk0YytmT25UdDNDZ3NMNzkyN0ozL2pLVk9tY0xsYzJmVUNnY0RCd2FGVnExYlZEeDNJeWNteHRiVzF0cmFlTVdNR3ZkTEx5NnU0dU5qT3pxNmFCNUhpNHVMeTlPblRXYk5talJ3NXNoYTdGeGNYanhrenh0alkyTnZidTNZRklLRWVibTV1VFpvMDZkbXo1NkZEaHg0OWV1VGc0TEJnd1FLcDg3WjI3ZHFtVFp1ZU9IRkM5Z2hyMXF5Smk0dTdlZk9tcHFabTlWODNNVEZ4M3J4NXg0OGZIejU4K0RjM25qUnBrclcxTmZPL2xhSW9HeHNiWTJOaitzczJZY0lFMlcySTI3ZHZ6NXMzNzlhdFc3cTZ1ckxQaXNYaTR1TGl3c0xDd3NKQzh1OVRXRmhvWjJmM25kcDJ4V0t4bloxZGFtcXFycTV1ejU0OXE3UEw1Y3VYZCszYXRXblRwdWJObTFkbmUwTkRRd01EZ3pxV3M3eThuTS9uTjJyVVNHcjlsU3RYWEYxZFQ1dzRNV3pZc09vYzUralJvM0Z4Y2ZmdjN5Y1hPbHBrWktTYm01dVptUm1IdzZscTM5TFMwaHFWV1ZGUlVmYlNuWm1aK2Z6NTg1Y3ZYejUvL256VnFsVmR1M2F0MFRFcGlucjc5dTNreVpOdGJXMVhybHhKTHY3T3pzN0Z4Y1ZMbHk2dC9rRXVYTGh3Nk5DaEZ5OWVIRHQycktZRitGY0tDUWx4Y25KNjhlSUZNMGY5N2R1M1Y2eFljZmZ1M2FaTm01SXg3ckxiMEN3c0xEcDA2T0RzN0Z6cDhjdkt5c2cvZFg1Ky90ZXZYNzk4K2RLMWExZTZ4NUhINDgyWk0wY29GRjYvZmwxMjMwMmJOajErL1BqV3JWdlZmenNKQ1FueU56QXlNcEw2d1FVQWdKK1FTQ1RhdG0zYjQ4ZVB5V0xIamgyM2JkdW1wYVhWME9WcVNHdzIrNXRWWTRBZm95NE5FUnMyYk1qSXlQRDA5Q1MzWkNrcEtmdjM3My80OE9IeDQ4ZVp4MW01Y21WcWF1cXBVNmZhdG0xTFZoNDZkT2pDaFFzdUxpNERCZ3lRT3FaQUlPRHorVHdlcjdTME5DOHZMeTh2THpjM2x6emdjcm5yMXEycnpwdnk4Zkh4OGZHNWMrZE9zMmJOWkovZHZYdjMzYnQzM2R6YzlQVDBaSjk5OXV5Wm41OWZodzRkL3Y3N2IvbXZrcCtmbjV5Yy9QTGxTM1YxOVduVHB2bjQrTWpwMjdPeXNxSmJBeDQvZnZ6bzBhTzVjK2N5TjdodzRVS2xZeGhNVFUwTkRRM3B4ZlQwOUlNSEQyN2R1cldxcTJodWJ1N3Z2LzgrWnN5WVE0Y095Uy8vdjl1Z1FZT3NyS3pXcmwxTEZ1UGo0NTg4ZVZMVnhsTHRvbncrUHljbmh4NWU5Zmp4WTlsT1J5bTllL2RXVUZDb2U3SHYzYnYzL1Buem11NGw5VjBLQ3d2YnNXUEg1czJicGI3RHNiR3hLMWV1bkRGanhzYU5HK1VjTFNNalk5S2tTWlUyS3dVR0J1N2R1L2Ztelp1dFdyV3FkTitYTDEvT25qMTc5KzdkUTRjT0pXdmMzTnpDdzhQYnQyL2ZxMWN2ZXJQNCtIaGJXOXM1YytZc1diS0V1WHZkNjdOVk9YLyt2STZPam8yTmpZK1B6NjVkdTFhdlhtMXJhMXY5M2F2SnhzYW1aY3VXb2FHaHRkaVh4K1BGeGNWWldWblZWMkd1WHIxNjhPREI4dkx5UllzVzFlVTRQK2JVU1huNDhLR2RuWjFJSk5xN2Q2KzV1ZmszdC8vNDhlT3NXYk9HRFJ0RzJsY0ZBc0dxVmFzNmRlb1VFQkJRbDJJMHlIdXZQcEZJdEcvZnZsbXpaclZ1M1pwZStmNzkrL0R3Y05tTnRiUzBwazJieGx4ejVNaVJWcTFhV1ZoWVZIVjhGeGNYZjMvL3k1Y3ZkK3pZc1pwRnF1a0hKNldtVFVDMXZ0YmR2bjI3ckt4czdOaXhaUEg1OCtleXNTWlNldlRvd1d3VGZ2ZnUzWm8xYXpaczJOQzNiMTk2NWV6WnMyZk9uTGxod3daNnpibHo1L3o5L1QwOFBPaTdrZXpzN0NsVHB2eisrKytiTm0yUzZpT29xS2dnY1lFOEhxK3dzSkMrL3lGLy8vNzdiK1pWdENvbEpTVzJ0cmJUcGszYnZuMjcvQzE1UEY1eWN2S0xGeTlldkhpaG9xS3laY3VXYng2OFJ2THk4cEtUazZYNkpTVVN5Wnc1Yzc1OCtlTHQ3VTNPaVVBZytPWUFkUlVWbFVwN0U3WnYzeDRiR3hzVUZOU3laVXVKUkxKejU4N016TXpmZnZ1dDBodWs3T3hzK2VNa05UVTFLNzFQR0RseUpCb2VvZTRRc3dML0toS0o1T1BIajdxNnVpOWV2TWpQeisvZXZYdWxteDA4ZURBNk9qb2tKSVM1MHN2TGl4bThLUktKeXN2TFZWUlVtTnRNbmp4WlRVMHRPRGk0ZHNYVDF0WmV0V3BWVmMrU3UwYUpSSExzMkxIcXRNcGR2WHFWRklsZXcwd2swS3BWcTArZlBrMlpNbVhseXBXVjNpYkd4c1orL3Z6WjNOeGNxaC8zbTY1Y3VSSWRIUzBRQ0hnOG5rQWdLQzR1TGlvcUtpb3FxcXB6OS9uejU5T21UV3ZTcEFtOTV0NjllM2w1ZVlzWEw1YjZHY3ZPem43MjdObnc0Y1BsQjZ6SXF1Ym4vdkRodzdTME5ObjFob2FHdDI3ZDJyaHg0NlJKazJTZmJkZXVYYjkrL2VoRmdVQVFHeHM3ZVBCZ0hSMmRPM2Z1T0RrNWNibGNGb3NsdTJONWVibElKREl6TStOeXVXS3hXT3JPSXpvNm1zZmpqUm8xNnB1ZDRnb0tDdVRPVEZOVHMzbno1anQyN0Nnb0tGaThlREY1dHF5c1RFNlB1M3dSRVJHa2lsSlVWRFJreUpCYXRBV1RkcUpxeGpGVWhYd0RTWXZWeVpNbjkrL2ZmK0xFaVlpSWlLQ2dvRXJEZldSWlcxdGZ2Mzc5ekprelVuWDQ3MEVrRXRHM1phUjE1c0dEQjJTeHZMejg0OGVQOUtLUmtaRzZ1bnFsQjdsNTg2YVRrNU5FSWhHSlJBS0JRRGJPWFZ0YnUxKy9mdFc1dzY0Rk5wdTlldlhxK2ZQbmI5KysvY0tGQzlXSmpMbHk1WXF5c3ZMZ3dZUHBXb3A4UzVjdUhURml4TzdkdTJ0WHdyNTkreTVldkhqUm9rVzV1YmxlWGw1U3AvSFdyVnRhV2xxREJ3K3V6cUVFQWtGY1hOenc0Y05yZXFFalgrL2ZmdnV0UnJ0TW1qU0pSSk1jUFhyMHc0Y1BHUmtaR1JrWjVQTlZWbFkyTkRUODlPbFRUV05XeEdMeHhvMGJLeW9xeG93WlE5YU1HalhLeU1qb3pKa3pNMmJNME5IUmtkcStyS3lzMHZaZlMwdkxzTEN3ZS9mdUpTWW10bS9mdnRMWHFxcHU4NitYbHBaR3huaVJBUlpQbmp3aDFUYnlreEVmSDA5T2k1YVdWcWRPbmFvNmlMVzE5WWNQSDhSaWNWbFpHWi9QbDZwSmNybmM0Y09IMHpFcmUvZnV6Y2pJR0QxNjlPWExsNW1iRFI0OE9EczdPelkydG12WHJsRlJVVkl2OGVlZmYvcjcrOHNPTkpreVpZcTF0YlZzTWlFbXV1RVNBQUIrV2xJQkswT0dERm05ZWpVYS9nQ1k2UCtJbnlGZFlqVWJJb2dCQXdZRUJnWTZPVG1ScnBFdVhick1uVHYzMkxGakFRRUJkTjhZYWFvYU9IQmd5NVl0NlIzNzl1M3I2K3M3YTlhc2hRc1hMbGl3NE42OWUrdldyU1A5TkhKdS85VFYxZGVzV2FPZ29IRDQ4T0ZLT3g3TXpjMjdkZXRHdHlOVkZVUHcyMisvQlFRRS9Qbm5uOGVPSFdQMk5oRnIxNjZOalkyOWUvZnVYMy85SmRzcUVoOGY3KzN0L2ZIang2eXNMUG9PdG0vZnZ0T21UWE4yZGhhTHhiTFhOOUtLTW5IaVJMb3B3TlBUTXlJaWdzUGhNTnUxVHA4K1hlbkFhRjFkWFdiTVNtUms1TFZyMXo1OCtPRGw1YVdob1ZIVnVRSXA5KzdkYzNOemsyb09KZmg4UHVsQnJHcmY2ZE9ueTYrVmtLWTVNbFN2UmdtUGFVcEtTcVNwSVNJaXd0Zlh0NmE3UzhXc1hMNThXVjFkWGJZeGtQUmtNMXRjcStuang0OHRXN1prczluMzd0MXIzTGh4VlFFckZFVVpHQmcwYnR4NHhZb1ZBUUVCcElhK2VmUG1CdzhlT0RvNkJnY0hxNnFxa2d3clM1WXNFWXZGOGx1SDZxVStTK053T0tSSllmTGt5ZUhoNFh2MjdFbE5UZDJ5WlV2dElvMThmWDMzN2R1M1o4OGV1a0dEN2hDdHp2aXg2cGc0Y1dKR1JvYjhiZVRIWkV5Yk51M3MyYk1oSVNGejVzeXBkUk5ydlorNjZraFBUeWV0NjQwYU5kcTVjNmVSa1JIekdsZ3BrbXgrM0xoeFpERTZPcHJQNTArWU1LR09KZm5tZTQrS2lscStmUG15WmN0bXpacFZ4OWVxaFZldlh2bjYra1pGUmZuNit0STlGSzlmdjNaeGNaSGQyTURBZ0JtemtwK2ZIeFFVbEpXVnhXYXpLKzA0cUlYcWYzQitmbjcxMGdSVTYydWRuNS9mblR0M1JDSVIrWkpjdW5USjI5dWIvb0VnTFdETW5oRStuNzlwMHlabXpBcUx4ZUx4ZU5PblQ1OHpaODZpUll0a2Yvb0xDZ28yYnR3WUhoNnVyNitmbTV0THg2eG9hR2owNjljdk1ERHcyYk5ucnE2dWhvYUdkbloyTDErKzVQRjQ4ck1pZGV6WXNWZXZYZ2tKQ1pXT0U5YlIwWmsvZno1OS8xTlZLMmhFUkVSa1pDUnAxNldUUWpWdjNyeG56NTRTaWFUU25pQ21oSVFFMlRhOW5qMTdWdis2eDJLeHhvNGR1MzM3OXBrelo1NDllN1pwMDZZTEZ5Nzg1dTltU0VoSWx5NWRwRlpHUlVXRmhZV1ptcHFTMjBzV2k3VjQ4ZUlGQ3haNGVIaVFzWkZTOXUvZkw5VldLV1hUcGsxT1RrNnk2OG52ZS9YZUgwQ1ZFTE1DdjZUWTJGalNDL2pseTVlU2twTGJ0MjlURk5XdFc3ZXdzREFYRjVlUWtKQTdkKzVRRkdWaVlsTHA3Z1VGQmJLWkZjbEJhRHQzN3ZUMzk1ZU5XZzBPRHE1K1lnenl5NjJrcEVSQzJsdTNicjFxMWFxaW9pTFoydkxMbHkvbno1OVBjalpXMml0TVIwQVRmRDcvMnJWckhUcDBZS1pKWUxZMURCa3lKREF3Y05HaVJYdjI3QkVLaFZLMU1oSUJUVkhVWDMvOUpmOHQ1T2JtSGoxNmRQbnk1WFMyZzhlUEg0ZUdoaW9ySzZ1b3FLaXFxcXFxcXJabzBhSlRwMDZOR2pYUzB0TFMxdGJXMGRIUjB0SnEwcVJKMDZaTm16UnB3dXh2TGk0dUZvdkY1OCtmVjFCUU1ETXpJNU90c0Znc2NrSklGTkdnUVlPazhsdHlPQnh5djFMSHovM2l4WXNoSVNHVlZyeFZWRlJldm56NTh1VkxxZldrUXM2TVdTRmxZTjdNK2ZqNFZObzRkZUxFQ2ZyZTk4bVRKNVVPUEhKemMzTnpjNnZpM1A4L25UdDN2blRwRXVueWRITnptek5uenBFalJ3b0xDMGtFZEZsWldlM3VCcjU4K2JKcDB5WVZGWlhSbzBkZnVuVEp4Y1dsbXNPd21NaDljeDFqVnNnblF1bzJ5c3JLR3pac0dESmt5T2ZQbitVRXJKU1dsakxuQ1ZKVFU5UFgxeGNJQkVsSlNjek5PbmZ1WE8rdC9DVWxKVFkyTnVReHlTUWNIUjFOTDRhR2hsNjVjb1VzWHJod2dUUUN5dUx6K1o4L2Y1NHhZNGFXbGhaSm5hMnBxYW1ob2FHam82T3RyZDI0Y2VQdjNUa3hZc1NJZ1FNSHFxdXJGeFlXYW10cnk5ODROVFUxTVRGeDBxUkordnI2c2JHeHpLZGlZbUljSFIzUG5Uc25sYU5JVlZVMUtTbUp6UGNrUlNLUkNBUUMrZU5sZFhSMFdDeld3SUVEZCsvZVBYZnVYQThQRC9yTDhQYnQyNlNrcEQvLy9MT2FwNGdFMkkwY09aSk9Va29qeGZQejg1UDZwdW5wNlkwWU1ZSmU3Tk9uajFSQ2w5RFFVRks5Wks0VWk4V3VycTdrY2FOR2plN2R1NmVrcE5TdVhUdDFkZlVuVDU3NCtmbjE2TkdEL0JBVUZSWFI0NmlrS0NvcVBucjBTR3JsOGVQSEV4SVNiR3hzbUYrbnBVdVh6cGt6Wi8zNjlXNXVibEkxcFYyN2R2bjcrOHM1SjMvKytXZFZUMVZhdC9rdjhQSHhPWGZ1SEoySmxNNldSQmJwUkZiRGhnMlRjOFgrK3ZWcmt5Wk5oZzBicHF5c3JLNnUzcWhSSS9LenFLT2pvNk9qdzd4UVg3eDQwYy9QVDBkSDUvbno1dzhmUGlUTmtZU1dscGFMaXd1SHd5a29LTmkvZjc5VXJKV2xwZVg1OCtkSlJubytuMC9mWFpDdjZNU0pFMmZQbmsxK3VHMXNiT2JObXpkKy9IZ3lub1k1ZmhjQUFINU9VZ0VyWThlT3JWRkNOWUQvQ1ByVy9VZk95bHJIaGdqQzNOdzhQajQrSUNDZ1o4K2VscGFXRkVYTm16Y3ZMQ3pzbjMvK21UaHhvb3FLeXMyYk45M2QzVHQzN256a3lCRm1wNm1KaVVsZ1lPQzhlZk1PSHo1TWFxUDkrdlZUVmxZbWMyYXBxYWxGUlVVbEpTVTVPenMzYWRKRVEwTkRTMHRMUzB1TGJuUzZjdVZLcFJOdzlPN2RtOVF2eUIxdlZYMDJ3NFlOTzNQbWpJT0RnNjJ0cmJlM04xMFhwb2xFb3B5Y25ONjllek5YS2lzclAzandRRWRINS9QbnoyM2J0bTNVcUZGY1hOenAwNmQ3OXV4SjMvcE9uVHBWZHFUeXNXUEgvdm5uSCthYS9mdjMyOWpZN05telIwMU5iZXJVcVdTbFJDSVpNR0FBOHhZM0lTRkJOdnVzcmExdFhsNmV1N3U3ZzRPRHA2ZG5WVU5LUUJhSHc2bDBFSDkxT3R0bXpweFpWWjkwU0VqSTRjT0h5ZU5YcjE1RlJFUlVkUkNCUUNDUlNEZ2NqbXhudjFSTGdweVVNRktjblozcHFBV2hVTWpuODlQUzBwNDlleloxNnRUeThuTFNQc25sY3BXVmxRVUN3ZlhyMTNWMWRUVTFOYVhhSjVzMGFjTGxjajk5K2tSbXRTWnR5NlFsU2sxTnJYUG56dE9uVHlmcGVCODhlRUNxWTFWUlVWRTVkT2lRdWJuNWdnVUxTQ3RyNDhhTlY2MWF0V0hEaG9DQUFGdGIyL0x5OG9VTEYrYmw1VGs3TzFmVmhrRFVTMzJXeHVGd3lBQU1OVFUxZDNmM1pjdVdwYVdsaVVTaVdnUmV2SGp4WXZmdTNYLzg4UWN6WUlYTS9VMmE3S1MyRHdrSmtib0NFSk1uVDVZelJJM1A1M2Z2M2wxTzFNWDU4K2ZKTlR3eE1YSG16Sm1WYmtQZW9HdzZLOExiMjd0SGp4NVZIWjlXajZldU9sSlNVdXp0N1FzTEM5M2MzRnEyYkRsejVrd0hCd2R2Yis5SzAyTFJybCsvenVWeTZXVGJBUUVCTEJhcmYvLytjbWFIcWM3b2wyKys5MkhEaHBtYm0rL2R1N2RuejU3ZmFZU2VIRDE2OU5pM2I5K3laY3RzYlczUG5qM0x6QzNoNGVIQi9BbWJQMy8rNTgrZm1mdHFhMnVmUG4zNjc3Ly9YcmR1blpLU2t2ei82K3FvMFFkWHh5YWdPbDdyU0xJM0J3ZUhOV3ZXcUtpb2tLOU5xMWF0NkU2MDhQRHdSWXNXWGJod2dTU1lLUzh2TnpJeWtub0w3ZHUzdjNEaHd0cTFhMzE5ZlNkT25DZzdpSTZrbUxLMnRuWjBkR1QyMnFpcXFycTZ1bmJ0MnZYQWdRTi8vdm5ualJzM1RFeE10TFcxVlZSVVNKOVVSVVhGeVpNbmh3MGJOblhxVkhML282bXBxYTJ0VFZxTVUxTlRMMXk0SUh0SzlmVDBTTXlLL1B1ZjR1TGlCdzhla0NaaVB6Ky9jZVBHYmRteWhXNUMzN2R2SDducXlscTRjT0hzMmJPZlAzOHVlNzM5NjYrL2FoU3I5L2ZmZjZlbnA1ODVjMmJ0MnJVZUhoNFRKMDZVODcrVG1KZ1lFeE1qdS83cjE2K2JOMjlXVTFQYnZIa3p2ZExVMUxSSGp4NWVYbDdEaHcvdjA2ZVAxQzRyVnF5d3Q3Y25jWkNyVnEzeThQQUlEdytQaTR1ajI3MWJ0MjR0ZFZXL2VQSGl3WU1IcS8vV0FPUkF6QXI4a2h3ZEhabTE3bm56NWxFVXRYanhZbmQzZHpNenMzYnQydDI0Y1VORFEwTXFESVdpcUg3OStuWG8wS0V1THoxNTh1VHFCOW8vZVBCZzVzeVppeGN2cGtOR3ZMeTgzTnpjd3NMQ21EZXNaTFJOczJiTnRtN2RLbnNqNisvdi8rTEZDem94TEJFY0hGeFFVQ0NWdFlWazQ2UmJOL1QwOUFJQ0FseGRYYTJ0cmFXT21aNmVmdlBtelc4bWNpZ3JLMXV3WUVGQ1FvS0dob2JVakNlM2J0MnF4WWp0a1NOSDBsTUYwekhkSEE0bktTbEpJcEdRRkxzN2QrN2N1WE1uYzY5ZXZYcVJpbVhkUC9kR2pSb3h1NFNGUW1Gd2NMQ3hzYkcrdm42bEJXWkdxeENYTGwxcTBhTEZxRkdqYXZUR1c3ZHV6V3gwL3ZMbGk2K3ZyNUdSVVhWbTVHR21xT0Z5dWNlUEg1ODNieDY1RjZ5b3FDZ29LSkQ2YmxSSFlXR2hnNE1EcWZyKzhjY2Y2ZW5wcDArZk5qSXltamh4WW8yT1E0WXlWSnBEbUphVmxXVm1aaVpuQTNLUDZPcnFldVRJRWViNkhUdDJHQnNiNzlpeGc2U2lvZSt6eVhSQ3pBbVNDQThQRDZscHJhS2pvejkvL2x4VmpaVEVlQzFkdXJTcTI5TktLNlhhMnRxdlhyMGlqOGVPSGN1Y0c4alkyRmhxYnFCMzc5NlJCaFF5SitYVnExZTF0TFRvRnBZRkN4YklKc21vUnhrWkdYSStVTEZZekdhenE3cFhOamMzcDkvWDJiTm5TZUpXRm9zbFZXRFNvVTZpYmFTTzBMOS8vMG9idWRMUzBzYU1HVE5vMEtCdnprRm1ZMk9UazVQajZlbTVldlhxZi83NWgzeE1KTmd1SkNTRWpnMlNNbjc4ZU9ZRkpDZ29xRW1USnNiR3hyTC9zK1NDS2R1WFAzejRjR2JNU3JkdTNhUmkvcDQ5ZS9ieDQwZXBsZVhsNWZTOU94bkJRQjRjTzNic3laTW4rdnI2ZERKZWlVVEM1L003ZCs0czFSb1NFeE1qT3pZb0ppYm0wS0ZESFRwMGtMb0MvLzc3N3hZV0ZrRkJRVWVQSHBYS1htdGhZU0ZiMzZnbTVvRE8vNVNOR3plU0tNQ3dzTEFWSzFiRXhNU1FIemdmSHg4bko2ZWtwQ1JtTHVWTGx5NlJJUjM1K2ZucDZlbmtPMG5PZWUvZXZTdWRIWXpwM0xsejI3ZHY3OXUzcjZlbjU2bFRwd0lEQTcyOXZkdTBhVVBtTDQrSmlVbE5UZjNubjM5NjlPZ3hmdng0ZTN2NzZkT25NM2NubWQ1SUVxQlZxMVl4dXcyMHRMVElUd09KZjIzYXRDbFpyUHZVMUFBQThMMGhZQVdnbXVqT2pQVDA5Qi8yb3ZYVkFMVnUzVG9ORFEyNmxWOVpXZG5WMWJWeDQ4YmtUZlhxMWN2VTFIVHIxcTJ5czZPMmFkUEd6ODl2Ky9idHRyYTJ6WnMzWjlZN1NLOTVVbExTcUZHaktrMHRlZVBHalVyZmxFZ2tJaFZ0VWkwcUt5dGpwb0NsczcyU1ljRm56cHk1Y3VXS2taRVI4K2J6K3ZYcmEvYytWQUFBSUFCSlJFRlV6WnMzbDRwV0ljak5jL3YyN1VsTGpwK2ZYMXhjWE5ldVhabXgydFdrb3FKeTlPaFJTMHZMaXhjdldscGFLaWdvU0NTU3JLeXNybDI3TXQ5dlZTTWlWcTVjbVoyZEhSb2Fldm55WmRtV3NmKzQ5Ky9mazdGREVvbWtvS0NBaEJISWI5NWh1bmp4SXAvUEo4MGpWNjllZmZ6NE1Va3FxYUdoVWVtY3lLVENRajlldDI1ZFZlT21YcjkrYldscHlXYXp3OExDU0VWSmp1cG5WR1UydDU0L2Y1NGVJMzcrL0hsU3B5TWRkWFBuenIxeDR3YkpKMjFxYWlwMWtGT25UZzBaTXVUT25UdWJObTJpVng0OWVwU2tjTzdhdFd0ZVhwNkRnME5NVEF5Znp4Y0toWDUrZnN6ZHVWd3VzMGxaWDE5LzI3WnRqUnMzcHIvQWxwYVdUWnMySlpsc0ZCVVZMU3dzeG8wYjk4M1VEdFd2enlZa0pNZ0pGU0lLQ2dvcUtpcjI3OTlQRnR1MmJTc1VDbzhjT2RLMmJWczVBMkJrU1NRU1IwZEhkWFYxZXM2Ujh2SnlVcFVtSXdiYnRtMUxYM2JJTmFla3BDUXJLMnZZc0dIMFpWQXNGb2VGaGRGNUp1TGo0ejkvL3Z6eDQwZUtvcDQrZlNvV2kwbnNYYnQyN2FaT25mcmx5eGN0TFMxNmdGTktTZ3JwSGI5Ly96N3A5U2M1c0kyTmphdVRiNFo0L2ZyMWd3Y1B4R0x4anp4MTFaR1FrREIzN3R6Q3drSm5aMmZTc3VmdTdtNWpZek4xNnRTalI0L0twc1dpMzA1Q1FvS0ZoUVdKNFV0SlNTRlQzc3R2RGZiMjlpYWhtWEpVNTcydlhidjIxcTFiYTlldXZYcjE2bzlQOFR0dTNMaTB0TFREaHc4L2V2U0l0TWFUTDVLdXJpN3pNbEpwL2d3OVBUMTNkM2RyYTJzWEZ4ZFRVOU5xSmdXdlZFMC91RG8yQWRYeFdrZXVXa2VPSExHMnR2Yng4U0dia2JHSVpETVNxRVNTaUV2TkFFQks4dlRwVS9LNGUvZnVUWm8waVlpSW9QK1BuajkvVG9abnE2bXBEUm8wcUdYTGx0N2UzdVFwS3lzcmV0elhuRGx6OVBUMFVsTlRtelZySmhXY21wMmRmZkxrU1FNREE5bnl5Ky9DNC9GNEVvbUVYSC9FWXJGVUNud3VsNnVnb01EY1BTQWdRRnRibXpubWszUlNXRnRiTTBkVUZoVVZoWVNFMEpQbGtTNC9NczY1dExTMFJrMjFZckc0b0tCQVZWVjE3ZHExUXFHUXZISDVjMGo1K1BqSXhxeVVsNWN2VzdZc0p5ZkgyZG01UllzV3pLZDI3OTQ5WmNxVUpVdVdCQVVGU2YzMHQyclZpaVFKSXpjSmhvYUdUNTgrNVhLNWNrWTVJaXdZNmhGaVZ1Q1hkT1BHRGZJcnVHYk5tbzhmUDU0N2Q2NjR1SGo2OU9sdDI3YmR2SGx6YW1vcUNYamZ1bldyMUk2Yk5tMnFLbWFsb3FLQ2hKb1NKTk1zYzRwY1pXWGxXc3d1SVdYSWtDRjc5KzUxZG5aZXYzNDlXZVBrNU9UajR6TnExS2dkTzNaRVJrYU9HREdDcnNYbDUrZXZXN2Z1eFlzWHhzYkd6RlJkWXJIWTI5dTdhZE9tVXI5VnBNek1FVGtxS2lxVlZnSTlQVDNGWWpHSnhwVmovZnIxQ1FrSmZmdjJYYkJnUWQzZTkvL1IxOWRuRmpzc0xJeDAwOTY2ZFNzOVBmMlBQLzZRYXZMWXVYTW4vZk5meDgrOVM1Y3V6Tnh4RW9sa3pabzFOMi9lM0wxN2QxVXhLeVltSnN6QS80S0NnbHUzYmkxZHVyUkdjOEdTbm1EbU9keTFheGRwK1RJMk5xN21FWmh6Rmg0N2RvekZZcFdXbHVibjUwc2tFazFOemFvbUdGSldWcFl0S28vSG16Tm5Ubkp5OHJScDAwalY5OENCQTFPbVRIRjBkR1N4V0RWS0NFbE9PUE1mUjVhcXFxcjh1bGw1ZWJtdnIyK1hMbDFrSTZnTURBeWNuSnlZcld5a2dTOHlNcEprNWNuSnlWRlZWYVZyczhYRnhWd3VsLzdDTkc3Y3VLS2lvdEpYRndxRkpCZUZTQ1N5dHJhdWROQkQ0OGFOVjY1YytlTEZDM0xmNmVmbmQvMzZkZEllUWVxOWxwYVd6QVlVMmZreTQrTGltTG55RGh3NFFDb1Y5TC8vZDZXdXJpNFYvaDhaR1ptWGx6ZGx5cFJ2N2tzSDZ4UVhGNGVFaEF3Y09KRGNtRnBZV05BaE8zUzhrZFNGeU16TWpMelR1bHU5ZXZXN2QrOXUzcnpwNHVLeWF0V3Fnb0tDd01EQWR1M2FWUm9GOWVuVHA0c1hMekpyQzU4L2Y0NkppWmt6WjA3VHBrMWxBMmhjWFYzZDNOeWlvNk1iSkcvaGdBRURtUE8ya2xBMnFaaVYxNjlmcjFxMVNsVlY5ZkRodzdJSm9qWnYzcHlZbUhqNDhHRU5EUTFtWUZiUG5qMUovcTNJeU1ocURqOGROR2pRZjJmV21LOWZ2NUlvRUpJai9ZOC8vaUE1ejhrb3ozYnQydG5hMnRKbnUwdVhMcmEydGxLTktidDI3YUtETDdPeXNrZ05uTmxrS1VkQlFjR2hRNGVNalkyUEhEbkM1WEwvK3V1djRPRGdlZlBtWGJwMEtUWTIxc0hCWWZQbXpmUnM2RFkyTms1T1R0MjdkMmNtVkpPanFLaUl6Q3VjbTV0TDNpbFovUHIxYTgzUEV3QUEvRGdJV0FHb1ByckRvTEN3TUNFaDRjZU0xYTVqUThTMmJkdVlFMHpMbjgxazlPalI5T05idDI3Ujh5WnJhR2pRZllIMTR0eTVjOHk1WEtWbWUrblpzeWZkczBWUlZOZXVYY2tNcDNSODlzMmJOOTNjM0RnY2pvT0RBOTFSa1pHUklYOThmKzAwYWRMazlPblRMVnUySk5YMm16ZHY4dmw4cVM1bjBzdkk3Q2lpN2RpeFk5U29VY3dUQzhUMDZkTkp4WUYwaTVKdkthblhTQ1FTMlF5Z1VuTnlIVGh3Z043ZDNkMmQzamM5UGIzU29kNmtnL3licFJLSlJJNk9qaUtSYVBIaXhkOE1XQ0VTRXhPbEp1T1dWZWtVdlZaV1ZuVGE0TnpjWEI4ZkgvS1lUQ1lsOVZ0ODkrN2QyN2R2a3dZSEN3c0wwdGlTa3BMeTU1OS91cnE2RGgwNjFOL2ZuN1QzR2hvYWtpaVcwTkRRME5CUTVrRzB0TFFtVDU2Y2s1TWpOVUpkUG5JMGtqUFZ6TXlNTlBQV3JqNzc2dFdya3lkUFZ1ZEZaVGNiT0hCZ2pRSXZidHk0OGZidDIrWExsOU50NmFHaG9jdzJhbVl6cVltSkNUMnVhZVhLbGFUcm5iU0ZNcE9kbnpwMWlwNXU0OHlaTXhSRmJkMjYxYzdPVGxkWHQ2eXN6TUhCUVVORGd3eTdjbk56TzNic21MT3pzNW1aMllRSkUrZ3FQTG5NMGlORC9QejgrdlRwUTE5UGhFTGhtVE5uckt5czZHWkdIeDhmTWdQNGp6eDE4a2tra3JObno1SmZCRmRYVnpwWmU2OWV2ZHpkM1pjc1dXSmpZN055NWNxWk0yZkt4b1dRSUNvNkNvcDh0VFp1M05pb1VTTkhSOGVoUTRkV0dpQ1ZrcEpTTCsrZHkrWGEyOXZ2M3IwN0xDeXM3ck1SMWNMOCtmT0hEeDlPMnZrbEVzbmx5NWNiTldyVXVuVnI1allzRnF2U241SXVYYm9jUDM3YzBOQ3cxZ0VyZGZuZ0tsWDlKcUJhWCtzSUxTMHRrcHlHL05SKyt2UkpxcEhLd3NLaTBoTEd4TVNjUEhteXFvVDNyMTY5WXJZd2s3YTFpb29Lb1ZBNFpzd1labE50TmVlcHI3NmhRNGZTN2FWK2ZuNVN3WVVuVDU2VW45cUt0bno1Y21ZNVUxSlNTRytGSEhQbnppV1hGQ1lTR2pKcjFpeHloa05EUTlsc3RxbXBLUWt0a3IyOXJDYUpSTEp0MjdiNCtIZ3JLeXZaZjIxRFE4UE5temV2VzdkdTl1elpKMDZja0lwb0lYbDNTUG9sTXB1YlNDUWlLK241RUFDK0U4U3N3QytKL3JWVFVGQWdjMHdzWExpd3VMall5OHRMVlZYMTBxVkxMQmJyK3ZYcjVHcDc4K2JOMWF0WFg3cDBTVjlmWDg1MEVtL2V2Skc5ZlAvMjIyLzA0d2tUSnRCdEJDS1JxTkxaYzBsS01Ubngyb2FHaHBNbVRRb0tDcUw3a21mT25ObTllL2RKa3labFptWWVQWHIwbjMvK09YandZTWVPSGMrY09YUDY5T21pb2lKemMzTW5KeWZtcUpIZzRPRFUxTlRwMDZjcktDZ3cyMmpJVFZWVktVQU9IVHBFZm5IZnYzOGZHQmpJN0phdWxMT3o4NVVyVnd3TURLUXkweEpuenB5cDBSQ1pNV1BHa0c1K1hWMWRaclVrT1RtWmROT2VPSEdpVWFOR1c3WnNrWm80aVJtelVwZlBQU1VsaGVSa284TkV4R0p4VVZHUmdvTENybDI3U0JCSnBXSmpZNDJOalVsOTZlTEZpMEtoY1BEZ3dkVi80N0p5YzNNREFnSjY5ZXFsb2FGQnAwV3Rpckd4TVVuR1lHbHBXZFZYTGpvNnVxcFlYUmNYRjZtb2hjK2ZQeTlhdE9qWnMyZG1abWIwVFkrdXJxNlhsOWVzV2JQV3JGbFRXRmdvTmF4ZkR0STJGeDBkTFRWUENwT1dscFpVMzd3VXNWanM2K3ZicjE4L1IwZEgyV2Q3OSs0OVpjb1VpVVN5ZVBIaVRwMDZrUmRxMXF3WnFWVHMyYlBuL2Z2MzRlSGhYQzVYS0JSYVdscDI2OWFOMmZUV3VuWHJTbCtkSHBvbUZvdjE5UFJrVXh3VEkwYU02TnExYTBwS1NtcHFhdWZPbmNsL1VLTkdqWmovZDJ2WHJwWGFTMVZWOWY3OSsyU0dVUkpkY2VqUUlUOC92K0RnNEJZdFdyRFpiSG82b2U5S1IwZEhLbVdSaFlVRmo4ZVRXaW5mMmJOblMwdEw2VWl5aW9xSy92Mzcwd1BVbmo5L2Z1clVLVWRIUjdyeWMralFJVHE0cXU3WWJQYisvZnZuenAxTFRxTzN0emVQeDF1MWFwV3BxV2xCUWNHcFU2Y0dEUm8wYU5BZ3N2RytmZnRJeEF5ejhHS3htRnpHeFdLeDFIOFFDVWw4Ly80OU14aFJTMHVyN25mZVg3NThvY2Q5a2x6QmlZbUpwQ1ZYU1VtcHFnZzVLVy9mdnJXeHNTa3VMajU4K0RCeklsZ2FHWEU0YytiTW5UdDNwcWVuYjlpd1FhcGF1M2Z2M3ZUMGREbHpNTkVUMkhsNWVmMTNZbFpVVkZSSWl3a1p3RUVHOExWdDIvYm8wYU4wODRyVTVFcGtjY1dLRlNRMmlIUmFGQmNYang0OTJzek1qTFRNcXFxcWtpWXorYlMwdEhiczJQSGx5eGNTQUVmU2o3RllMSkptckhIanhnY1BIbHkxYWhYcElXamV2UG5Zc1dOZnYzNU5FaldOSFR0V2RtSkJwcENRRUdiMXVEcHp6d0VBUUlPVENsaVpNR0ZDUFk0V0FQajNZVGJwdUxxNkhqdDJyQmFwTzJxcWpnMVFaREN1cmExdDlWL3g4ZVBIaVltSllySDQ3ZHUzcDArZlhyVnFGUjJzSXp0ZWhYUjF5UGJaTTNPbHlPclpzeWZKalgvNzl1M2s1T1M1YytmU3RZbXpaOCtTa3FlbnA3dTR1R3pjdUZHcXN2RGt5Wk0xYTlZWUdCaDRlWG5SQVN0NzkrNzE5ZlgxOS9lbmgvMDhmLzc4dzRjUHBLK1h2SkN5c3JLeXNqTEphaGtURXlON3VTTjVWV1hSRmFMVTFGUW5KeWNPaDBQbVY2S1JUcU5UcDA1OSt2U0p6V2IzNzkrZmJpUlJWbFpHd0VxbFBEMDlSU0xSKy9mdjE2eFpNM0hpUkZMWmFkMjZ0YmUzdDBna3FuUjZhNlpidDI2SnhlS0lpSWcxYTliNCsvdDM3TmlSdytIczNMbno4dVhMZE5yUldqaDY5T2lyVjYvYXQyLy96VkYydEhYcjFsWFZYRWFqWndWaW1qeDVNdDIyOCtiTkc5S1BHeFVWOWVyVnEwV0xGa20xakJVVkZkMitmWnUwamlvcUtwTGhZZVJmak12bEppWW1Iamh3d01iR1p0S2tTV1JMUzB0TGVpS0d5Wk1uZCt6WTBkblptZlJIa3R5cnZYcjFxalJOVWFYRVl2R1pNMmVFUW1IejVzM3JVcCsxc3JMNlp2REVzbVhMN3QrL0w1dXRzNmFKTVR3OFBGUlVWSmhmcEM1ZHVwQTBzUjRlSGhvYUduUkozTjNkcXpuN3M1T1RFNC9IZS8vKy9mejU4emR0Mm1SaVl0SzRjV01TWDdKdDI3Yms1R1I2YXFGcDA2YmR1blZyK2ZMbDJkblpzaE9Ia1dpWUxWdTJoSVNFakJvMWlzNzZIQlVWZGVEQWdiTm56MjdldkZrcU1mYVBQSFZ5NU9Ua3JGKy8vdTdkdTgyYU5UdDA2SkRVVjJqQWdBRkJRVUdMRmkwaWNTRk9UazdNY1poNWVYbGs2bm55Zy9MeTVjdXdzTEFSSTBiTW1ERkRJQkE0T2pycTYrdFhPdkdOUkNLaHAyYXJTalhmKzdScDA0NGNPWExxMUtrR2lWbGh6a2psN095Y25KeHNZMk1qOWQzVDFOU01qWTNkdm4xNzgrYk4yV3cyODBJMGNPREFXcjl1WFQ2NHFsUy9DYWpXMXpvYU13ZDhreVpONkgrMFI0OGVIVHg0ME5uWm1hVFhFb3ZGVW1uUjJXeDJwVW00cXhJVUZFUkh0ams3Ty9mcDA0ZnU1eElLaFZMaFJPVE9wN3k4WFBiV1NFVkZSYzcvbmIyOWZWbFpXWEZ4c1krUFQ1OCtmZWl1b2xldlhrVkZSWkgzL3V6Wk0rYkxmZjM2bFE3bHJFWENlOXFRSVVOSUNoT210Mi9meHNmSER4czJqR1F4VjFkWDUvRjR6QTM4L1B5cTZycGF2MzU5Vldua3RtL2Zmdjc4K1Q1OStsUTFkTmJDd3VMZHUzY2VIaDVUcDA0OWNlSUVNNDBLTTNYTnRHblRtQ3Vsd3BvQjZoMWlWdURYczNEaFFwSzVqdVF2bFVna2ZmdjJGUWdFQ2dvS0V5Wk1DQWtKT1gvK2ZKTW1UZWgrUVJKNzNxSkZpK3BFd3RyYTJwSlkwWkNRa0x0Mzc5SkJLdHUzYjJkdWxwdWJXMVZ1UnFuWloyVE5uejgvTHkrUGJ2Vm8yN1l0K2FuVDFkVzlkT21TZzRQRGpCa3oxTlRVQ2dzTFc3Um9zWDM3ZG5vT0hVSWdFSkE3QXlVbEpSYUxaV1ZsUlQ4VkZSV1ZtcHBxWldYbDVlV2xyNjh2TmVzSC9ZdTRlL2R1MHFoUmxZcUtpaTFidGx5NGNLRlZxMWFuVDUrdWRQcVNha1pZMHd3TURHUW5MS1JkdVhJbE1URng4ZUxGc2gxeVlyR1kzQ3ZVOFhQWDBkRWhMVExFN2R1MzQrTGlySzJ0cGZxUGMzTnozZDNkKy9UcHd4ejBRTzdNQkFLQnA2ZW5iT0duVDU5ZWFlYkFxazd5dm4zN0JBTEJ5cFVyWDcxNkpUVWJqaXg2T2xWemMzUFp1VVZKanNyQmd3ZkxudHZrNU9TSER4OUtKVmxKU0VoWXZIang1OCtmeDR3WnMyL2ZQdWJkVzVjdVhUdzlQZTNzN0p5Y25PN2V2YnRyMTY1dlRsc2pGQXBKRUhSU1V0S1hMMS9rOTNtL2V2Vkt0dnc2T2pyZHVuVmpzOW5xNnVyTUpyYXlzaklPaDBQT2FwY3VYYnAwNlpLWW1GaFdWcWFqbzJOb2FFaC9rMi9jdUJFWEY3ZHMyVEx5RVhNNEhBc0xpejE3OXJScDAwWitXMzlLU2dxcElGMitmTm5Nek96dzRjTm1abWFWUmlxUTJob0pndW5kdXplWnpiRzh2SnpQNTV1Ym0xY2FIeFlXRmtZUCsrQnl1YVJzNUVSSnphRWpKL2hweVpJbHpLOXJmU2t0TGExUmsyNUJRWUhzZDc1bHk1YjBSWWw4d1FZTkdrUVBncUVUT1g3VHNXUEhPbmJzK00zcHNUUTFOVWtMQzVrbnlNaklpTndpNStUa25EeDVVa05EZzhTczhQbjhpeGN2dG12WGpwNXdwN0N3a0F4aEpGOGtQcDlmYVpXWWVRa2xjNHRLemFydTYrc3JOUUZxV1ZtWldDeVdNNll6SWlKQ0tncWVua2lvY2VQRzE2NWRrLytXU1NQMW9rV0w4dkx5OXV6WkkrY1U2ZXZyKy9qNDJOalkrUGo0SkNVbGJkaXdRV3FzdzlDaFEwbW16YXJjdm4yYjVEYi83MUJUVTdPM3R5OG9LSEJ4Y1NFLyt1UnIvUHo1YzVGSUpKVm9uUkNMeFV1V0xLRXJxeVFYR3BuMmk4UGhNUCtwU1ROOXBhK3JxS2hJcGpuUHljbHhjbkxpY3JtVi9uQ1FVRHptWW5SMGRIbDV1VWdrNnR1M3IveVlsZkhqeDVPK2tOemMzTGx6NTlyYjI1Ti8xV3ZYcm4xektpNEFBR2dRQ0ZnQnFJdWNuSndEQnc1VU05MWRyZFZYQTVUc1VBYzU5dS9mbjVpWVNMTEtCd1lHM3JwMWE4dVdMZVBHalNPekExUzZpMnp0Y3VEQWdYS0NxbnYzN2szNnpENSsvSmljbkx4OCtYTDY3alF3TUpEY0lUOTQ4T0RHalJ2eDhmR3VycTUwUGV2aHc0ZHo1ODV0MDZhTmg0Y0huUWFHOUozNyt2ck9uei8vNHNXTDVBN1p6OCtQREpjaXlCZ1ZMUzB0MlJIR2xUcC8vanlkY25YSWtDRTJOallYTGx6WXQyOWZZV0hoamgwN3BOb3JEQTBOemN6TXJsMjdSdTdudDI3ZFdsUlVSQ0svU2QvVnpKa3pSU0xSelpzM21YdVJEeXM3TzV1WnlJRjhmRlhOclBGdlF2cEVZMk5qU1VXVnpGOUFLQ2twVlRvYkx6UEJKMm5WSk8xMVhDNlhIZ3BpYjIvdjRPQkFieFlRRUtDZ29FQ3l2ZDYvZno4NE9GaE9kTUxkdTNmZDNkMVpMTmJPblR2bGo3NWdPbkRnQUQxUlJWV3FPVTI4V0N6ZXQyK2ZscGFXN0J6VEpOa1NoOE5KVEV5a255V3BaNWN1WFNvU2ljUmlzYisvdjBBZ2FOKytQWi9QNzlHakIzMFJ5TXZMYTlxMHFkUTF3Y1RFUk03b0x5a0NnWUQ4TzdkcTFhb3U5VmtXaS9YTnZOSHE2dXFscGFWc05yc3VrUmE1dWJtSmlZbk1XWDdvOXIzczdPd2pSNDZZbTV1VHQ4L244NDhjT1ZMTm5EcWs0WTYwSHpadTNKaSs4UHI3Ky92Nit0cloyZEg1R0hSMGRNNmNPYk53NFVKblorZWlvaUtTSTZwcjE2N1IwZEVhR2hwcGFXbkxsaTE3OWVxVmpZM042dFdyNmVPUEhqMzY3Tm16YTlldVhiaHc0Ymh4NHpadjNteGhZVEZ5NUVnZEhaMGZkdXFxSWhBSVBEdzhUcDQ4eWVmek5UVTE1OCtmbjUyZFhXbjcwcXhaczF4ZFhSTVRFODNOelVlT0hEbDc5bXpTZnVYaDRVRjNoRmRVVkd6ZHVwWEZZbFVudDE4OXZuY1ZGWlhmZnZ2dDVzMmIyZG5aVW5rZHZoT0JRTEJ3NFVKNmNkKytmVUtoY011V0xWRlJVWWFHaGxKemJaT3IzTU9IRDgrZE8wZTZBNlpObThaTXdtRmlZbUprWlBUeTVVc3kyeFNOakZ1N2MrZk8yN2R2bWV1SERCbkM0WERxK01GVnBTNU5RTlc1MW1Wblo5TVpXWHIzN2swSE1YQTRuSDc5K3BISFpONnVybDI3a21iaHFycEM5dTdkVzUwb0IyWlN1cXlzclA5aDc4dkRvZXpiOTU4Wmc3RUwwZkk4UXRZMlNrbFNLUzFFdXhhcFNFcVNzaStwS0dRcFNYWVNJWktVSkV1VXBZUklLSkVVRVNaNzFtRVl2eit1NDNjZjl6RmJFNTduZlovdk8rZGZNL2ZjTTNPdm4vdHpYZGQ1bldkeWN2THQyN2MzYjk1ODZkSWxJU0VoVDA5UG1rcDFzYkd4b0s2RXh0MjdkNUdOcEFhazNMOTkreFlYRjZlbXBvWU14ZmZ1M2N2THl3TlJOek16TTBSTERCakp5QlJpMHNJblVFV2lYaGdYRjFkYVducjA2RkhrakZOd1ZrQit4c3pNRE0wbEdoMGREUWtKb2RrNENoZjV3NGNQRlJRVXdzTENHRHhQN2UzdDhYaDhVRkRRZ1FNSGpoOC9ibUppZ2p5cUxDd3M1czJiWjJ0ckd4a1ptWjJkWFZ4Y2ZPUEdqYkN3c05iVzFrbnZQZ3NzTUFNV1o0V0ZmeC8yN3QycnJxNk92STJKaVdsc2JEeDkralFRQzRxS2l1Q0pNakF3QUEwZnpjM05lRHdlYlp2S0FJcUtpdkNBTHk4dngyS3hTR25XeDhlSGV1VWRPM1pRTUZkdTNyejVTM2EvdUxoNFdGZ1kyblZvZkh6ODQ4ZVBMMSsrVEU5UGg4a05KeWVuZzRPRHZyNStVVkZSV1ZrWitpa2JHQmlJV0NsanNWaDA0dVBMbHk5ZFhWMk9qbzUzN3R5Ums1T2ptUlBKeXNxaXA5SUpJSkZJbHBhV3o1NDlrNVNVdkgzN05yMFo1UFBuejlFMmZyOEVZOExRN05tek5UVTFqWXlNdm4zN2hpYXJ3bHdIbnNkVFBPOHpac3hBdERRcUt5dXZYNyt1cUtob2FXbUp2akNJUktLaG9TRXZMNit2cnk4MTZmWEJnd2MwSFJZTURBeGc1Ykt5c295TURCc2JHNkFGRkJZV3ZuanhnbUxsOHZMeVI0OGViZDY4V1VWRlJVVkZoYVo2SHBsTURnZ0lDQTRPbHBTVVJQcUJUcHc0UWIzbXhZc1hTMHBLenB3NVF6MkxqWXlNZlBQbURUS1ZJWkZJa1pHUlFVRkJvNk9qeDQ4ZnQ3YTJoaWdpSWlLaXJLek15Y2xKUWtKaTBhSkZEeDQ4c0xDd3lNM04xZEhSTVRVMVBYRGdBSU1UVjFKU01qUTBwS3lzL1BidDI5VFVWT0J6MEVOSVNBaTFrVFlpL2lrZ0lJRFkwOEpXUFhueUpDQWdBR0ZDZ050bGNYRXh5QlQ5K2VlZmc0T0QzdDdlVWxKUzZQODlldlRvdDIvZi9QMzl4Y1hGUVNLVkdpUVM2ZHk1YzRzWEw5YlIwWG55NU1tMmJkdWFtNXM5UER3UWtqZzFZTXRIUjBjL2ZQZ0FYcm1ReGtMbmROQ0hoV0pKYTJzckNOTFUxOWZ6OC9NalZXZG5aK2VNakl5K3ZqNTB5eDJCUVBEMzkvK2IzR29HQndlNXVMam9PVW5Ca0lMV2JBd0tDaG9hR3FLb3JHZG1aa0pXQzVLMjRHQ0NoSy9kM2QySTVnb0RmUC8rL2ZYcjEyUXlXVU5EdzhYRmhmcDJvOGJMbHkrSGg0ZlBuRGtEYjhHUkNnbUdFeElTZW5wNnJLMnRrZlVqSXlNSEJnWW9mbVRmdm4xSWQwaENRa0p5Y25Kc2JDeXl5elFiUnhRVUZDaDZLYkt6czc5Ly8wNFJaa3hNVE55NmRRdGVhMnRyUTRxVFNDUkN3OHJkdTNmaHZETmpLNWFjbkh6eDRrVXltZXpxNmtyUGV4V0J1TGg0Zkh5OHRiWDEyN2R2OSszYloybHBpV1k3RVFnRWFLT2hCN1FPNS84VWNuSnk0UGxTWFYydG9LQUFReVVXaTZWNVU5T01BSkhoL2QyN2QwaUxqS3FxcW9hR2hwZVgxNmxUcDlCSnQ3aTRPRkRjUWZEdzRVTUdQRTRLZ0EwNXZCNGNIQndaR1lIcmYzaDRHT1lTa0xKSEVzMWdaanhuemh4NFcxbFp5ZlNCWVlFRkZsaGc0WjhEaTdEQ0FndFR4K3ZYcjYyc3JPenQ3V2ZQbnYwMy9jVTBKcUNxcTZ1TGk0c1ovNTJjbkJ6Njc1eWNuR1JrWk56ZDNTMHRMZlB6OHk5ZXZFamQyd0JDS1NZbUpoUlVBSEZ4Y1JNVEV3WXRWWThlUFpLVWxCd2NIRVE2UmdBa0VnbW14L3YyN1JNVkZiV3lzakl5TXJwOCtmS2VQWHRDUTBPRGdvSndPTnl1WGJ0eWNuS0lSQ0tSU0FRaG1aR1JrVm16WmpVME5OalkyRVJHUm1LeFdEYzN0MHVYTGtGakxvRkFLQzR1NXVQamd6L2F1M2Z2OHVYTHFTMWY4L1B6WDd4NEFWbUlnWUVCbU5aKytmSUZFbFBqNCtNa0Vzbk56WTJtMm9HZm41K1BqdytZMTNCeWNqbzdPeU1ONkZDV0d4b2FRZ2VNQ0Nvckt5bVdiOW15NVgrQnN3S0FaTXZYcjE4ek16T1JlajhHZzZHcEQwclRWWmtDWEZ4Y2FFYlI2OWV2c1Znc1pMUjBkWFhwSldxZ0tldnMyYlBqNCtQZ2NwNlptVWttazRsRTRpOGJiNWdSSkdBU282T2ptelp0RWhNVDYrbnA0ZVBqUTFmZklYNWtaMmNYRVJGQml3UTNOalpHUjBjcktpcEM4QzRoSVFHWFBTSWExTmZYMTl2YlN5KzVHaGNYaHpZeHA0a0RCdzVRSFBtcHg3TU1BUG1vL3Y3K3FTU21RSHNZa2NWRkE0YkJGU3RXd0Z0UVkySlNqNVltY25OekwxMjZ0R0hEQm1DZkZCVVZwYVNrT0RzNzgvUHpoNGFHbmpwMUtpUWtoSStQNzlpeFl4d2NIRE5teklpSWlBZ0xDK1BnNFBEMzk5ZlMwa3BPVGhZVkZWMnpaZzM4Mm9vVksxSlRVNzI4dk83ZnYxOVdWbmJseWhVbVhVS202OURSUkg5Ly8vYnQyMXRiVzRXRWhCd2NIRnhkWGVFeW93Y3NGaHNiRyt2dDdaMlRrMU5aV1ptWm1UazBOQVE4REVCTVRFeGxaZVdSSTBmUXQ4L282Q2k2V2dIZzUrZG5KcEhGL0w2cnFhazllL2FzcUtqb2wvbXU2UUk4U25wN2V6czdPMGRIUi9GNC9QZnYzMVZWVlgxOGZOQ2NLb0N5c25KUlVkSFEwTkRFeEFRV2krM3E2Z0orR0lDSGgyZmh3b1dQSGoyaTJiQkhYVHhLU0Vpd3NiR1p5b25EWURCL1J3cUltYkd1bzZNRDZWZytlUEFnd2xrWkhoNUdNbzNWMWRWd0QwSjJFV2g4MUJnZUhtWmpZNk5aMmdCOCtmSWxPVGtaUFZqTm1UTW5OVFhWd2NIaDJiTm41ZVhsUVVGQmE5ZXVwYmk2QmdZR1ltTmpsWlNVcU9tODdlM3REQmcvVzdaczhmYjJCbDRJbWdXQ3JrUEZ4Y1hCMjRTRWhQajRlQjBkSGFUbFQxUlVGTEZzbXdTNnU3dmZ2SGt6Q2NPam8wZVBvby9BejU4L2FTcnJkSGQzbTVtWlZWUlVRSDh5NCtZMzZKc1ZFUkh4OXZZT0NBaElUazVPVEV3RWR1Q2NPWE1ndzc5bzBhSjM3OTdoOFhnRkJZVVpNMllBWnlVK1BoN3R1Y1pLUExJd2pXQnhWbGo0OTBGRFF3TmVqSTJOWGJ4NDhkdTNiNzYrdmhEclRreE02T3JxenBneG82ZW41OE9IRDFCb3JLNnVwamxybnpyKyt1c3Zpdmszd2o5bEhtL2Z2ajF4NGdUVVZuRTQzTHAxNjNidjNxMnBxUW5wQmljbnAwV0xGaUgwMktxcXFzaklTQlVWRldxMVBUQ2tZTXdqNmV6c2RIRnhFUlFVbEpPVG85ZmFBc3NWRlJWRFEwTVpLRzN3OHZLaURUV21DR1ZsWldWbFpWdGIyMWV2WGoxNDhBQUU1ZER6cE9rOTcxKytmRkZVVkN3dkwxZFZWVjI4ZVBIcTFhdlYxTlF3R0l5TGkwdGJXMXRnWUNCMUJiMjN0emNnSUVCQ1FnS3RWYnR3NFVKN2Uvc2RPM1lnRW5rWkdSbDZlbnB3M05UVjFYZnYzbzBvNWNKY0NnVHVHTXhMV2x0Ym5aeWNpb3VMdDIvZjd1cnF5dmdnbDVhV2NuQndvS1hiRUVEUUM5T3M4dkx5Q3hjdTFOZlhjM0Z4K2ZyNm9uTUUxZFhWZVhsNUNLOWNYRnc4TVRIUnpjM3R3WU1IbnA2ZVlXRmhBUUVCOUlqSmtOb3dOalllSEJ4TVRrNW16RmtCWTEyMHJveXRyUzN5ZXRhc1dlM3Q3ZkI2Zkh3OEtTbHBiR3dNY2NJbWs4a3dHMVpXVnU3cTZyS3lza3BJU0hCM2QyOXRiWTJKaWFHUUszUjJkdjc2OWF1VGs5T3NXYk5vYnJtM3QvZjc5KytUa3BMZ0h6RVlqS09TL25XeEFBQWdBRWxFUVZTam80R0JRWFIwTkUySG9JcUtDZ0tCd003T25wS1NBdk5VYU5BSkN3dWpwMkJCWWRYNStQRmpMQlpMSnBPdHJhMGxKU1dSMjNucjFxMkRnNE9KaVlsbzZoSzRIZE16ZTVvaWZ2NzhPVG82eXVESDU4NmRpMVRpS3lvcVltTmo5ZlgxMGIxeHdPRkFOcmltcGlZK1B0N0F3QUJSMlVGNEc0eng1NTkvK3ZqNG5EOS9QaTh2cjZTa3hOTFM4dkRody9UeVg0bUppZXJxNm5wNmVnc1hMa1N1ZHZBVUErRUttRUR2MjdjUElSRTJOalpHUlVXdFdMR2l0TFFVL1ZPaW9xTElzQUFFK2NXTEY5TzBWa1Y2QzFSVVZORFhLcVR6ZnZ6NFFiRndiR3dNMlhkQlFVRklVaWNrSkVDL2w1U1VGREtjUXFqSkFMTm56K2JoNGZIdzhQajY5U3RqbFJSazMrUGk0bTdmdmgwZkgwOFI4OWZWMVZISXh0RGN4Mm5FNTgrZm1leWJuRHBrWkdRUUFjL2ZSVVpHQmg2UEp4S0pabVptYW1wcW9LazJPanE2YnQwNlpyNU9KQkt6c3JLd1dHeDJkdmJqeDQrOXZMemcycE9Ta29MT0dIRnhjZlM1Q0EwTlJiTGVRa0pDOHZMeS9mMzk5SXo4MERodzRNQ3hZOGVFaFlVWExsd0l1WHNYRnhkRWF2dkdqUnZRU0FlaUwvOEEwdFBUcVhOWUFCd09KeUFnSUNBZ0lDa3ArZmNWalZoZ2dRVVcvcytBUlZoaGdZVXBZdjc4K1YrL2ZnV0ZVV05qNDJYTGxzMllNVU5ZV0ppZWhBTVhGeGVGbXd5VG1Ib2lBaEhlTHkwdHBka05oWWFlbnA2NnV2cVJJMGQwZEhRZ3ZhT25wNmVvcUdoaFlmSG5uMzl5YzNPRFdnQWFIUjBkdGJXMXAwNmRvczRlOVBmM0E1RzZvYUdocUtobzFhcFZhTmRScU5WMWRIUlFmQkhock1EdTM3MTcxOXJhV2tGQkFZUEI1T2Jta2tna0Vvbms3ZTBOSzdDeHNYR2pJQ0VoOGZyMTYrRGc0Tk9uVDBQRC9ZY1BINkNjaHNWaW9mQlpWRlFFNWVIYzNGeWFCL3p0MjdkcjFxd3hOallHUnc4a3JqOXc0QUI0TXpIZzVhOWF0UXBxTGQ3ZTNyQ1J4NDRkKy9EaEErenY4K2ZQMFN0M2QzZnYzYnQzN2RxMUZFSFQxQTJucXFxcVFDbm5IOENTSlVzWUczOHpRRU5Edy92Mzc5blkyQ29ySzErOWVvWE9WakdXWjZaR2ZYMDlwUEpxYW1yQStSVFEwZEhCeHNhR1hnTDFRb3FycnIyOUhWS2pCdzhlcks2dWhrZy9KQ1FrS1NucDRzV0w0Q2ZGQUNDOFN2TWpaV1ZsbWtrem1zRGo4YWFtcHA4K2ZkcXhZOGZCZ3dmUjNCVFFLZUhnNEJBV0ZrYU1HQ29xS3Z6OS9aY3RXeFlSRVFIWnYvVDA5SWFHaGhrelpzQlZCdzRzRUxZalB5VXNMSnlTa2dLSnhCczNidlQzOXpQZUtoMGRIVEV4c1pTVUZDVGxPNVY0OXRXclY2QUVUQk03ZHV3QS9hVE96czZwRUM5Z3J4Y3NXRUQ5RVRSQklkSk5VUE9XazVPYnhMK01qWTJOajQ4VGlVUmxaV1ZmWDErb3UzLzU4aVVsSlFVeU5uZzhQamc0Mk5mWEY4THo5Ky9mMjlyYU5qWTJybHUzenRYVkZYSy9ycTZ1R3pkdVJEZ3J3RXR3YzNOYnRXclYrZlBuang4L2Z1alFvZlBuejJNd21IL20wTkVFSHgvZmpoMDdob2FHVHA4K3pjL1BqOTVhbXNCZ01IUG56bjN3NEVGcWFxcUlpQWd2TCsvNTgrZUhoNGMxTlRWaEdOVFUxTXpOemFWNG9OeTdkNDlhT1BiQmd3ZUxGeStleG4ySCs3R3VybzZKL1o0RzRQRjRVTktLam80R0ZXMUJRVUZQVDgrdlg3OHlZSkVLQ1FuQlFmN3p6ejlCc3F1aW9nSnhTREUzTnpjME5FU3Y3K2ZubDVhV0Zoa1pTY0crRWhNVG0rS0pzN1cxL1R0U1FNeU1kVEl5TXZCSEZBTkxUMDhQOHRDRXBHSndjREJOSWVGMTY5WWhlbXo4L1B3TUNnZTV1Ymt3aGk5ZXZOamUzaDdHdWxtelprVkZSZDI4ZVRNNU9YbnUzTGxLU2tvVWxnSUVBaUUyTm5icDBxWFVVNlBHeGtZa0tRZVo5dTNidHlPZndvQU1kUUYwNFFiMkhWUkpwS1NrWUpDQlBMbUFnQURTV01zOGFHcnpPenM3NStYbHljaklNTi9KOWx2ZzQrUGo1dVpldjM3OXZuMzdLSVRENmNIUTBGQlZWZFhSMFZGTlRRMnRROS9XMXNiT3prNlQ5UklWRmRYUzBvSk1GMzkzenNBQ0N3ekE0cXl3OE85RFhGd2NQS0hIeDhlSGhvYXdXT3pGaXhmQkpmVGN1WFAxOWZWWHIxNzE5UFFzTGk1V1ZWWHQ3Kyt2ckt5a1dZcEdRRStmLzI5RlMwc0x2Rmk4ZVBIczJiTmxaV1hYcmwyN2Z2MTZ4bk83Qnc4ZThQRHdlSHQ3VXp5a1laYlEwTkRBdUlEbjRlSFIwOVBqNys4UGJBTUtaR2RudzR1OWUvZGV1SENCbm00WVBJU1k2YTZnaVcvZnZxSEZLdEdpZVFZR0J1bnA2V1ptWnZmdTNZUHdGWmtuVGU5NTM3MTc5KzdkdXdjR0JvcUxpNU9Ta3RDT2ozdjI3Sms3ZHk3MVYvejkvY2xrOHNtVEo5SHFOZExTMHRMUzB2VDJWRUpDZ21LcTZ1TGlRcytlR1pDUmtYSCsvSGtjRHVmbjUwZmRja1NCK3ZyNnIxKy9ybHUzanBPVE16TXprMGdrb2xWL29Mc0lEdDJkTzNmcTYrdFhybHpwN3U2T0VFSG9BWS9IZTNoNDdOaXg0L0xseTcyOXZmUWFWbjcrL1BuNDhXTitmbjUxZGZXbXBpWnZiKy9jM0Z6cXl4SU5EZzRPOUd3TXJlQXlkKzVjaElhVms1TkRJQkRzN095UUZaNC9mOTdiMnlzcEtjbk96dTdqNDJOb2FCZ2NIUHp3NFVNMU5iV0VoSVNsUzVjaWVjbmEybG96TTdPVEowOSsrZkxsekpreno1OC9wNkFqUEgzNk5EWTIxdExTY3VIQ2hRaExadm55NVVlT0hQSHg4Vm13WUFFU05pTklTa3BhdW5UcDE2OWZkKy9lWFZWVlpXcHFDcktRcHFhbUJ3OGVwTjdOVzdkdW9Va2VZMk5qaVltSktpb3F4Y1hGZG5aMjd1N3VKaVlteUx4NTRjS0ZMUzB0UDM3OFFMUkpTa3RMWjh5WU1ZbDU4Qy9SMDlNek9qb3FLU21KbnFhamNmUG1UWFNIUVZoWW1JQ0FnSVdGQlFWblpkNjhlWWdleWJObnorTGo0N1cxdFdFcVR5SGt5QmlLaW9vUEh6NE1DUWtKRFEzMTlQVE15TWp3OFBDZ3ZxRzZ1N3V2WExuQ3pjMmRsNWVIempSQlhxTzR1SmhFSXJHenM0TndFZkpwYkd5c3NMQ3doWVVGdGNvbEFqU3ZpeWFBNE05Z0JjYVltSmlJam82RzExZXVYTkhSMFdGOGd5QlFVMVBMeWNsaFkyT2pGaW1saWFOSGo2NWV2ZHJFeE1UUTBCQ2RvejkwNkpDQWdBQmprK0NHaG9hMHREU0VKamgxZlA3OEdkMjc4N2RpNjlhdGsrT3NmUC8rdmFpb1NFTkQ0L256NTU2ZW5xYW1wcUR2eGNIQmdUd0gwUmdmSDZkSWtxYWtwT0J3T0ZsWjJmbno1M2QzZHpzNk9pSVRDU3dXS3k4dlgxNWVqdHptQkFMaDI3ZHZpS2Z2MXExYnQyN2RTaUFRbXBxYXRMUzA2R1VWU1NUU3hZc1hRWUJLVzFzYlVYMDdlUERnbWpWcmhvYUdYRjFkdDIvZkRtMjQ4THhHZkt5Z3RjWEx5d3R5bDlNWU9tWmtaUHhTVEE1R3R1M2J0elBmanNZQ0N5eXc4RDhJYjI5dkZtR0ZCUmFtQWgwZG5VK2ZQaUU2N2IrczM4eVlNV055bkpXcEp5Sm16NTROakY0REF3T2FBaUZEUTBQQndjSDM3dDBURVJFQmsySlJVVkYwelVCR1JpWTVPWmtlMVo0QmtLS2FnNE1ET3p1N3I2OHYyczBIUU4zN0JCRVc4bmJCZ2dYcDZlbFFETDU2OVdwZFhkM0l5SWlDZ29LZ29PRDQrSGgvZjcrNHVEZzdPM3REUTBOL2Y3K01qSXlqb3lONjR4RitpYk96ODg2ZE96ZHUzT2pnNElDSUI5TUVBOGR0dFBBd1RVUkVSTkMwL1lXSk9rWGdBN05vTGk2dWFReUlBRlZWVmY5WVdBUzBsY2w5RVpJVmxaV1ZPM2Z1aE1ZTUtFMk5qbzR1WExqd2wxOG5rOGx3T2t4TlRYLzgrSkdXbGtZbWs1OC9mMDdCRFlKK1BQUmJGUlVWTkdlbHBhWEYyTmlZUUNCb2FtcGV1SEFCTWZERjQvRTlQVDFtWm1hYk4yOTJkblptNENReU1EQ0FLRk5Td043ZW5oNW5CV3dnNERXYW1pOHJLNnVxcW5yNzltMDVPVGtrejRidXYxKzdkaTAwNkE4TkRRRm5Bc2h0dXJxNm56OS9scFNVTkRBdzhQSHhHUm9hNHVibUxpd3NaR05qbzdCZVFqYXBvS0NBcGpKQmFXbXBwNmRuWTJPampvNk9vS0FnQm9OQnZqTEZlUGJWcTFkUlVWSDBqcVN5c2pLa3B6bzZPcVpTVDRYalNUM2dRQnBIUVVFQnVVOHJLaXJZMmRuUm5KNWZBbHFEYnQyNjVlTGljdm55WlNFaElRc0xDNlNqQ2ZLdTVlWGxpTjdWeG8wYlAzLyt2SERod3BrelowNU1UUGo0K096WXNRTStHaGtaR1IwZHBWbVIzYnAxNjRJRkM4NmVQWXZENFNEZS8yY09IVDJncS9KTURsa1lEQWIyOU8zYnR4a1pHUnMzYmx5MWFoWGNudUxpNHRSS0llcnE2dFFKUXlBK1R1Tyt3eE9IWGpQTVA0UGEybHJHeG9LS2lvb00rQ1ZJb3hvQzREMklpb3BTbjVxcG5ManBTZ0ZOYnF6RFlySFVYTmlGQ3hjYUdCakFMQWhxU2FkUG4wNUtTb0k4TnJSckl0V1FGU3RXSUlwS1RFSkdSZ1p0NVliRllpMHRMWThkTzBhdGlNTVlFaElTUUt4cGJtNk9qNDgvY3VTSXM3TXp4VHFncG8rZUFrRXhCVDBGU2s5UFJ5VGZySzJ0UFR3OGZtc3lwcVdsQlUyZUpCSUpTUkdibUppOGVQSEMzOS8vNXMyYnY3VlRFUkVSNkdvZFBZMHVkbmIyZ0lBQWJtNXVIeDhmQnJjdEdvY09IWktTa2twSVNLRHc5aW9xS2xxd1lBRndqZ2tFUW4xOVBWaXpBYlp0MjRZd21Bc0tDaDQ4ZUREcEZEb0xMS0RCNHF5dzhPL0R5cFVyRHg4K0hCNGVqc2Zqblp5YytQbjVXMXRiQXdNRDVlVGt0TFMwWnMrZXZYTGx5dno4L1BUMGRFdEx5NXljbk5IUlVRYXlGdjM5L1ZOdm9maGR0TFcxSWNYSTF0WldlM3Q3ZUUydG96VTJOdGJUMHdOdVBqTm16Tmk0Y2FPeXNqSk5INDJhbWhvaWtjaTQxRDEvL3Z3ZE8zWm9hV2xSY0ZhYW01c3ZYYnIwOHVWTE9MenU3dTRNZmdTZTMxeGNYR05qWTJqWkRIcFFVbEpDT3BNZ0ZrVWUwdkI4UlRRR2x5NWRhbXRyNiszdDdlenNERmtoNEt3QWQyRmF6bnRuWitmMzc5Ky9mZnZXME5EdzZkT25qeDgvZ29UR3FsV3JsaXhaVWxwYSt2ang0K1RrNUhuejVxMWR1MVpEUTJQRmloVXdHK0RsNVRVM04wZW1wQVFDZ2FKTkJEbDkwZEhSRkg0Nk0yYk0wTmZYRHc0T1RrdExFeGNYQjMwSW1nQS95eWRQbnRCTHNxQUJxWjlObXpaTlRFemN1M2V2cUtob2NIRFF3TUFBT2JESW9UdC8vcnlxcXVxQkF3ZVlwMmVwcUtpa3BLUjgrL1lOVFRkR0l5a3BhWGg0V0U5UEQ0L0g3OTY5MjkvZlB6ZzRtTW1TUERYbXpadVhtcHJhMTlmSHk4c2JIaDR1SUNDQUpDbUF1cnR1M2JydjM3OUQ3OFh6NTgvdjM3K3ZvS0JnWW1KaWJHeThZY01HcENyLzZOR2oxdGJXSlV1VytQbjVrVWdraW5sa1VWR1JvNlBqaWhVclRFMU5LVGJBMXRhMnBLVEV3c0lpS2lvSzNRalMwdEtTa3BMaTRPQUFBc2krdnI1bnpweUI4SmhBSUNBaE1Sb1VCbEpQbmp3aEVBaW1wcWJGeGNWcjFxeng5dlpHUE1VeEdNenk1Y3Z4ZUh4T1RnNmN1UEh4OFp5Y0hDMHRyYi9EK3hiY1ZWVlZWV2tXUlVaR1JpZzhpVlJWVmJXMHRLakZscjUvLzQ2a0hhRjFMQzh2RHprVVRIb0RBZGpaMmMrY09iTng0MFpiVzl1S2lvcGR1M1paVzFzYkdSbWhMOVRZMkZndzdhSmcwYjE1ODBaSVNLaTd1N3Vnb0FBUnFFU2dycTYrWnMwYTZyRTlORFFVMGJtQjRRV3QrVXdoT2dJVGNRWm0yNHp4NHNXTHhzYkdaY3VXbFplWE56YzNtNXViZTNsNTBTTU1VUUF5SmtqbXZibTVlY2VPSGNiR3hoUXNsdGJXVmwxZFhTU0dSRFoxYUdnSW9Rc3cxaDBGY0hCd1VOOFUvNGNCZkN3VkZaWG56NSt2WHIwYTBWY25rOGswYjJxS0MyTjhmRHd5TW5MejVzM1YxZFhzN094QlFVRkhqeDdGWURBVEV4Tnc2YTVac3lZK1B2N1NwVXR3STJkbFpXRXdHQ2cvVUdEQmdnVTBIZUlnRFlka0FkQll0bXpac21YTHVydTdYVjFkRnk1Y2lDUXk0R2tMdWNqKy92NlFrSkIxNjlhQnFGSjVlVGxOb3Vva1FFL29sUUxWMWRYVjFkV0ZoWVVzMmdvTExMREFBazNFeHNZV0ZoYkNheFpoaFFVV0pnMHJLeXR0YmUzRXhNVHk4bkpJVS93ZG1NWUVGRHM3TzNWd2tacWFldlhxMWE2dXJpTkhqbGhZV05BTHdORjFJeUtSaU5iUGgvSVN1b29BU2lGSVZOWGYzNStWbGFXdHJRMzE0LzcrZnFUMk16NCszdG5aU1NHcVR5S1JLSUt2bnA0ZStPNjhlZk95czdPdlhyMmFuNTh2TEN4OC8vNzlDeGN1WkdWbFNVaElCQVVGdlhuenBxQ2dBTzI2U3lRU0h6OSt2R0RCQXNpOVdGdGJSMFZGcGFhbW9pZllWbFpXdGJXMWtBd0JNQWlIbno1OUdoY1g1Ky92bjVLU1FxSHRkL3IwNmFxcUt1WVZOVmpvNys5UFNrcHljbktxckt6RVlEQmVYbDc2K3ZxRmhZWHM3T3hzYkd3WExsd2dFQWlob2FHSERoMUNla3ZpNHVJZ2FmRHo1MDgzTjdkWHIxNEJ5WDdHakJrR0JnYVFnSEp5Y2tJYjZSb1pHYkd4c1NGaE9BQnROZkw1ODJkalkrUDI5dmIxNjlmNytmbWh6LzZ4WThjME5UWFBuVHYzN05tendzSkNPenM3eG5rdE96czdOQzFzWUdDQXNVQkxSa1lHOG12b1NBZUR3WGg3ZSsvY3VmUENoUXR5Y25Kd1VTRzJVMy84OFllTmpVMU1UTXlIRHgvV3IxOFBqdDUzNzk3OThPR0RrcEtTcGFWbGMzTXpIeCtmdTd0N1RrN090bTNiTWpJeTFxNWRTMDlFbVRwclFTQVFmSHg4bmo1OUtpMHRIUk1UUTkybk1jVjQxdHJhMnNMQ0FsN2Z1blVyT0RqNDl1M2JpSWtHSG8rdnFLZ0E1Z2VGUy9KdkFUd2pxTFhBdjM3OVNpQVFkSFIwa0cxNy92ejUwcVZMR1J2S0l3Z01ETXpMeXdNTm0rL2Z2Mi9Zc0dGd2NQRHMyYlBVYXlLKzBnaEFMOFRCd2VIOSsvZElMeVdNbkxXMXRlanVTcUFzckYrL1hrSkNJakV4RWJsYy81bER4eGcvZi82azZDdGpnRDE3OWtBZWU5NjhlU0lpSWhjdVhHQ2NHWkNTa2tKbkdOQ1l4bjJITkNQYUlQNmZCeEFvdGJXMTE2eFpRMEZlcWF5c1BINzhPQU5ibWNsaGNpZHV1bEpBa3g3cnFMRno1MDUweHl3RnNGZ3N4YTJFb0ttcGljRlJaU3dDalV4YXlHUXllcllEcjhmR3hnWUhCNUdGT0J3T3ZmRWczd0paZDhUR0VRQ2NTM1RyTWxwbkJSQVZGYVdvcVBqKy9mdSt2cjUzNzk2MXRyYkNDTXhnYTlFNGRPZ1FFQllIQndlUmNwaXlzcktxcW1wV1ZsWjFkVFV6OUZBRXpOczd3RzZpYjl0ejU4NWxabVlXRnhkVDBFb3VYcnlZbHBZR1R5S0tCdlhXMXRiMDlIUVlZSldWbFFNQ0FtRG9WbFJVcFA3SHRXdlhzaEtBTEV3WFdKd1ZGdjU5K1B6NWMweE16RjkvL1JVVUZBUjZzUDcrL2twS1NtRmhZZHpjM0JCc2I5bXlKUzB0cmFDZ0FMaWlEQjRBUFQwOTB5N1p4eGc5UFQwbUppWkEwb1IyYlpybWN3aXFxNnVQSHo4T0plVG82R2g2NFJrd1RoalRWdzhlUEVoaFF0bmUzaDRhR25yLy9uMFNpYVNob1pHWGwvZkxBbTFmWHg4bkp5Y09oeU1TaWJEbERCSUtaREw1eUpFamFNNkttcG9hT2xnOWMrWU1XZy8yNk5HamVYbDVHUmtad0xGQTgxdW5mdDZoaUFpdjU4NmRLeTh2djNmdlhtVmxaWEZ4OFlxS0NsVlZWUXNMaTRHQmdjTEN3b0tDZ21mUG5zWEd4bDY4ZUJHbU5RWUdCc0xDd3FDVkNyd0VoSGtBK1Buekowejd3c0xDZUhsNTBjZFpRa0pDUkVURTM5OWZUazdPMXRZV3ppWk5ZK21Sa1JFeW1Rd1JMd0p1Ym00d2drVmphR2dvTVRHUmw1ZDM2OWF0R0F3bUpDVGsrUEhqbHk5ZkpwUEowTTBQUFI5QTJwZzVjeWFpWE1vOGNEZ2NQWFo4VDA5UFJFUUVHeHNiaUZnSUNncnUzcjA3UGo0K09UbVpRZTlhWjJkbmNIQXc4cmF0clEzNWZaZ1cxOWJXZnYzNjljT0hEMVpXVnNnazh0V3JWMi9mdm8ySWlFQm12VHc4UEVlUEhqMTgrREFPaDVPV2xnNEpDZG02ZFNzYkcxdC9mMzl5Y3ZMeTVjdHBacW5ldlh0blptWW1MQ3g4L2ZwMTZpdVdrNVBUejg5UFgxL2YwTkF3TWpJUzZWSUtEdy9IWXJIYnRtMERvOHFaTTJjbUpDUkFUakE5UFIyNitzYkh4MGRIUnhGK0RMb3BiWGg0K01hTkcrdldyVVA2Z1hSMWRiVzB0RUNwaFp1Ym01T1RjOTI2ZGZmdjM0ZkxMRHM3dTd1N204SHNmeW9BQWdROVdsdGZYeDlpUUF2WXQyOGZOWGtjajhkWFYxY2pJcEJ3S05ERWNDS1IrTHRad2dVTEZqeDgrTkRMeXlzaEljSEx5MHRTVWhJWk1YcDdlMk5pWW9TRWhPQ3VRVkJiVzF0ZlgyOWhZWkdWbFJVZEhVM05XZEhRME1CZ01PaDhEUWNIQjBVZ0doc2IyOWZYWjI1dWppeWhvT3VCWlZ0eGNURkYvdmZMbHk4a0VnbmFGeEJRMVBLSlJDSW85NnhaczZhOHZOemYzOS9KeWNuT3pxNi92NStCZ1RjRmtLd1d0RUdJaTR0VDVMbmdjVUNkNUdKblo2Y1d4a1JqZkh5OG9xS2lzTEFRaklxbVVXeE1Sa1lHWWM3OTNVRDNYakNQd2NIQlI0OGVIVHAwQ0JtbElRQzdjZVBHMk5nWUdHRER6WXZENFdnK0VPUGo0NXVhbXE1ZnZ3NDNBZzhQVDN4OFBBNkg4L0R3Z0lGcjgrYk5BUUVCejU4L0IwN2gvZnYzVjY5ZVRaT0oyTlRVUkQyOEF5QlVaaDVKU1VuQ3dzS1F1Q2NRQ0NFaElhdFdyWUprOGE1ZHUwNmVQTW5ZT3BCSmJOMjZsVjQ3RklsRSt2SGpSME5EQThMTExDZ29ZTURSWklFRkZsajRuMFZ1Ym01OGZEeTgxdERRWUJGV1dHQmhLcENYbDNkeGNSa2RIYTJ1cnU3cTZ1cnU3cVpIWHBsMHE5TDBKcUFvY1A3OCthU2twSlVyVjk2K2Zadng1RFl3TUZCVlZSVmNjczZlUFlzMFRDTll2WG8xK2kzd1NPQjFhbXJxOFBBd3FMK2NQWHYyeDQ4ZmlQdERaV1VsaVVSQ0I0bEVJbkZpWWdJZENUWTBOT2pvNkZoWVdFQnBIQzNwK2tza0pDUU1Edzl2MmJMbDQ4ZVB2cjYreHNiR3AwNmR5c3JLUXJkR3dMU2NnVE0xR254OGZQdjI3UXNPRGs1SVNFQ3o4OSs4ZWZQbXpSc2pJeVBFdGZZL2kwa0xuL3lUL3hVVkZUVXhNYUd0clEyQk1CNlBqNDZPRmhBUXVISGpCaHNibTc2Ky9zVEVSSHA2T3BGSVJCSkt1M2J0Q2d3TWJHNXVGaElTZXZMa2lieTgvUExseTdPenM3Mjh2QlFVRkdEeUx5WW1oazZJUWJCSmtZcEVVRmhZYUdWbDlmUG5UMjF0N2F0WHIxTEhYeElTRW5GeGNkSFIwWDUrZnE2dXJwbVptZTd1N2lEOFFBMDhIdjliQ2Q0N2QrNGdOZFM2dWpxMFJxbWdvS0NYbDVlaG9hR2xwZVhEaHc5NWVIZ2dRR05uWisvdTdrNVBULy93NFlPNXVibUZoUVVHZzdsMjdWcE5UYzNWcTFlaFJ3V0t6WEp5Y25mdjNtVm5aMjl1YmtZNkZYOEprUGpGWXJFT0RnNUhqaHloUG01dGJXMVRqR2M1T0RpUSt4ZFc0T1RrUktjYXdFR3NvYUdCK1NOSkRmaGw2Z0daUkNJSkNBZ2tKaVlxS3l0cmFtb1dGUlYxZEhRd1B4ZDY4dVRKME5DUXBxWm1UazZPcTZ1cnRyWTJHQVBCcHgwZEhTWW1Kanc4UEYxZFhhS2lvbEpTVXVoUkFvTGxOMi9lSkNZbUlndWhVdjd4NDBmd2Y0SGNEcEZJUEhqd0lIVGxvY2swLzh5aFk0eWVucDVmZXN3aDBORFFnS3RSUkVUazNyMTdESlNLZm9scDNIZklzRTFDT1d3YXdjSEJJU1FrdEdQSGpvU0VCRXRMUzdUOHlhMWJ0L0I0UEVVU2N1cVkzSWxqZ045S0FVMXVyS1ArMDRzWEwxSjR6VUF1bEpycXRIZnYzc3VYTDZPWENBb0tuamh4QW5ucjUrZW5xS2lJMEFxL2ZQbEN6OSt0dXJyNjFhdFgrdnI2L1B6ODFkWFZlbnA2RkN2RXhzYkd4c1lpYjdkdDI0WWtiRWtrVW5KeU12RFAzcjU5YTJwcWV1UEdEZENxQVRrckxCYUxGdnlHaXhPNTYrL2Z2Ly94NDBld08xeTZkS21WbFpXNXVmbmh3NGNwV0ppVGdMR3hjWEZ4Y1dCZ0lPT2FJQVh5OC9QUno3aWZQMzlTcThXamdiNXQyOXZiaFlXRnFST0Q0K1BqWEZ4Y05OUEMrZm41dkx5OGNNQlZWRlJldlhyVjJka1pHaG9LVGNVc3NQRDNnY1ZaWWVIZmgrcnE2dVhMbDErN2RnMVlsZ1lHQnRMUzBuNStmbzJOalhWMWRWdTJiT0huNTkrMGFkUDgrZlB0N2UxN2Vucm9FVHdCSFIwZEZNMFp6T1BObXpjQkFRSG9KV0NvekFDOXZiMUdSa2IxOWZXblQ1OEdrWklqUjQ3QVhLR21wa1pNVEl3aVVEOXc0SUNNakF4SVhLSWJaYWlSbXByS3hjVkZrN05DSnBOSFIwZnhlRHgxRnNERXhPVFRwMCtLaW9vT0RnN3k4dkpBeUtYQTZPZ29PenM3OHRmdDdlM29KNXllbnA2SGh3Zk5UZXJ1N3FibzEva2xNQmlNaDRmSDl1M2JZWm9MZ2hZd1Y1ajZlZCs1YzZlSWlNaThlZlBFeGNYUmsrT3lzakpyYSt1WW1CaGhZV0ZlWHQ0dFc3WkFRM3hOVFEzaWVFSXhzMSswYUZGSlNRbnl0cUNnNFBqeDQ1czJiY3JPemxaVlZlWG41NmU0TUFnRWdvU0VSRWhJU0Z0Ykd5elpzR0VEdFExS2JtNHVnVUJBUzR6UW96YmZ2bjM3NTgrZlJrWkdFQ0Z3Y1hGQis0dTd1N3VZbU5qbXpadUJnc0JrcDhMdjR1clZxNzI5dmZ2MzcwZWNoc3pNekI0K2ZPamo0N05telJwNklqRmRYVjNoNGVISVd5S1JpSEJXUUFVME16UHo2ZE9uOHZMeWFJZkwwTkRRK2ZQbnE2dXJVNXhRaU05UG5UcGxiVzBkR3h0clpHUVVFUkhSMzkrUHRKaWc4ZmJ0MjVNblQrSndPQVpDd2ZQbnp3OE9EalkyTmo1NjlLaXZyeS9RSm5KeWNuYnUzRWt4cFdOalk3TzJ0bDY1Y2lYTStPUGo0OTNkM2QrOWV3ZjNTR2xwS2VKYm5KU1VSQ0FRcmw2OVNzSDQ3dTN0QmNJS2NLNFBIejc4L1BsekRRMk5rSkFRNUdlbkhabVptV0R2VGZOVDRDNmdneUthQVdSY1hGeE1UTXpodzRkaDF1dnM3SnlUazRPK0YrN2V2ZnU3Z28xd29icTZ1cXFvcUJRV0ZxSXBibEZSVVFNREE4N096aFMvR1JZV2hzRmd0bS9menNQRDQrWGw5ZXJWS3lUa0FGQVBsZXpzN0Z1MmJMbCsvYnFob1NFNFhrRkNHZDBCSmlBZ0FKcTZBSENQcXFpb29PaFZBbTRaWTNwN1lHQmdZMlBqalJzM1lDamo0T0FJQ2dveU1qSmlMR1JORDZEaFJHM3dETkVVVGM0S2VyOFFEQXdNNU9ibTV1WGx2WHIxcXJlM1YwRkJ3ZERRY09QR2paT3pqcVlKQ2huUC8wSzB0YlVCdHc5Tmw0UXNQeDhmSHpMNFFMUVBsS2FKaVludzhIQ29FSkRKNU1EQXdKVXJWNksxblhFNEhKbE0vdm56Sjl4QnNyS3lLMWV1REFrSjBkVFVmUGJzV1gxOVBVTHpvc0RqeDQvQldYbnFZS0NsTENRa3hHUU40SmY0cFdrZFBEcGpZbUtRTGl0RWZvWUZGbGhnZ1FVWUpIMTlmZUcxdkx5OGpZM05mM3FMV0dEaC93STRPRGlXTGwzNk4vMzRGQk1SalkyTjFENHBDTXJLeW5BNDNMcDE2d29LQ2tCZUY0MVpzMlpCUyt2UTBGQllXRmhVVkZSeGNUR1VrZmo0K09nWmlSWVZGYUVaTFdReUdhUWFnRWtqSXlPVG1abFpWVlVGUkFmUWZFSkhvTkQ5Z3M0a3ZIMzdkbng4SENtVFFITThNMEZmWDE5ZmVIaTRycTR1ZkZkUVVEQW9LS2l1cmc2SHc2RUxIaU1qSXhNVEUrZ2xnb0tDOVBSbXdHM2s0TUdEZCs3YzJiRmpCNlN3aG9hR0xseTRNSFBtVEhSRHduOFdTNVlzK1NkcEs1UEErUGg0VkZUVXZuMzcwRlZuQ3NJSEJvUFp2MzkvUUVEQTZkT25aOCtlWFZsWkNYNVk0K1BqRGc0T3dJdkt5TWhBL0dpQXN5SWlJcEtTa29JMHpYZDBkTEN4c1NGQ3hlenM3SkFDSlpGSWZuNStVUGt6TlRXMXNyS2lGelZnc1ZoalkyTTFOVFViRzV2aTR1SnQyN1lsSkNUOEE0STZxcXFxK3ZyNitmbjVMUzB0c3JLeVNINnlvNk9qc2JFeEtDaG80OGFOa0JHS2lJZ0lEZzZXazVQTHpjMWxaMmVIN0lTcHFhbTF0ZldsUzVmazVPUmdUUVFwS1NsZFhWMDAvN1MxdFhWNGVGaERRMk5pWW9LaVV3NEE2WWhKeDdQTVFFaElTRlJVRkZSMUp3MUVTNE5DaUZkT1R1NysvZnZtNXVhblRwMDZkZXBVV1ZrWkhvOW5JSTVPZ2ZEd2NIRng4ZHJhV2tSR0FvL0hBejl2WW1MQ3pjMU5URXhzMzc1OVY2OWV0YlMwUEhmdVhITnpNNFhEaTVPVEU5cXBDc1Npd3NQRGtWeFpSMGNIUlg3cHQvWjY2b2VPR1ppYW1qTFd5Z1VwRlBRU2VreXY2UUx6K3c1dE1OUFNWRE5GSEQ5Ky9QNzkrNjZ1cmhFUkVURCszTDkvdjZTa3hOYlc5bStpUDA3aXhOSEROS2FBNkkxMTFHdHUzYm9WUFdHb3JxNkcxQ2laVEQ1NzlpeTZkSUt3WmdIbTVqY3lIblVBQUNBQVNVUkJWT1pIang1RmlnaC8vUEZIUUVEQWdnVUxrQ0ZyYUdqbzJMRmphTWtUQk5uWjJTRWhJVmdzRmlFU2FXdHIwOHVjVXhDRE1qSXkydHZiSWZpU2w1ZWZtSmlJaVltQkc1eElKTDU5KzFaV1ZoYjlFRVEzQUhkMGRGeTllbFZHUmdZaDFxeGJ0KzdhdFd1ZW5wNFVuWTJUd05xMWF4VVVGQ1FrSlA2WmpCbUpSS3FwcWFFNVZSNGVIcWJINnRiWDExKzVjaVV5TVlEclNrQkFnTVZaWWVIdkJvdXp3c0svRDdhMnRsMWRYWFYxZFkyTmpZMk5qZDNkM2UvZnY0ZWVFaDRlSG9nRU1Cak1rU05IWEZ4Y0ZpeFlvSzJ0VGUrbnVydTdHeG9hS1BwUm1FZDVlVG0xN2lKTkYwd0VUazVPdGJXMWxwYVcrL2Z2Qjg0S2pQaERRME9HaG9iOC9QelIwZEhvbWpvV2krWGk0dnFsR1dSQlFjR1hMMSsyYmR0Rzh6SFQxZFdscmExdGJXMTk4T0JCaW84dVg3N2MwdElDZVJCMFdSMk5zckl5QndjSEd4c2JrSDlvYW1wQ21CeC9CLzc2NjYvTXpFeUlhbUNlQktYOUtaNzNxcW9xRUFXaEJwQ0NqeDgvVGs4d3hzdkxpMEVFUlNBUUhCd2NkdTdjdVhqeDR1enNiQ2NuSjMxOS9lam9hTFNKOWF4WnMxSlNVcmk0dUJET0N2VzVnT2kwdjcvZjBkR1I4U0ZxYkd5TWlJamc0K003ZWZJa3NwQ1hsemNpSWlJb0tBaWsyRUFpNHUvd3Zjck16RXhPVHA0eFl3WmF5RUZVVlBUa3laTTNidHl3c0xDSWpZMmwyWFFsSnllSGVNcUFjaS9DaWhBVEU1T1JrYmw3OXk0YkcxdFVWQlNrNFg3Ky9Da2dJQ0F0TGIxeTVVcDZwMmJyMXExeGNYRitmbjU4Zkh5UmtaSHE2dXJVc2VXelo4OXNiVzBodUdWY1RWKytmTG1mbjkvWnMyZE5UVTJOalkydHJhMTM3TmhCSVJyUjF0YlcwdEtpckt3OE5qWUdTamxWVlZYOC9QeHYzNzZGRlRBWXpPTEZpOHZLeXFTbHBSY3VYS2lob2FHaW9rS1JUV2hvYUVCc2ZWVlVWRmFzV0hINTh1VVBIejU4K3ZRSkpGaW1IZS9ldmF1c3JGeTBhQkcwUGxDRHlhQ3h0TFRVeDhlbnJxN095OHNMZzhHOGZmc1diYVdFeUMxT0RsdTNia1ZYeEFrRVFuUjA5Tnk1Y3lsWVhDVWxKZW5wNmRyYTJ1TGk0bnA2ZXBHUmthNnVyaWtwS1F6U21vRFIwZEZuejU2OWYvOCtNVEZ4WUdDZ3BhV0ZvZ0NQYmpWQTNKUkNRa0lvTHFwVHAwNjlmdjBhU3ZJSXhzYkdrSDdLbXBxYTI3ZHZyMWl4UWt0TEM2SE1jM056UjBkSGMzTnpBejNvdDVDVGs4UER3MFBkci9tN3QzbCtmcjZ0cmUzaXhZdFBuVHExY2VOR210SGcvM244K2VlZkJ3OGVwTmozdDIvZllqQVlSVVZGdUtuSlpISjNkL2ZRMEJDaWhxV3NyRXdpa1dwcmErWGw1UmN0V2tTdE0venQyN2VKaVFra0wzRHExQ2xEUThPZ29LQ2twS1MxYTlmU2EzMndzTEJna0xEbzd1NW1zdmZvM3IxN1hsNWV5RnNLTTJQQThlUEgvNWtrdm9LQ2dxZW5aM3g4UEhTNnNBZ3JMTERBQWdzSWZ2ejRjZkhpUlhEMEVCTVRjM056bzlkM3pnSUxMUHozWUlxSmlNK2ZQLyt5dFpyZUNzdVdMWU5jVFZGUjBlam9xS2FtSnRMM3pNM05qVTQ0b0RFeU1vTG1yR1JsWlRVMk5pS1NrL3I2K21GaFlYZnUzSUVTVGtGQkFTY25wNXFhR3JJKzVJWFFzMUFJZFJHRGt0YldWa0ZCUWNZQ3ZWQ0Q4ZlB6NiszdFBYYnNXR2xwS1N5WGw1ZVhsNWRQU0Vod2RYV2wrQXBhTy9QQ2hRczBLZmhrTXJtenMxTlVWTlRjM0R3cks4dlMwaklwS1VsRVJNVFcxcmF4c1RFc0xJeHhPbzRGTk5qWTJKU1ZsWTJOalJtdnBxZW5kK3ZXclN0WHJvaUlpQ1FrSlB6MTExK0JnWUdiTm0yaUxrbUNIaW9HZzVHVGt6TTJOaDRiRzBNLzQ0REVQelkyeHNQRHMyM2JOaUtSYUdCZzhPSERCeDRlSG5kM2QyYVk4Zkx5OHNuSnlWZXVYR2xxYW9JdUZHcThlZk1HdEdBQmtGR2NDdXpzN0d4c2JJQ2hCVVZLVGs3T1AvLzg4L0hqeHkwdExjK2ZQMjlzYklUdUlCc2JHMWpoeElrVGtFRFExdGIyOGZFaEVBaFhybHloeUdoRlJVWFYxdFl5K04rOHZEeHFMU1dBbjUvZkZPTlpablpjVVZHeG9LQmdlSGg0MG1JWWtOa21FQWpVL3dpR08zWjJkbENiTnpJeVlyNitqdTR5b3NDVksxZEtTa3BpWTJPcnE2dWhKTHhwMHlZN083dkV4RVFHMzNyeDRnVUhCd2VEOGorRm12SXZNZlZEeHd6WTJkbnB1VTBoSzB6aVorUGo0eWxVTkVESTUralJvOHg4bmNsOUIrRjU1bDNGL3c0UUNJUlpzMmJObkRuVDB0TFMwOU16S0NqbzlPblRiOSsrZFhOelc3WnNHWlA3T3dsTTE0bWI5aFFRemJHT1lwMkJnWUdBZ0lEdzhIRFlCUUtCNE9mbnQyYk5tcGN2WDI3WXNDRXJLeXMrUHA1Njd6NTkrbFJVVkVUOWoyTmpZelUxTlloZERocUhEeDlHbTlUQVlJZzJlbE5UVTl1M2J4L05IVUY2QTRDYUdSNGVycVNrQkJrNUhoNmVQWHYyM0xsenA2R2hRVkpTc3FTa1pHUmtCT1NVRUtBNUsyNXVibjE5ZlRkdjNrUW50YlMwdE5hdVhUdjFhZ3NHZzBsT1RxYnc0dmtsU2t0TDBYOE5XOHNNQ2dzTGg0ZUhxWjNtd0ZpSzNqWHA0dUpDdllVa0VvbWVtbUIyZG5aYVd0cUZDeGRFUkVTWTNEQVdXS0FKVm9xRWhYOGZuajU5Q2gxcEhCd2NRSjVZdlhyMXZuMzdaR1JrNXN5WkErdUFvd1FrQ0Y2L2ZvMk93UC80NHc5MWRYV1lQYjk1ODRheG4wNUxTd3NPaDJ0dmIrL3E2cUl1aUo0OGVSS3hoV01TNXVibWNuSnlabVptRk9yNjNOemNnWUdCaG9hR1I0NGNpWXVMKzYzQm5Vd21ReXNQbU1KUW82K3ZyNysvdjdtNW1mb2pKU1dsWDRvNmRIZDN0N2UzZ3p4QVRVMU5YMThmazBIT3BJSE1YTkhwa2ltZTl6bHo1Z0J4QVEwU2lRUXVENURabVRObkRpSWdnUWFEL2UzdTdqWTJOdWJoNFhGeWNrcExTNFBBek1QREEzcEVEQTBOa1RXbksxd2hFb2xuejU0bEVvbjI5dllVRElPWk0yY2lxWi8rL243RXYzQWFVVjFkN2VEZ0FIcUFGRkhsOGVQSHM3T3pLeW9xN096c3JsMjdSakhQMXRmWGgwMUNBSnd0QkZKU1VwOC9melkwTkVRNEVEZHUzQ2dwS1FrTEMyUFFEWURCWUR3OVBmWDA5TTZkTzhmRHcwT2QrVXBQVDdlMnR1Yms1QXdORFJVVEUwTmY3ZEQzYy9ic1dYVDZvS0tpNHRhdFc2ZFBuNzU5KzdheXNyS05qUTNGL096Um8wZG9mMjRFMUZ5TjBORFE5ZXZYMDFRaEtpc3JRL2U0WEw1OGVlZk9uY0hCd1VaR1J2UWFCUFB5OGo1OStxU2pvNE9XckdRUzQrUGpFTXd3U0VoQmw4OHZNd1ZxYW1wbnpweTVlZlBtejU4LzkrN2QyOURRc0gvLy90L2RIaVp4L2ZwMUlwRm9ZV0dCdmlYYjI5c2RIQnk0dUxoZ05PRGo0M04wZExTeHNYRndjQWdJQ0dEZ1V3YU9ZSzZ1cnJhMnRpZE9uQUR4V0lxR0d3cEFmb2NleTRjQkdoc2JjVGljdTdzN1JiVitjbEZOVVZIUmh3OGZkdTNhUlIweEF2MkZZbXpadFdzWFBUbFdLSkxWMWRYNStmbjUrZmxScjNENThtVlFNLzQvRER3ZWoyNnJBaHc2ZElqYVBmZldyVnUzYnQxQ0wxbTRjQ0g0V0ZIMzNNQjBBbkYxVlZWVkJkMXNYbDVlQ2tGVWlyOUFoTmtaSURRMGxLWVdEcGxNTGlzcnk4M05WVlZWUll1c0Rnd01SRVpHcmw2OUd1MHl5M3hmM2JUZzRNR0QxQnBGTExEQUFndi95eGdZR0RoMzdoekNOMFVjNVZoZ2dZWC9ja3d4RWFHcHFRbWlpVFJoWm1iMjd0Mjc0dUppbXA4aTBRMDRRVk5JTlRDRHRyYTJLMWV1S0NrcFFSRjlaR1NFU0NRdVg3NDhNelBUd2NHaG9hR2hxcXBLVzFzYlhhNkFKQXg2U1hsNXVhaW9LSFJTVFV4TVZGVlYvVkpZMGQ3ZVhrUkVaR0JnWU0rZVBkTFMwZ2huQmJCeDQwYjBML2o0K0h6OStqVTBOQlJaZ203RlJ0RFUxT1RrNUxSKy9Yb1RFeE4rZm41ZlgxOGpJeU5EUThONTgrYmw1ZVZaV2xxaUJUdnBZV0JnSUQ0K0hqMXovbC9HdFd2WGZtay9JU2dvNk96c2JHdHJpOGZqcmF5c2pJeU1hQ29CQTZxcXFtUmxaWUU1WkdwcVN1MVg2K1hsOWVEQkF3aktsaTlmenNuSjZlUGp3M3lLQTQvSFg3NThlWFIwbEI0dFBpc3JLeXNyaThsZll3WVV0d1lTZXUvWXNhT3hzUkd5Y0RnY2pvMk56ZFhWZGY3OCtmUG56MGVpL252MzdrRnRQaTR1YnMyYU5lZ1VXVkpTRW5YNENhaXFxanA4K0xDMXRUVTZuWWdHQndjSEtFT2o4VnZ4TERNN3JxYW1scDJkWFZCUWdQeVhsWldWb0tBZ1BRRlJha0Q0V1ZwYVN2UEc1T1hsdGJTMExDZ29HQnNieTgvUFAzRGd3Q1FTTHdnbUppWjhmWDFqWW1LdVhMbXlkT2xTNEt5QSsvUHUzYnVQSFRzV0hoNU9zL2V5c3JJeUx5OVBTMHVMc1hDVWw1Zlg1OCtmYjkyNnhZd25HdU5EOTF2MGwzOGVpeFl0V3JkdUhjVkNkRmFCTVppOGJDQjVNcmtFUlg5L2YzeDgvS3haczZqTmFKakV4TVJFYkd4c1VGQVFQSGtORFExTFNrb0NBZ0k2T2pvZVAzNHNJaUxpNysvUERLZThzTEFRaDhQUkpBSDhmZmo3VWtEMHhqb0VvUFgrL3YxNzBHSnBiVzA5ZXZTb2twTFM5dTNiWDc1OGFXRmhjZjc4K2FOSGo0YUdobElrbHQrOWUrZnQ3VTF6WDBwTFM1SCtUelQwOWZXUlZIeEhSMGROVFkyRWhNUXYyN21wRVJBUUFIY3V2TzN0N1ZWVlZiMXo1MDVNVEl5TGl3c3NCMll3ZXQveGVEek12cjU4K2FLbnAwZXRWdjVicWQzeDhYRmdVa0krRm8zZkpheEFWZkYzdndMWFBDZ0owYVNIOXZYMTBhdFk2ZW5wVVRmZ0pTY25nN1EvTlRvN096TXpNNm1yYnl5dzhMdGdjVlpZK1BkaHhZb1Z2cjYrY25KeWtwS1NPQnhPVGs1dXlaSWw2RWxWYTJ2cmlSTW5tcHFhZkgxOWc0S0N6TXpNdkx5ODBNMHVtelp0Z3JhQWxKUVV4ay94Nk9ob1NEMkFBaGl5WEVCQXdOUFQ4NWRhbEVCMFJXUFJva1gwNk50S1Nrb0JBUUZuenB3cEtTbWhlR1F5eHAwN2Q2cXJxOVhWMWVuTkl6czZPcUJleS94dm9nR1JHTkRTUVNkRFZWVjFjai8xdXdCbUR6dzdwM2plUlVSRTBKMDZZMk5qVDU4K0RRb0s2dS92TnpJeUFsbVVSNDhlSlNZbVdsbFpiZDY4bVhIeEcvRDkrL2VUSjArMnRyYmV1M2NQSGVwdjNicTF2cjcreXBVcjc5Ky9kM1YxbmNaODlOalltSldWVlcxdHJZYUdCbU5CaTIvZnZna0lDREJwTXMwa0tpb3FURTFOaVVTaWtaRVI5VVFIaDhQZHZIbHp6NTQ5bVptWlJDTHg2dFdyNkNZbm1PVDE5L2MzTlRVMU5UVTEvbjl3Y1hGRlJVVjVlWGxCWmdIdHJ0WFkyRGd5TXZKTCtVb2lrY2pEdzlQZjM4L096djdseXhlSzlWZXZYcjFxMVNvek16TVZGWlhlM2w2MGM5RFhyMTlUVWxLMHRiVXBZbGRWVmRXRWhJVHk4bkthT1VGalkyTzA3RWRxYXFxbnA2ZTh2RHc0SDZHRkVDSG9wZWFmdlgvLy9zZVBIMmlxWEV0TEMrUmNXbHBhNkhVa0JBWUcxdGJXSWpiU3Y0V2JOMjlXVkZRb0tpb3k2RjRDVFJGbTNHM056YzA1T1Rtdlhic0dzcmU3ZHUyYXhDYjlFbS9ldkhuOCtMR1VsQlNhUXRIVjFYWDgrUEcydGpaUFQwL2tST3ZxNm1abFpUMTc5c3pKeWNuVDA1UHhuYnR0MjdhdXJpNVBUOCt5c3JMNTgrY3pNUDRjR2hwNjllclZuRGx6SmpGeWJ0NjhtVVFpVWJlZG9kSGEya3FoL2sxVEhMaXpzOVBSMFpHRGc0Tm1YclcxdFpYNkdqdDA2RkJ2YnkvTlA2MnBxWG55NUltdXJpNjlZTzhmRUZqK2J3QjFaUGo2OVd2a2VVMGtFZzBORGJGWWJGdGJtNzYrUGxvSEJUSVhORVZpWDd4NElTSWlnaVRhaUVRaXFLYi84Y2NmOWZYMTlDd0lWNjllVGRIVlFZSHE2dW83ZCs1UXVJQTNOVFhsNStkRGZoODJlOU9tVFdnTGNBS0JFQmtadVdiTkdwcjlxZjhZVHA0OGlVVFU2SDVIRmxoZ2dZWC9RWXlOalYyNGNBRWUzRmdzMXRYVjlYOVQ3WXdGRnY2Tm1HSWlBb3ZGTW5Ec2hlQ0ZzYVV2bVV4Ky92dzVEb2RqVExpbkNXOXY3L2IyZGl3V3UyWExsdTd1Ym5TWklUNCtIanhlS1hxZm9HMFhLVjgxTnpjM05qYnE2dXJDMjRLQ2d2YjI5bC8yTGZ6NDhhT3BxY25WMVpYbU5Iam16Sm5vR1RVZkh4OGJHeHU5dk56WTJOanc4SEJaV2RuVHAwL0h4OGVSclZWV1ZqNTA2TkR0MjdjYkdobzJiOTVNMHlPWUF2bjUrUmN2WGh3WkdXRnhWZ0MvSkt4QW1XMzU4dVhyMTY4dktDZ1FGUlZsUUZnWkdCakl6ODluUGdDeHM3UERZckhNWk40b3dDRE41ZWpvU04xOFAxMXBzWjZlSGlSWDQrRGd3TTNOTFNjbk4yUEdEQkFlQUYxcUJMZHYzL2IyOWxaVFUxdTNicDJucDZlSmljbk5temNSaHdVR213UWY0WEM0MzNMNi9xMTRsaHJsNWVYVjFkVkltdTdHalJ1YW1wcHVibTRKQ1FrSStlRGp4NCtNOVNFb3NIVHBVandlLytyVkt6czdPK3BQdjMzN2R1ellNVFkydHNPSEQ5KzVjMmZmdm4yK3ZyNGdHZzI1eDg3T1RuaE5JcEVZLzFGZlg5L0ZpeGN6TWpMczdlMzM3Tm1EL2toUVVEQThQTnpRMEhELy92M256NS9mdm4wN211MzA0OGNQS3lzckhBNUhyYUpLZ2U3dTdzcktTcHBuN2JjT0hZbEVPbjM2dElDQWdKdWJHNE5iNlQrSUpVdVdvQk1MakRIcHkrYjE2OWZjM055VGMwVi8rL2J0OWV2WEVZK1kzd0lReDArZE92WHg0OGZGaXhlREhoZ0dnM0YxZFMwdExiMTM3eDRiRzF0d2NEQTlRM2tFUDMvKzlQSHhlZkRnd2NXTEYvOFp6c28vbkFKQ2ozVXdDUmtaR1huNjlDa0dnL0h3OEpDVmxmM3c0WU81dWJtZ29LQ25weWRvcU9Cd3VKQ1FFSDE5L2YzNzkvdjQrS0M3TVE4Y09FQWhuZzFRVWxMYXUzZXZzN016NDQwQkZ6QzBFaHVUcUsrdkR3a0p3V0F3MTY1ZGMzWjI3dTd1UmdhVFI0OGVyVnk1OHMyYk42dFdyYUxnNEE0T0RpSkZIQ3NyS3daZDdvQ2lvaUkwaFFWNGltaE1iNTluWEZ3Y2RZM3BsNUpGb2FHaFpXVmxPM2Z1cENZRVQweE10TFcxMGJNeVhMeDRNYlY1eFpzM2J4QmVJQVdhbTV0eE9CekM1MmFCaFVtRHhWbGg0ZDhITVRFeEpHQUdJams2eU1uSnlibHc0Y0xRMEpDL3Y3K21wdWJ5NWN1UEhUdG1hV2xaV0Zob1oyZUhObWV0cnE3T3pjM2R0R2tURlB5NHVibFZWVlVwaW44SERoeVlQMy8reE1URW9rV0xGaTllakN6bjR1TGF2WHYzTHpjVnhCNlpqelRXcmwyYmw1ZUh4STBqSXlQRHc4T01lWmNWRlJXK3ZyN3M3T3puenAxREZuSndjS0ExTGFDdDU1ZWtkVTVPVGl3VzI5N2VUckVjR05BeU1qSURBd09QSHovbTUrZEgwK1FIQndlQjFFSU5tcnpMMTY5Zm95ZW1JeU1qRFBqTDBFNEVYUmZUZGQ2Ym01c2ZQMzZjbEpUVTN0NitlL2R1R3h1YnIxKy9Sa2RIYjlpd3dkRFEwTVBENCt6WnMvUG16ZFBUMDlQUzBxTFozd040L3Z5NXM3UHp5TWhJZUhnNHRSRExtVE5uY0RpY3Y3OS9ZV0doaFlVRlRTZWczOFhBd0lDTmpVMWVYcDZzck96VnExY1pySm1Ra05EZDNUMjkxS0tNakF4SFIwY2lrYWlycXd0U0s5VDQ4ODgvdzhMQ2pJMk44L0x5ZHUzYTVlbnBxYUtpVWxWVkZSa1oyZHJhMnR6Y2pCUnhaODJhTlcvZVBGbFoyZm56NTl2WTJEeDkrblRuenAyeXNySStQajVKU1VsNzkrNEZBeDNHckhBeW1Sd2JHK3ZuNTBjbWs4M056ZS9ldld0cWFxcWpvMk5sWllVUUdnUUVCS0tpb3VDMW9LQWdPbHpQemMxTlNVblIwdEtpcmhuTHlNalFheDNENC9ISUhmM28wYVByMTY5cmFXbDVlbnJxNit1Ym01djcrUGo4Y2tZYkVSSEJ3Y0VCdERrZ085KzRjVU5CUVVGVFU5UGYzOS9Bd0NBNE9KaUNPekk4UEZ4VFU3TnExYXBKYUIzSHhzYUdob2J5OHZKNmUzdlQ2MFlpRW9tZ0VzU2toSkt1cnU2REJ3OGFHaHBJSk5MKy9mdjE5ZlUzYnR3NENRRVlCdmo0OFNNV2l6MTE2aFF5QUg3NjlNbkN3dUxidDI5bVptWVV3Ky9WcTFmYjI5dFRVbEk2T2pwOGZYMFpPeHlKaVlseGNuS09qSXcwTkRUWTI5c2ZQMzVjVmxhV2VyVUhEeDRRaVVUbWV4a2grb1ZCaVkyTjdaZHFKVGs1T1lnQk13S0toRjFqWTZPcHFTbUJRRGgzN2h4MVY5RFkyRmhhV2hwb0w2T1hVNlJwMEVoTlRYM3k1TW5telp1WjZVSDhud0p5elhSMGREZzZPcmEydGlZbko5ZlYxZG5aMlkyT2p0cmIyek1XeXFxcnE4dkx5ME02NFJvYkd5MHRMVDk5K21SdmI1K2NuR3hxYXVyczdFeVRaYWlnb01DNFBZaWJteHZ0WWs0a0VuVjBkQkR2Mk1XTEY2OWZ2Mzc5K3ZYL25XUWpLU2twVVZGUm1GVFE2OE5nZ1FVV1dQZ2ZnYSt2TCtJQ2NQYnNXWFJjeVFJTExQeVhZN29TRVRSQklwRithYVJZV0ZqWTN0NithdFdxWC80YU5RNGNPTkRVMURScjFpd3hNVEZSVWRHWi94OGhJU0hsNWVYbDVlVWFHaHFnUUltZ3FxcnFqei8rUUxnbUwxNjhRSXlCT2pzNzNkemM4SGk4bnA0ZTlYK3hzYkVoTk9XMnRyYUZDeGRPeXh3VmxCZ2FHeHNYTFZyazdlMHRMUzBOdGRLUWtKQ0NnZ0poWVdGdWJ1NW56NTZabVptZFBIbVNaaC9YeU1nSWlVU3lzYkZKUzBzVEVSRzVkT25TMUxmcWZ3RWtFaWsxTlRVc0xFeEhSK2ZhdFd2R3hzYU9qbzQvZnZ3d05UVkZYN1NRZThSZ01HbHBhU01qSTh6WDU2YlhIVTlZV0RnL1A1K2ZuNTlCQi96QXdBREY3V1pvYUlnc29lNDVSS08xdGJXK3ZoNHhSRUM3VkpESlpQU1kwTnZiZStuU3BmVDA5TldyVndjR0JuSnpjMDlNVEhoNWVXM2Z2djN5NWN2VUloWVVnSGFGMy9WWFpUNmVKUkFJang0OWFtbHBhVzV1Ym1scEFUWXQ0cWJCenM3KzExOS9DUWdJaUltSmJkaXdJU2NuSnk4dlQwTkRZMmhvNk51M2J4UzhITWJnNU9UVTB0SktTVW1oTmlTcXJhMEY5ZkhBd01BTkd6WXNXN1lNMUhDdlhMa0NLeUJlWnZRQTFEb01CdlAxNjFjakk2UE96azRYRnhlYWVWZHBhZW1ZbUpoVHAwN1oyOXVEUUE0c2YvUG1qWjJkSFlGQWNITnpvMGkyZ0E0SzJuU2pvYUZoN3R5NVV6OTBHQXhHV0ZnNE9UbjUrL2Z2UVVGQnYvVG0vdS9CTkY0MnRiVzFOVFUxZW5wNms5T2JlZmZ1M2VSVXg4aGtNbGpNZlA3ODJjcks2dmp4NHhnTXByKy8vOTY5ZTdkdTNlcnY3MWRVVkt5cXFqSTJOalkxTmQyN2R5ODExUWE4eGw2L2ZoMFNFdExaMmFtam8wTmR6cDkyVEZjS2FOSmpIZHdzbzZPaldDelcyOXRiVjFjM0xpN08yOXRiVEV3c1BEd2N6WjhRRXhPN2ZmdTJpWW1KdnI0K3NPV1k2WXI4SmFEYmZCS2NGV2xwYVMwdHJaNmVIakV4TWZDQm1qbHpwb2lJU0gxOWZYRnhNUXd5VmxaVzZLOFFpY1M2dWpwa3M1bTV6TTZlUGN0NGhYMzc5Z0VMaWtRaWhZV0YwVnNOekEwWVVObVVsWlh0N2UyWExGbnlXM1MzaVltSm9LQ2dnSUNBdVhQbm91dUdDSEp5Y2dZR0J1aGRUbjE5ZmRRc0hMQ09nblFsUWk0RTFOYlcvdm5ubjVQUWoyR0JCUXF3T0Nzcy9DdFJYVjM5NU1rVEhoNGVlR3pENk4vUTBIRDkrdlZuejU3Tm1UTW5KQ1FFaUJHelpzMktqNDkzY0hCSVNrckt5c3B5ZG5hRzJkTEl5QWpJOVNQazNIbno1cUVyUXdDUWRtUit3MnBxYWh3Y0hQajQrTGk0dUVaR1JzQmE0cmRtRW9LQ2dnNE9EdVBqNDNnOC90T25UeU1qSXd5NEpnME5EYWRPbllMd0c3MmRFaElTUlVWRlo4K2VGUlFVN08vdno4N081dVhscGNoRVVBT0h3eTFac3FTaW91THc0Y1BJbFAzTGx5K2xwYVhTMHRMejU4LzM5dmJ1N3U0Mk1URkJWKzh5TWpJeU1qS1kzMEZSVVZGMHViU3dzQkFlelBEWWMzRnh3ZVB4T0J3T2c4RTBORFFVRmhZS0Nnb2llWWVwblBmRml4ZG5aV1hsNWVWVlZsWkNtNUc1dVRud0VoQnRqemx6NWdRRkJaV1VsQVFIQi92Nit2cjYrc3JJeUN4ZnZseGJXNXVDT24zanhvMlFrQkJSVWRIUTBGQjYzUEJUcDA1SlNrcTZ1TGg4L3Z5WnlZTXpORFJFYjlaZVhWMXRiMjlmWDE4dkxTMGRHUm1KNWk1MGQzZnYzcjFiVEV5TWg0ZUhuWjI5cGFVRi9uRzZtb2Q2ZTN2ZDNkMmZQSGtDa3kxWFYxY0dyVEJLU2txM2I5ODJOemYvL3YzNzRjT0hEUXdNakl5TXZuejVJaTB0dldiTm12bno1MHRKU1VsS1NnTHQ0OTI3ZC9iMjlrMU5UY2VQSDdleHNjRmdNSTJOalJjdlh1em82SkNUazJ0cmE2TVh6MDlNVEdSblp3Y0dCbjc2OUVsY1hQenExYXRLU2twNmVub3VMaTVQbno3TnlNall0R25UamgwNzFOWFYvNmJlaGNMQ3dsdTNicjErL1hyRGhnMWVYbDZnRm1ObVpuYm8wQ0ZkWGQzRGh3OHJLaXJTekRJVUZ4Yy9lL1pzLy83OUlpSWlIejkrdkhUcFVrVkZoYWFtcG8rUER5OHZyN0N3c0l1THk5YXRXODNOelk4Y09ZSmNERlZWVldOalk3OGJsWTJOalYyL2ZqMHlNcEtUa3pNd01CQTlrcHcrZmJxNXVYbm16Sms4UER4WUxMYXlzcktscFdYbHlwV01wVUVnVFJrZkh4OGRIVDA4UE96ZzRFQW1rNk9pb2p3OVBUMDlQU1VrSkJZdFdpUXZMejkzN2x4SlNja3BKaWlOakl4VVZWV0JUVEk2T2hvZEhSMFlHRGd5TW5MbXpCbHFMVVE4SGg4U0VtSnNiRnhZV0tpam8rUGg0VUZUdTZLMHREUW9LS2lvcUVoTVRPemN1WE1wS1NtcHFhbXBxYW5TMHRJYk5teFlzbVRKZ2dVTHhNVEVjRGdjWkUrd1dDdzl3elZBVjFmWCtmUG40Yjc3K1BFalFyQmpCcnE2dWlZbUp1Z2wxNjVkZS8zNk5id2VHQmdBc2hHUlNEeHo1Z3lRSWZyNitzNmNPUU5uRFhhbnZyNSt6NTQ5akx1ZHNyT3pTMHBLZUhoNE1CaE1kbmIyZjl3MitMOFczZDNkOGZIeHNiR3hvNk9qd2NIQjh2THk4dkx5bzZPakxpNHVCUVVGUmtaRzI3ZHZwMWtuSUpQSkhoNGViR3hzUmtaR0l5TWp0Mi9mRGcwTlpXZG5EdzRPWHI5Ky9hNWR1NHlOalM5ZnZweVZsWFgrL0hrS2d0U0hEeC91MzcvUFlLdHFhbXJRYi9GNHZLeXNySUtDZ29hR2hvYUdCckJzWDcxNkZSa1ppVjRORXNkRlJVVWpJeVBvNVdwcWF2OHd1MFZXVmhZNEt4UmJ3Z0lMTExEd1A0V0VoQVRJa29PRjMrYk5tLy9UVzhRQ0N5ejhIcWFlZ0VMRDJkbDVZR0NBbDVlWFJDS1ZscGIrc3JtSVpzSG14NDhmOUJJUmFIMDdWVlZWbWxZZysvZnZQM0hpQkRjM045UXdZbU5qczdPelo4eVlRU0tSOHZQemVYbDVrUjhIem9xS2lrcFpXWm1kblYxcmE2dXJxeXZOUXRUczJiTzd1cnA4ZlgwbkppYWFtcHJvTWVuZDNOeEF2aGZCME5BUWlIbWdGK3JxNmlMT3Z4Z014dFRVMU1MQ29xK3ZMejQrL3VIRGgrL2Z2K2ZnNERoeTVBZzR5WWFIaDBkRVJMeDQ4VUpCUVVGTFMydlZxbFVMRml5QWFIcGdZS0N1cm01d2NEQXRMVzM3OXUzT3pzN01pSXY4ajZPdHJZMUVJbWxxYXY3NDhVTkdSbWJseXBXOHZMd1JFUkZHUmtaK2ZuN1BuajF6ZEhSVVVWR3hzN01iR2hvcUt5dkRZckZjWEZ3M2I5N2NzbVVMMHZjVkVoSkNYWjhqazhtTVRWZ21EU3dXUzMxWi92anh3OUhSRVFKMklwR1luNTlQd1U1WXMyYU5zTEF3dk83dDdjM016RVErZXZ6NGNVbEpDU2NuSnhzYkc1RklmUEhpeGRqWUdEcVpHUm9hT2p3OHpNN09ucEtTQW1QQytQajQvZnYzQXdJQ3VycTZEQXdNenAwN0I3eWNvMGVQenBreng5blorY1NKRXl0WHJnd09EcVpvbEM4dUxvNk5qZVhtNXVibTVnYW5ESG82blF6QVpEdzdNVEVCNXZJd1hxbW9xRWhLU2twSVNFaElTRWhLU3M2ZE94Y3BONTQ1Y3lZdkw4L1cxdmJHalJ1dHJhMFRFeFBNZThRQVRwNDhtWnFhR2hvYWl2d2pqRFkrUGo1alkyT2VucDVBL2RtOGVmT3RXN2ZjM2QzVjFOU2dzZWZhdFd0SUg5cm82Q2c2TFhQanhvMk9qZzZnMXMyY09WTlNVbkxMbGkyYk5tMWlvS0U3Zi83OGh3OGZwcVNrQUdIbDNidDMwZEhSbVptWjdPenNibTV1MU1JOGdvS0N3c0xDbVptWkFnSUMzTnpjemMzTk5UVTEyN2R2bi9xaHcrRndWNjVjbVROblRrQkFnSUdCd2UzYnR5ZGQxQThNREtUd1cvOWJNWTJYVFdob0tCYUxuWFMrR3J6cWZ2ZFNSTGhsVWxKU2ZuNStjbkp5Nzk2OVMwbEplZnIwNmNEQWdLeXNySyt2cjdxNmVsVlZsWXVMaTZlblowQkF3SVlOR3paczJLQ3NySXpJcnBTWGwwUC82c3laTTRPRGd5ZkJvcGpFYWdCTGt3QUFJQUJKUkVGVWladDZDZ2hlVEdXczQrSGh3ZVB4Rnk1Y1VGZFhQM0RnUUdWbHBiUzBkRlJVRkxVZ2pZU0V4UDM3OXkwdExlUGo0N096c3owOVBTMHNMT2p0MnZEd2NIeDhmRkpTRXMxUDVlVGtFaE1UR3hzYkt5b3FoSVNFME1JdE1KRkFLRzRVUUtzVSsvdjdVNitncEtTVW1abloxOWVucjYrdnFLZ0l3bFNDZ29JOFBEd2ZQMzdzN095RU5sb21RU0Y4OHYzNzk5T25UNk5YMkxkdkgvUXFEQTRPb3ArSnJhMnRWNjVjNGVibTV1RGdHQndjek03TzV1TGlZdEE0cmFDZzhNdHNYa3RMQzFySHE2S2l3c3ZMNjkyN2QrTGk0bEZSVVpEUGpJNk9MaXNyRXhBUTRPVGs3Tzd1enNuSjRlRGdvQjRHQVpEdHAxNE9ONkNDZ3NLalI0K2NuWjFCUGJTbHBhV3dzSEJ5OHZBc3NFQUJGbWVGaFg4bFNDUlNZbUlpbVV6bTVPVGN2SGt6aU00MU5qWm1aMmZ2M3IzYjBkRVJYVmdTRUJBSURRMU5URXdNQ2dwQ2ZIa3VYTGhRVVZHeGUvZnVTVXgwR0dEdTNMbWZQbjFDM2dvSkNSa1lHRENZT3RORVQwOFBhTDdoOGZoVnExWlIxRFhSQ0E4UDcrcnFXcjkrUFlVc0hzeXhpb3FLUmtkSHdYVFp4c2FHR2JrWEx5OHZkM2Yzang4L3ZuLy9IcFp3Y1hHdFc3Y09FaGxaV1ZsOGZId1UyNk9xcWtwVDVBMVNEOVFzVG1scGFYUmZ5NWt6WnhET0NoY1hWM0Z4TWZJV1ZuWnhjVUhPNWxUTys5RFFVR2hvS0E4UGo3R3g4Y0dEQnhrNHpxeGN1WExseXBXMXRiWDM3dDNMek14OCtQQWhOVnYvOE9IRFAzLyt0TEN3b0xCcHBJQzJ0dmJTcFVzWnQwTkZSMGUvZi85ZVVGQ1FTQ1MrZnYyYXBqaEtmMy8vc1dQSGVucDZWcTFhNWUvdlQvR0RRa0pDNCtQakZSVVY4QmFQeHk5WXNNRGMzSHoxNnRVTS9wZDVEQTRPRmhZVzR2RjRlM3Q3eG9aRUFDVWxwZVRrWkVkSHg2cXFxdjM3OTR1TGk0T0dCelZTVTFNSEJnYkN3c0tRMmJDYm05dkNoUXRqWW1LQ2c0TTNiZHFrcGFWRi9hM2MzRndQRDQvbTVtWU9EZzVqWTJNTEN3dm9wSmt6WjA1RVJFUitmbjV3Y0hCV1Z0Yno1ODhURXhQcFdYRk5Ea05EUTI1dWJpOWZ2dXpvNkpneFk4YTVjK2NPSHo0TURCNGhJYUU3ZCs3Y3ZIbnp6cDA3YVdscGdvS0NnWUdCRkpvckF3TURWbFpXL1B6OEowNmNzTE96UzAxTjVlVGtkSFIwTkRJeUFvTEwvdjM3aFlTRUhCMGRmWHg4L3ZqamoyUEhqc0VYeTh2TE1Sak03M0pXY25Oekl5TWphVzdKbkRsemNuTnprWDVmTGk0dWJXMXR4cEtNcjE2OXVuUG56dXZYcjhmR3htUmtaQzVmdnJ4czJUSmc2eGNXRm1aa1pKU1VsS1NscGNHNWRuRnhtWHBwSE9uRnVYZnZucSt2cjRDQXdQWHIxK2tkQkNFaG9ZU0VCRWRIeDhMQ1F1cTdPeVVsSlRJeXNxNnVqbzJOVFY5ZjM5TFNVbEJRVUV0THE3S3lNaUVoSVRNek16dzhIRm41eElrVFJrWkdQRHc4dTNidG9oa3c4UEx5UWtPTWtKQlFXVmtaQ0Vpd3NiR3RXTEdDK2RtNWtKQVF4U0ZDa25kRFEwUGJ0bTFyYlcyZE5XdldwVXVYa0x1RG41Ky9vYUdockt3TUJDMkZoWVVQSGp6NFM2TlFvTC9BYTBGQlFUTXpzLzlPVFk3L0lKNDllM2JuenAxMzc5Nk5qNCt2VzdmTzN0NGUyamZCdlZWS1NzckZ4Y1hkM2QzRHcyUExsaTNVUVc5RVJFUnhjYkd4c1hGemM3Tyt2ajZCUUZCU1V2TDI5Z1lHbUpDUVVFeE1qTDI5Zlc1dXJyR3hjV1ptSmpxZ3pjM05CVGt4ZXFCMkpROEpDYUhlZnVvNEg0dkZ2bmp4QW1vTUNDNWN1UEFQbjMxRXV3NXB4V0NCQlJaWStGL0R5NWN2RWF2WkZTdFdzQXdwV0dEaDM0aXBKNkRRYUd0ckt5d3NoTmZ6NXMwN2YvNDhnNzhtazhrZ2ZJdldkWUFhMHBFalIyaCtwYnk4SEV4L0dDQTVPWGw4Zk56TnpRMDhvUG41K2QrOGVRTzkxK0xpNGdpeFkyeHNqRUFnaUltSnpaNDkyOVRVdExPejg5S2xTL1R5UHdjT0hIajU4bVZFUkFUVU0raVZRRFExTlgvcC93dTVJSGl4WWNPRzlQUjBLU2twT3p1N3RMUTBNcGtzS0Nob2JHeHNhR2lJbEh2UG5EbXpmZnYyaUlpSTlQUjBQejgvZjMvL21KZ1lDSUhyNnVwKy92d3BKQ1IwK2ZKbDBEcGxnVEg2Ky9zek16UEJOY1BYMTFkSFJ3ZVNGUUlDQW5mdjNyMXk1VXBTVXBLWm1kblRwMCs3dTdzL2ZQakF6ODkvK3ZScDhCcEdYOHliTm0yaUZpRklUVTBGVHNZL0F4RVJrZTd1N3FhbUpvaWdRYzhEdllLSmlRbEN6NnFycTBQWGNVZEdScEtUazVHM25KeWMrdnI2NkhSb1pXVWw5SnlJaW9vNk9qcENYVDhsSllXVGt6TTBOSlNpaTJiTGxpMkxGaTI2ZlBteW9LQWd0Yk1EQndjSElzTEt4Y1dscTZ2N1c5ZnE3OGF6L3Y3KzR1TGlFaElTRERScG9HYnM3T3g4NmRJbEpERUZsdC9NUTFKU2N1L2V2ZmZ2MzYrcXFnTHZpWGZ2M3JtN3U0dUtpbDYvZmgyZHBGSlJVWG44K0RFR2d3RzdLSGw1ZVVUNWVIUjBWRjVlSHJuWm01dWIwOUxTT0RrNWRYUjBsaTFiaHNGZ2Z1a3RBZ01tSkRQUG5qMExaM24xNnRWT1RrNzA5SlhkM053dVhib0VmYTBZREVaZVh0N2MzSHoyN05uVGN1aE9uejdOenM1Ky9mcjFpSWlJWHlySzBJT2FtcHE2dWpxREZZcUtpaGluR240TDA3WHZWVlZWbVptWkJ3NGNnRWZQNzRKRUlsVlZWZTNldmZ0M2hZZ1FPM3MrUHI3UG56K3ZYcjBhdkxsWHJGaHgrUERoelpzM3d3OHVXYkxrd1lNSHljbkpDUWtKME9HbXJxNSs2OVl0K0JUYWtyVzB0QzVkdWpScDd1TWtUdHdVVTBEd1lpcGozZUxGaTFOU1VvQmZLeVVsTld2V0xBOFBEM3JzUThpTjM3dDNqNCtQVDBwS2lobmJQcHFBVkJJWUQybG9hRkMwempKb3gyS2daUUw0OHVWTGVYbTV2THc4ak50NFBMNjN0eGRLS25nOFhrZEg1N2VDTlZsWldmUU1FTzBnQnNvb0NBR1JpK3Yvc1hmbmNUWGxmL3pBejIzZnRGZ2lnN0kxRFpFOUlZekpmQTJEVVBhbE1XUWZTekdTSldOSkdFWFpDcEVsWlMwa1JZdVFDbVhKVmlxUk50cTdkZmZmSDUvZjd6ek83OTdiN1JibXRyeWVmL1E0NTNQUDhybmI2WjdQNS8xNWZ6UXZYcnhJUnc2MWJ0MzYzcjE3ZEVOWnUzYnRTSVNsL0tjbS8zUldyVnFscHFhbXJhMWRXVmw1OCtaTlhWMWRNcGJ5N05telpLeitwRW1UTm16WVFJOThWbE5UaTR1TDQzQTRJcEZJVFUydGUvZnU2OWF0cTJuODZ2TGx5eVd6ZEI4N2RpdzNONWRjVG5OeWNrSkNRc2gvV0EwTmpSRWpSdFNhZUFaQUxpS0FKdVREaHc4eUh1WHhlUFR5MWF0WHAwMmJWbFZWVmRQRzI3ZHZOemMzcjE4MUJBSUJuOC9uOC9reXR2bnk1WXVwcWFtbnAyZjlUbUZxYXVydTdsNWNYTHh5NVVvMm0xM1gzWjJjbkV4TlRiOTgrVktudmFLam84K2NPVU92VmxWVm1acWFidGl3b2FidHlYUGN2bjA3WFpLZG5aMmZueS83TE5YVjFTVWxKUVVGQlpXVmxYSldUTTczUFQwOW5jdmxTbTZRbEpSa2FtcjY4T0ZEeVllNFhPNjdkKy9vMVFjUEhsaGJXNmVscFVrOTBlblRwMnQ5VmNtNXJsKy9UcGVjUEhseXdJQUJGaFlXRmhZVzl2YjJyMSsvbHJyajNidDMvZno4QkFKQlRVY1dDb1hWMWRWc05sc29GTXFvZ0ppVksxZWFtcG8rZS9aTTltYlBuajNMek15VS83Q0U3UGVGS0MwdGxmTm9reVpOY25SMEZJbEVuejU5R2o1OCtMWnQyM0p5Y21yYStNV0xGemR2M3BSOXdLaW9LRk5UMDZpb0tIbk9QbWpRSVBKdFhiaHc0YlJwMDA2ZlBsMVdWaVoxeTh6TXpCMDdkamc2T2pMZkNIS3VEeDgrckYrLy92YnQyK1I5bnpkdkh2UFRKWFlFNW51OVlNR0M2ZE9ueTFOUE1ZR0JnYm01dVRVOXl1RndTa3RMaTR1TFpYOW16TTNOUFQwOWMzSnloZ3daTW1mT25KczNiOWIwT2Z6MDZWTnNiT3paczJlWkYxc3htWm1acHFhbTgrZlBsLzlaQ0lYQ3c0Y1BGeFlXeXJOeFJrWUd2ZnpzMlRQeTFYNzY5T21RSVVPMmJkdVduWjB0dVF1SHc0bVBqL2Z5OGxxNmRLbWRuVjFKU1FrNWpveC9FRXdDZ1lERDRkUjB3VDk0OEdBOUxyWVBIejQ4ZS9ac1RSVVFDb1V5WHVHYUtpbmo2dEU4a1NzMmo4ZExUazYydExUY3RHblRreWRQcEc3SjQvR3VYcjA2YytiTXUzZnZNc3NuVFpxMGJ0MjZOMi9lekpzM2o4dmxscGFXamg4Ly91VEprNUlmQnFGUWVQVG9VZElUUU9UbTVwcWFtaDQ1Y2tSMkpTTWlJdVM1UkRkWUowK2VIRE5tekpneFk2Wk5tNmJvdWdBQUtFQkJRY0hFaVJQSmxYRGh3b1Z5L3JRQUFCbTh2THpJZCtyR2pSdUtya3NkR3FBa3lmLzd2S2lvNk1TSkU4d1NSMGRIYTJ2cm1yWS9jdVNJcWFtcDdQdjN5c3JLa0pBUXlTcEpyVE81bzB4TFM1TjY5eXFQYytmT21acWFrdnVzZW52dzRNSFNwVXR2M0xnaDQxcGFVVkZ4NGNLRm9LQWdabUZnWUdCQlFZSFU3UXNLQ2t4TlRWZXNXUEUxRldzQ0xDd3MzTjNkNmRXZE8zZTZ1Ym5WOURwSFJrYkd4OGRMbGxkVVZIeXIrdGpiMjV1Wm1YMnJvMGxWV2xxYW1abFpYVjB0WXh1QlFGQlpXZm5seTVmUG56L0wyYzVXV0Znb3U0Vld4bVZCS0JUS2JrWVc4L1gzcy9JSUN3c2JNMlpNNzk2OTY5ZDh6V2F6eDQwYloyTmpVMTVlVGtvQ0FnSStmLzVjajBQSmo3d3lVci8xcjE2OTJybHpaMnBxcWp6SDRmUDVQQjZ2M2cwcHNsKzZzTEF3cVEzVXRTSk5hZ2NPSEpDOUdXbUpTazlQRnlzbkw4NmJOMi9FeWtrTFA3TUIvMnRJZmU3bDVlVTJOamJqeG8ycjkrL2hsSlFVVTFQVCsvZnZmMDNkaEVLaHM3T3pwNmRuVFczN1JHcHE2czZkTzVsTmVkbloyVmV1WEtscCs4MmJOMHQ5WVdsZitjYlYyN2U5MWtsZW8waWJsWXduL3BXaW82TWZQWHBFcjVKbVhySC84a3ptNXVaT1RrNnlqM243OW0zSjZ3T1h5NVh4M00zTXpOemMzT3BTY2JrSWhVSXVseXYxVXZEaHd3ZDUyZ3luVEpsaWFtcEtrdkdNSFRzMkxpNk9sUE40dlAzNzk5ZlV4MFEya0gxeDQvRjRkZXBnQXZpR1dMTG5NQU5vd3NUbUhBV0F4a0tCWDk2dlBEVVpydlJOYS9UZjRmRjQ5WnR4dGlGbzFLODhmRy9mNm50ZHA0OFpuODlYVmxadTJoOUxNc0tHak1za0M5OFduODhuZDlHU0NXbWd3VkpTVWxKUlVjRWt4OUJNckY2OW1xUzFhOUdpeGFGRGgranNVd0JRYi92Mzd5ZmpnMWVzV0RGMjdGaEZWd2VnQ2NLOWM2UFRrTnUzTXpNekwxMjZaRzF0TFRibE90UVBHWGFsb3FKQ1pwNXFSQjQrZkhqdjNyM0preWVMVGRIVlREVGVOdzRhUG9GQW9LU2toSC9jMEdUZ0tnbk5WNFA5UVE4QXNpbnd5L3VWcDI3VXZ5QWJiOEJLWTMvbDRYdjdWdC9yT24zTTBGUlJQL1JJRklGQW9PaTZ3RmRSVVZGUlYxZG5wczhGYUdKT256NU56OFBvNHVLQ2dCVUFBR2dVY08vYzZEVGs5dTNPblR2WE9xTXh5SS9GWW1sb2FDaTZGdlV4ZVBEZ3dZTUhLN29XQ3RONDN6aG8rREFpQ0pvWU5KY0RBQUFBQUVDREpoQUlxcXVydVZ5dW9pc0Mzd2FaUnBQTlptdHFhcXFycXl1Nk9nRGYyT3ZYcndNREE4bnl4SWtUKy9idHErZ2FBUUFBQUFBQUFBQTBYSWhaQVFBQUFBQ0Fob3ZMNVZaV1ZpcTZGdkR0a1hudXE2dXJkWFIwTUR3SW1ndzJtNzFqeHc0eUM3T3hzZkdmZi82cDZCb0JBQUFBQUFBQUFEUm9EVGQzSEFBQUFBQUFOSE1jRGdjQkswMmJVQ2dzS3l2amNEaUtyZ2pBdDdGdjM3N1BueitUZVJVM2J0ellxR2RYQkFBQUFBQUFBQUQ0RHlCbUJRQUFBQUFBR2lJT2g4Tm1zeFZkQy9ndnNObnN5c3BLa3BvQ29QR0tpb3E2Zi84K1dYWjBkT3pRb1lPaWF3UUFBQUFBQUFBQTBOQWhaZ1VBQUFBQUFCb2NQcCtQZ0pWbWhjdmw4dmw4UmRjQ29QNEtDd3NQSERoQWxnY09IUGo3Nzc4cnVrWUFBQUFBQUFBQUFJMEFZbFlBQUFBQUFLREJ3V1F4elJDYnpVYXFGV2lraEVMaGpoMDd5SVhMd01CZzNicDFpcTRSQUFBQUFBQUFBRURqZ0pnVkFBQUFBQUJvV0lSQ0laZkxWWFF0NEwrRzl4MGFyN05uejc1NTg0WXN1N2k0Nk9qb0tMcEdBQUFBQUFBQUFBQ05BMkpXQUFBQUFBQ2dZVUdTbFdZTE1TdlFHTDErL1Rvd01KQXNUNTQ4dVZldlhvcXVFUUFBQUFBQUFBQkFvNEdZRlFBQUFBQUFhRmdRczlKczhmbDhvVkNvNkZvQTFBR2J6ZDZ4WXdlWjFzclkyTmpCd1VIUk5RSUFBQUFBQUFBQWFFd1Fzd0lBQUFBQUFBMEluODhudmIvUVBQSDVmRVZYQWFBT1RwdzQ4Zm56WjRxaVZGVlZOMjdjcUtxcXF1Z2FBUUFBQUFBQUFBQTBKb2haQVFBQUFBQ0FCa1FnRUNpNkNxQkkrQUJBSTVLWm1Ybmp4ZzJ5N09EZzBLRkRCMFhYQ0FBQUFBQUFBQUNna1VITUNnQUFBQUFBTkNBSVdXam1NRGNRTkNLZW5wNWt3ZGpZMk5iV1Z0SFZBUUFBQUFBQUFBQm9mQkN6QWdBQUFBQUFEUWhpVnBvNXhLeEFZeEVSRVpHV2xrYVduWnljbEpUUXdBSUFBQUFBQUFBQVVHZG9VZ0VBQUFBQWdBWUVJUXNBMFBDeDJlemp4NCtUNVRGanhuVHYzbDNSTlFJQUFBQUFBQUFBYUpRUXN3SUFBQUFBQUEwSWk4VlNkQlZBa1VRaWthS3JBRkM3a3lkUGxwV1ZVUlRWb2tXTFAvLzhVOUhWQVFBQUFBQUFBQUJvckJDekFnQUFBQUFBQUFBZ3I4ek16QnMzYnBCbFIwZEhIUjBkUmRjSUFBQUFBQUFBQUtDeFFzd0tBQUFBQUFBMEYvbjUrZG5aMmZKazhpZ3VMcmEwdEx4NjllcC9VcS92NHVIRGg0V0ZoZlJxY1hIeHBVdVgzcjE3UjFZRkFvSHMzWE55Y3ZMeThwZ2wxZFhWYkRiNysxUVdvREh4OVBRa3M1aVptWm5aMk5nb3Vqb0FBQUFBQUFBQUFJMllpcUlyQUFBQUFBQUE4Qjl4ZG5aT1QwKy9mLzkrUFdZZ0VnZ0UxZFhWa3VVYUdockt5c3JNa3VUa1pHZG41ODJiTjQ4WU1VSnM0L0hqeHc4WU1HRExsaTB5VGhRU0VsSmNYRnludXJWcjEyN01tREhNa3FxcXF2WHIxeHNhR2dZSEI1T1NuSnljM2J0M3IxMjd0bXZYcm0vZnZsMjdkdTFmZi8zMXl5Ky8xSFRNZ3djUDNybHo1L0Rody8zNjlTTWxqbzZPR1JrWjkrN2RxMVBkQUpxWTI3ZHZwNldsVVJTbHBLVGs1T1NrNk9vQUFBQUFBQUFBQURSdWlGa0JBQUFBQUlEbW9xU2twSFhyMWtwSzljazNHUmNYOS9mZmYwdVdlM2g0akJ3NWtsa2lGQW9yS2lwNFBKN2t4bVZsWlh3K1gvYUpBZ01ETXpNejYxUzNmdjM2aWNXczNMdDNyNnFxNnZmZmY2ZExtTmxsdExTMHRMVzFOMnpZTUhiczJMVnIxMnBwYVlrZHNMeTgvTjY5ZTBaR1JuMzY5S2xUVFFDYU5qYWI3ZWZuUjVidDdPdzZkT2lnNkJvQkFBQUFBQUFBQURSdWlGa0JBQUFBQUlEbW9yaTQyTlRVOUd1TzhQUFBQNXVZbUpEbHJLeXM2T2pvT3UzTzUvTlZWVlZyM2N6Q3dzTFQwMVBPWTg2ZlAxK3k4TnExYTBwS1NtUEhqcVZMeUZRbUpGNm5RNGNPeDQ0ZDI3WnRXMWhZMkpjdlh3NGNPQ0MyKzYxYnR6Z2NqcTJ0cmV6NEhxRlF1SC8vL2ttVEp0R3ZDVURUZHZyMDZiS3lNb3FpV3JkdVBYUG1URVZYQndBQUFBQUFBQUNnMFVQTUNnQUFBQUFBTkF2NStmazhIcTkxNjlheXQwbEtTaUxaRkNpS2V2YnNtWXFLQ2tWUmxwYVdaQU1iR3hzYkd4dXlmUHYyYlhsaVZpb3FLdWhKaGZoOHZrZ2srdno1TS8yb2hvYUdqbzZPMkM3S3lzcmEydHB5UGkvSmVZNHlNaklTRWhMR2pCbkRmTElrNzR1YW1ocFoxZExTY25kM1AzUG16SUFCQThSMkZ3Z0U1ODZkMDlMU21qeDVzdXhUNzkrLy8vejU4NjlldmZMMTlaV3p0Z0NOMThlUEgwTkRROG55cWxXcjFOWFZGVjBqQUFBQUFBQUFBSUJHRHpFckFBQUFBQURRTEtTbHBaRlpiMlJzOCs3ZHUyM2J0dEdyTjI3Y3VISGpCa1ZSM3Q3ZTlUNnZyNjl2VUZBUXZSb1dGaFlXRmthdlRwOCtmZlhxMVpKNzhYaThaOCtlMVhydy92MzdTeFlHQmdaU0ZEVnIxaXhtSVpmTFpjYXNFTE5uejViYy9jNmRPems1T2JObXpkTFYxWlZ4NnN1WEw1OC9mMTVmWDkvTnphM1dlZ0kwQWZ2MjdTUDVpZ1lPSENqMXF3Y0FBQUFBQUFBQUFIV0ZtQlVBQUFBQUFHZ1dTTXhLU2twS1dWbFpUZEVZVmxaVzkrL2ZweWdxUER4ODI3WnRmLy85OTRRSkUwamlrOWpZMkZwUDhmejU4NmRQbitiazVGQVVkZi8rL2J5OHZPSERoNDhlUGJwTGx5NFVSWEU0bkgzNzlnMGRPblQ0OE9FVVJWVlhWM3Q2ZW9vRmtkQXFLaXFXTGwwcSszU3FxcXIzN3QwVEszei8vdjMxNjllN2R1MXFhbXE2ZlBueTU4K2ZrM0xTMTc1dDI3WWRPM1pJSG1yNjlPbExsaXdob1MxSGp4NmxLS3BIang0eVRoMGRIYjEzNzE0TkRZMDllL2EwYjkrK3RoY0dvTkZMU2twNjllb1ZXVjY4ZUxHaXF3TUFBQUFBQUFBQTBFUWdaZ1VBQUFBQUFKcUZ4NDhmazlDTnhNUkVlbjRmTVN3V2kwd0dGQjhmVDFHVWtwSVNXWlZUWW1JaVBVc09TYWJTb1VPSGtTTkg5dXJWaTZLb29xS2lmZnYyOWV6WjA5YldscUtvd3NKQ0dURXJMVnEwT0hic21PelRTYzRLUkZIVXdZTUhoVUlocWZhSUVTTzZkZXRHeXRQUzBoNDllalI4K1BEbno1K1hsSlNJemZ0amJtNU9GZ0lEQXo5Ky9Dajd2S0dob1R0MzdsUlJVZG16WjAvdjNyMWxid3pRQkFpRnd1UEhqNVBsTVdQR0lFNExBQUFBQUFBQUFPQmJRY3dLQUFBQUFBQTBmUlVWRmNuSnlVWkdSZ0tCSUN3c3JLYVlGYUt5c3BKa1d4RUlCRmxaV1NZbUpuS2VaZTdjdWRPblQwOUpTVm16WnMyV0xWdEdqQmlob2FIQlpyTkRRME4vKysyM3Fxb3FpcUkwTlRYSnhtU3lIZzZIYy83OCtaOS8vcmx0MjdiTVE2bW9xSkJJbHpwNThPQUJNeCtNdmIwOXZSd1FFUERvMGFONTgrWjVlWGxWVlZXdFdyVktjdmRQbno2ZFBIbFM5aWxPbno3dDQrT2pxYW01ZS9mdVFZTUcxYldHQUkxUlZGVFUrL2Z2S1lwU1YxZDNjSEJRZEhVQUFBQUFBQUFBQUpvT3hLd0FBQUFBQU1BM2xwZVhSeGJLeXNyczdPenF0TytCQXdmb3FJNXY2TUdEQjN3K2Y4U0lFU0tSS0RnNHVLQ2d3TkRRc0thTkl5TWpCUUlCUlZHblRwMDZlUERnbmoxNyt2ZnZMODlaVkZWVlZWVlZOVFEwS0lwU1UxUFQxdGFtS09yT25UdWVucDc5K3ZYajhYZ1VSZEhURW5FNEhCS2Jzbi8vL3VycWFxa2Q0ZG5aMlE4ZlBwUjZydEdqUnhzWUdEQkx5c3JLM04zZDlmWDF4Y3FKTDErK1VCU2xwNmRYVStXRlF1RzJiZHZZYlBiSWtTTmpZbUtrYnNQajhYeDhmQXdNRFBidDJ5ZDc4cUI2NC9QNVFVRkJHditQcHFhbXh2K3Zwbm1kQUw0VExwZEx4M0xaMmRuSitCSUJBQUFBQUFBQUFFQmRJV1lGQUFBQUFBQytzZno4ZkxJZ0Vva3FLeXZydEMrYnpmNGVNU3ZCd2NFVVJkblkyS2lvcUFRRkJaMDdkMDVxb2hFU3VoRVlHRGhreUpDWW1CaDdlL3VJaUloVnExYnQzcjFiSkJKUkZFWGlVZXJrK3ZYcjV1Ym1wcWFtZCsvZVpVYU5rQkFXUTBQRFFZTUdoWWVIUzQxWmVmMzY5Yi8vL2l2MXNPYm01bUt4S2ZIeDhRVUZCUjRlSGtGQlFaSXZlMlptcG9hR2hveEluU3RYcmp4NThtVEtsQ21tcHFhU01Tc3ZYNzRrYjZ1NXVmbk9uVHZGc3NKOFEzdyt2OVpjTHhvYUdtMytmNGFHaHExYnQyN2J0cTJxcXVwM3FoZzBXNkdob1hUSUZ6TjNFUUFBQUFBQUFBQUFmRDNFckFBQUFBQUFRQlAzOHVYTDU4K2ZkK3ZXamN5MjA2TkhqeXRYcnN5Yk4wOXFQcEpidDI1bFpXVXRXN1lzSmlhbVJZc1dCdzRjV0xObWphNnVMdW0wcm11U2o0eU1qSlNVbE0yYk4xTVVsWk9UUTFFVUhlMUI1Z1pTVjFlM3NiSFp2bjM3MjdkdlRVMU5wUjdFejgrUE9UL1IvZnYzM2R6Y0pEZXpzckthTW1YS3lKRWpnNEtDeEI0U0NvVXZYNzdzMnJVcmk4V3FxYXFkTzNmdTFLblRpaFVyYnQyNnhTeXZyS3owOWZVTkNnb1NpVVFxS2lxSER4OVdVMU9yMDR2d3pWVlhWMy80OE9IRGh3K1NEN1ZvMGFLcXFxcERodzdHeHNZbUppWW1KaWJHeHNidDJyV1Q4Y1FCWkdDejJZR0JnV1I1N3R5NTZ1cnFpcTRSQUFBQUFBQUFBRUNUZ3BnVkFBQUFBQUQ0eHRxMmJmdnExU3VLb2xnc2xwYVdWcDMycmV2Mjh2RHg4YUVvYXViTW1XUjE5dXpaR3pac09IRGd3Sll0VzhTMnJLeXNQSGp3WUk4ZVBVaDBDMFZSQmdZRy92NytGRVdscEtTUWtJZzZuZnJVcVZQNit2bzJOallrYVFwRlVlM2J0eWNQVlZkWGs1UWgvZnIxSXhNUzFSU3pvcVdseFl5VnFTa1BqYTZ1N3RxMWE2VSs5T0xGaS9MeThyNTkrOHFvYXI5Ky9mYnQyOGM4ZUhWMTllWExsMCtkT2xWU1VtSnFhbHBjWEZ4U1V2SzlBMVpVVkZUczdlMnJxcW80SEU1MWRYVlZWVlgxLzYraW9rTEc3dVhsNVJSRlpXVmxaV1ZseGNiR2trSjFkZlZPblRxWm1KaDA3OTY5VDU4K0hUdDIvSzVQQVpxU2MrZk9zZGxzaXFLTWpJeCsrKzAzUlZjSEFBQUFBQUFBQUtDcFFjd0tBQUFBQUFCOFkrM2F0U01MdXJxNjU4K2ZyOU8rWldWbEFvSGdHMWJteG8wYmp4OC9OakV4R1RObURDa1pOV3FVcWFscFdGallyNy8rYW1WbHhkdzRKaWFtc0xCdzA2Wk5rc2NwTEN5a0tLcDE2OVpTejFKWldhbXRyUzFXK09uVHA0aUlpRC8rK0VOZFhWMGdFQ1FtSm5ibzBFRkhSNGM4U2pyQ05UVTFEUXdNZXZmdS9lN2R1Njkvc2pWbEU3bDU4eVpGVVVPSERwVmRlYkZnRG05djc0c1hMeG9hR203YXRHbmN1SEh6NXMwcktTbVIzSjNENFh6RDVCTXFLaXJ6NTgrWHZRMkh3OG5Qenk4c0xQejgrWE5CUVVFaEE4bGVJN2w5V2xwYVdscGFaR1FraVVQcTI3ZnZnQUVEK3ZidHE2K3YvNjFxRGsxUGFXbHBTRWdJV2Y3enp6K1JyUWNBQUFBQUFBQUE0SnREekFvQUFBQUFBRFJaMmRuWm5wNmVGRVd0WGJ0V1dWbVpGTEpZTENjbnAwV0xGbTNldlBuVXFWTjA0aE9Lb2dZUEhqeDY5R2hMUzh2aTRtS3hRejE3OXF4NzkrNDE1Vm01Y2VQRzVjdVhmWHg4bUVFdDdkcTEyN0ZqUisvZXZTbUtpbytQTHlvcSt1V1hYK2hIcTZxcVNKNFZpcUs4dkx3a1ExNW80ZUhoclZxMW9sZlQwOVByOUNJVUZ4ZmZ2SG5UME5Dd3Bqd3JDeFlzK09tbm44Z0VSa3lPam81R1JrWjJkbmFra2xMeGVMd3hZOFpNbURCaDllclZkYXJWMXlCNVV6cDE2aVQ1VUdscHFaYVdWbloyZG1abUpzbTJrcEdSSWZadUZoY1hSMFZGUlVWRlVSUmxiR3pjcDArZnZuMzdXbGhZeUhpYTBEd0ZCd2Z6K1h5S29qcDE2alJreUJCRlZ3Y0FBQUFBQUFBQW9BbEN6QW9BQUFBQUFEUk5aV1ZsVGs1TzVlWGxreWRQSGpCZ0FQT2hQbjM2VEowNk5UZzRlUFhxMVQ0K1BtM2F0Q0hsclZxMWtwd3dpS0tvaW9xS1Y2OWUyZG5aMVhTdTh2THl6TXhNT2l5R1VGSlNHalZxRkZrK2NlSUVSVkZra2lDQ3hLeVFVQlVaQVNzVVJaMCtmVnJ1SnkzRnlaTW5xNnFxNXMrZlgxT1dpT0xpWXFsWlh2VDA5R2JQbmkzNzRDVWxKV3cyT3pNejgydHErQTNwNmVsUkZOVzFhOWV1WGJ2U2hSVVZGZS9ldmN2TXpIejU4bVZLU2dxWlA0aDQvLzc5Ky9mdlNTNE5TMHZMRVNOR0RCa3k1QnVtallIR3E2S2k0dnIxNjJSNTl1elpTTElDQUFBQUFBQUFBUEE5SUdZRkFBQUFBQUNhb0M5ZnZxeGF0U283Tzd0bno1NVNVNENzV0xIaTVjdVhMMTY4V0x4NDhkNjllenQzN2t6S1ZWVlZKVGNPQ1FrUkNvWE1MQ21TcDFOVFU2dHBvcGxyMTY2bHBxYWFtNXYzNmRPSExxeXVyaVp6QTlYNlhFNmNPR0ZpWWlKV0tNK09GRVdscHFZR0JRWHA2ZWxObmp4WjZnWjhQcis0dUpoWnNUckp6czZtS0twRGh3NzEyLzIvb2FPalkyRmhZV0ZoWVd0ckt4S0pNakl5a3BPVGs1T1RYN3g0d1p4TEtDRWhJU0VoUVYxZDNjckthdVRJa2YzNzkxZFJ3UzF6ODNYaHdnWHk4ZWpVcWRPd1ljTVVYUjBBQUFBQUFBQUFnS1lKRFhBQUFBQUFBTkRVcEtlbnIxMjc5dE9uVDEyNmRQbjMzMy9WMU5Ra3QxRlRVOXU3ZCsrU0pVc3lNek1kSEJ4V3JseHBhMnVycEtRa3VTV2J6UTRJQ09qZnY3K3FVM2dIQUFBZ0FFbEVRVlJZWUFmSnFrSjZ0Yk95c295TWpLUm1Zbmo3OXUyZVBYc29pbHE2ZEtsWU9VVlJOWVc1RU1PSER3OE5EVzNWcWxWTndSTWlrYWl5c3JKbHk1WlNIeTB0TFhWMWRSV0pSTXVYTDlmUjBhR2ZPSWZENGZQNTVKaXZYcjBpVStUSXFBYWhyYTNONC9HS2k0c05EQXpvd3VUa1pKTFhwTmJkR3dnV2kwV3lzTmpaMmZGNHZGZXZYaVVuSno5NThpUTlQVjBvRkZJVXhlRndZbUppWW1KaWRIUjBoZzBiOXZQUFA1dWJtMHY5WUVBVFZsRlJFUm9hU3BabnpweUpKQ3NBQUFBQUFBQUFBTjhKWWxZQUFBQUFBS0RwRUFxRkFRRUJmbjUrZkQ3ZjNOeDh6NTQ5ekFBTE1RWUdCb2NPSFhKMmRrNU5UZlh3OEFnSkNmSDE5UldiRjBZb0ZMcTV1VlZVVkN4WnNrUnNkeU1qSTRxaURoMDZGQjRlL3ZqeDQ0a1RKMHFlSWowOWZjV0tGUndPWi9yMDZmMzc5My8rL1BtSkV5ZGF0R2hSWEZ5Y21Kall2WHQzWFYxZEdVOUhRME5EUTBORHJQRGV2WHNYTGx6UTFOUlVVVkVwS0Nnb0tDaVFtZ1NDeldhdlhiczJOemZYeXNwcS9QanhkTG14c1hGOGZQelNwVXU3ZE9uQzQvRWVQSGhBVWRTUUlVTmtWSU13TnpkLzh1U0pvNk5qbno1OVNMeE9TVWxKYkd5c21wcGFJODFDb2FxcTJydDM3OTY5ZTgrYk42KzB0UFR1M2J0UlVWR3ZYNzhtajFaVVZJU0hoNGVIaDdkdDIzYkNoQWxqeG96UjB0SlNkSlhoUHhJU0VrSXlJUmtaR1EwZlBselIxUUVBQUFBQUFBQUFhTElRc3dJQUFBQUFBRTJIUUNDSWo0L244L2tUSjA1MGNuSVNDMENSMUxKbHk4T0hEM3Q3ZTErNGNNSGUzbDV5KzhURXhMaTR1TTJiTi9mcTFVdnNJVE16czJuVHBrVkdSajU3OXF4ZnYzNS8vdm1uNVBHZlAzOWVVbExTdjMvL1pjdVdrZjd2aHc4ZkNvVkNWVlhWWHIxNnJWKy92aDdQc1ZXclZybTV1WFN1bEZHalJpMVlzRUJ5cytqbzZLZFBuN1pyMTI3TGxpM01MQkd6WjgvKzhPRkRhbXJxbXpkdmxKU1U5UFgxVjZ4WVlXRmhVZXQ1NTgyYlYxeGNuSkNRRUJFUlFVcFVWVlYvL1BGSFIwZkh0bTNiMXVPSk5DaDZlbnJqeDQ4ZlAzNThRVUZCVkZSVWRIUTBtZmFJb3FqOC9Idy9QNy9UcDAvLyt1dXZ0cmEySkZZSm1yQ3FxcW9yVjY2UTVibHo1eUxKQ2dBQUFBQUFBQURBOTRPWUZRQUFBQUFBYURwVVZWVjM3ZHIxOXUxYlMwdExPWGRSVjFkM2RuYWVNV1BHRHovOFFCY2FHQmdrSkNTUTVaQ1FFRU5EUTZuN3JsbXpaczJhTlRJT1BtblNwQzlmdnN5YU5Zdk1UOVM2ZGV2NCtIaVJTRVFtcVpHNnkvbno1MlZYK0tlZmZnb09EcTcxZVkwZE8vYng0OGZ6NXMwVHl6VFRwazJiZmZ2MjFicTdKQjBkblkwYk45Wmp4OGJGME5Cdyt2VHAwNmRQejhqSWlJNk9qb21KK2Z6NU0wVlIxZFhWb2FHaG9hR2hscGFXdHJhMlloTkZRVk1TR2hwYVdWbUpKQ3NBQUFBQUFBQUFBUDhCRm1rdEJRQUFBQUFBK0ZaT25UcEZBaS8wOVBScWpjQVFVMVpXSmhBSXZsdlZvS0ZUVmxhV1BWL1NmMHdrRWlVa0pGeStmUG41OCtmTWNoTVRFMXRiMjFHalJxbXFxaXF1ZHZEdGNUaWN1WFBubHBXVlVSUzFkdTNhVWFOR0ticEdBUEIvN2QrL1B6dzhuS0tvRlN0V2pCMDdWdEhWQVFBQUFBQUFnRzlEU2RFVkFBQUFBQUFBQUdpZ1dDelc0TUdEZCsvZTdlUGpNMnJVS0dWbFpWS2VsWlhsNWVVMVo4NmNnSUNBNHVKaVJWY1R2cGxidDI2UmdKVldyVnFOSERsUzBkVUJBQUFBQUFBQUFHamlFTE1DQUFBQUFBQUFVSXV1WGJ1dVhidjIxS2xUVTZkTzFkSFJJWVdscGFXQmdZSHo1czN6OS9ldnJxNVdkQjNoYTRsRW9zdVhMNU5sT3pzN0pTVzBtUUFBQUFBQUFBQUFmRjlvZndFQUFBQUFBQUNRUzZ0V3JmNzQ0NDh6Wjg0c1c3YXNmZnYycEpESDR3VUhCOCtmUC8vV3JWdVlmcmRSZS9qd1lYNStQa1ZSbXBxYXYvMzJtNktyQXdBQUFBQUFBQURROUNGbUJRQUFBQUFBR2hBV2k2WG9Lb0FpTllvUGdMcTYrdSsvLzM3czJERW5KNmZXclZ1VHd1TGlZaTh2cjJYTGxxV21waXE2Z2xCUGRKS1ZjZVBHcWF1cks3bzZBQUFBQUFBQUFBQk5IMkpXQUFBQUFBQ2dBV2tVSVF2dy9TZ3JLeXU2Q3ZKaXNWZzJOamJIang5M2NIRFEwdElpaFptWm1jN096dHUzYnk4b0tGQjBCYUZ1TWpNelg3eDRRVkdVa3BMU3hJa1RGVjBkQUFBQUFBQUFBSUJtQVRFckFBQUFBQURRZ0NncDRTYWxXV3RFTVN1RW1wcmF0R25UL1AzOUoweVlRRmYrL3YzN0N4WXN1SGp4b2xBb1ZIUUZRVjRYTGx3Z0N5TkdqS0RUNXdBQUFBQUFBQUFBd0hlRjVtQUFBQUFBQUdoQVZGUlVGRjBGVUtSRytnSFExZFZkc21TSm41L2ZzR0hEU0FtUHh6dCsvUGlhTldzK2ZmcWs2TnBCN1VwS1NtSmpZOG15dmIyOW9xc0RBQUFBQUFBQUFOQmNJR1lGQUFBQUFBQWFrRVlhc2dEZkJJdkZhblI1VnBpTWpJeGNYVjMzNzkvLzQ0OC9rcEkzYjk0c1hyd1lDVmNhdml0WHJwRDNxSGZ2M3AwN2QxWjBkUUFBQUFBQUFBQUFtZ3ZFckFBQUFBQUFRQU9pcEtUVXFLTVc0R3VvcTZzcnVncmZnS21wcVplWDE4cVZLelUxTlpGd3BWSGdjRGhoWVdGa2VmTGt5UXF1RFFBQUFBQUFBQUJBYzRLWUZRQUFBQUFBYUZpYVJ1QUMxRU5UZXV2SGpCbHo5T2pSM3IxN2sxVWtYR25JSWlNakt5b3FLSXJxMEtIRG9FR0RGRjBkQUFBQUFBQUFBSUJtQkRFckFBQUFBQURRc0tpcHFTa3A0VmFsMldsNjczdWJObTA4UER5V0xWdW1vYUdCaENzTjJlWExsOG5DK1BIaldTeVdvcXNEQUFBQUFBQUFBTkNNTktrR1FRQUFBQUFBYUFKWUxKYTJ0cmFpYXdIL05US1RUdFB6KysrL0h6bHlwRWVQSG1UMXpaczNTNVlzaVkyTlZYUzk0UDlLVFUzTnpjMmxLRXBWVmRYR3hrYlIxUUVBQUFBQUFBQUFhRjRRc3dJQUFBQUFBQTJPaW9wS1U0MWdBS20wdGJXYldKSVZwclp0Mis3ZHUzZng0c1ZrOGlNdWw3dHIxeTVmWDEvTUU5UVEzTHg1a3l6OC9QUFBXbHBhaXE0T0FBQUFBQUFBQUVEejBtVGJCQUVBQUFBQW9GSFQwTkJBLzNFem9hV2xwYWFtcHVoYWZGOHNGbXZpeElrK1BqNUdSa2FrNU1xVksrdldyU3NySzFOMDFabzFOcHQ5OSs1ZHNqeDI3RmhGVndjQUFBQUFBQUFBb05sQnpBb0FBQUFBQURSUTZ1cnF1cnE2VFRqOUJwQU1LeVQ3U0hQUW9VTUhIeCtmL3YzN2s5WFUxTlJseTVabFpHUW91bDdOVjJSa0pJL0hveWlxVTZkT1AvNzRvNktyQXdBQUFBQUFBQURRN0tEeEZ3QUFBQUFBR2k1bFpXVTlQYjNtRTlQUXJLaXFxdXJxNmpiNURDdGl0TFMwdG0zYk5tZk9ITEw2K2ZQblZhdFd4Y2JHS3JwZXpWUklTQWhabURCaGdxTHJBZ0FBQUFBQUFBRFFIQ0ZtQlFBQUFBQUFHam90TFMxOWZYMXRiVzBWRlJWRjF3Vytsckt5c3FhbXByNit2bzZPanJLeXNxS3Jvd0FzRm12bXpKbmJ0MjhuczEveGVMeGR1M1lkUFhwVUtCUXF1bXJOeTZ0WHIzSnpjMGxLSnhzYkcwVlhCd0FBQUFBQUFBQ2dPVUxNQ3RSQ0pCSjl6ZTV2Mzc2Vlo3T0RCdy9TNDl1K3Q3Q3dzTDE3OTFaVlZkVzZaVmxaV1dscEtVVlJTVWxKb2FHaHpJZm8xdVRVMU5TQWdJRHZWdG1taHNQaHlIZzBMaTR1UFQyOTNnZlB6YzJOakl6OC9QbHpyVnZHeE1Sa1ptYUtGWXBFb3BTVWxKeWNISG5PSlJBSXFxdXJtU1ZGUlVYeVYvWHAwNmZNYjlhclY2OWlZbUxrM1Bmang0K1NsU2UrZlBraXp4R2VQWHNXRVJFaDUrbnFUZXpTVVdzSFRGNWVuanpmeWtZcU9EZzRMaTVPNmtQRnhjV0JnWUd5UC9sWldWbGNMbGZxUXlVbEpZR0JnZS9ldlpOZEFaRklkT3ZXTFRhYlRaZThmdjA2TURDd3BLU0VyQW9FQXRsSGVQMzZkVmxaR2JPa3NySlM3RnNnVlc1dUxybVFNdVhsNVJVWEY5T3JCUVVGNWVYbHRSNUt0c3JLeXNMQ1FubTJQSDc4K09IRGg3L21YT25wNmNlUEg4L0t5cUlvS2lVbHBhQ2dvS1l0ZVR4ZWRIUzAxSWNlUFhxVW1KajROZFdBT3FuVFJhbWlvcUxXanhPSHc0bU1qSHo5K25XOXEvVGl4WXUwdERSbXlZVUxGKzdmdjArV2EvMVdscGVYaTUyZHkrVldWbFkyN1E1dkZvdWxwcWJXb2tVTEF3TURYVjFkTFMwdERXZzh0TFMwdExXMTZiZFBRME9EeFdJcCtqT2xZUDM3OS9meDhlblVxUk5adlhyMTZwWXRXOGc4TmZEZnVIbnpKbGtZTldvVWtqa0JnTUxOblR0MzY5YXQ4bXlaa1pGeDRzUUplYmJrOC9uUG56K1h2R2ZKeWNsNTgrWU5XYzdMeTN2MTZwV01nN3grL1RveU1sSjJrNDQ4UG4zNlJDK1hsSlNjT0hGQzdEWVQ2a0VvRk1iRnhVbTJxRVJGUmRVNitXQk1UTXp3NGNPL3BpMnV1cnI2MWF0WFV1L28yV3gycmUwOFlxMEtyMSsvdm5UcGt1Um1KTUJVSGhrWkdjK2ZQNWV6TmZ2dDI3ZDFhczM3VmtRaTBibHo1NzdtWmYvSzVucEp4Y1hGZS9mdXZYUG5UcjJQa0ppWVNEY3hOV1FjRGljNk92cHJxbHBVVkJRZUhpNTVQY3pOelUxSlNaRjlJKy92NzI5cGFjbHNuYU1vNnRLbFMvUG16WHYzN3AxSUpEcDkrdlNwVTZkcXJVTkZSVVYwZExUazl5STZPam9sSmFVdXorYmJDd3NMbXpoeEl2My9SYXFTa3BLS2lncDZOU2twaWY1Ti9wOFJDb1hoNGVGeWRnUklGUjhmTDJkVFBBQUF5QW1ERkVHV3JLeXNWYXRXTFYyNjlOZGZmeVcvSitMajQydmRpMjd2TzNyMHFMZTM5NWt6Wi9yMDZTTjdGejgvUDB0THk0a1RKMzY3dXRjb0tpcnEyclZyOCtmUDE5VFVsTDNsMGFOSEV4SVNMbDY4ZU9mT25majRlR2F5NkppWUdCY1hsOWpZMk9UazVJTUhEODZkTzFmK0NyeDU4NFo1bDA1UmxMbTVlWnMyYmVqVjZ1cHFOcHY5NWN1WEwxKytmUDUvcGs2ZFNqZG5meXNmUDM1ODhlTEZ5NWN2WDd4NDRlenMzS05IRHpsM2pJbUpXYkpreWUzYnQzLzQ0UWZTU1ViNmJtdWlxYW5ac1dOSExwZnI2T2pZc21YTG5UdDNTcjc0ZVhsNXk1Y3ZiOXUyYlhCd3NMNitmajJlenNPSEQ5ZXZYKy9uNXpkOCtIQVptNlducHk5ZnZyeHYzNzRCQVFITW5oSU9oek50MnJTNWMrZTZ1cnJTaFVWRlJWd3V0MTI3ZG1JSE9YcjA2UDc5KytQajQxdTJiRW1DUllZTkd6WjE2bFI1V3BmdTM3OC9mLzc4OWV2WC8vSEhINlRFMjl2Ny92MzdRVUZCWm1abXRlNitlL2Z1ang4L1hyNThXYXhjS0JTT0d6ZnVmLy83WDYxMUNBb0t1bjM3OXErLy9ob1FFRkJyODRHWm1kbUlFU1BJY21WbEpZZkRxYTZ1cnE2dUpndmtiMWxaR2ZtVWZ2bnlwYkN3a0h4dUt5b3FZbU5qNmJmeSt2WHI3dTd1bHk1ZGF0Kyt2ZFFUalI0OWV0T21UVk9uVHEzMUZhaWZ5c3JLT20ydm9xTHlEZnN0dG0zYlptMXRiVzF0TGZsUVhsNmVtNXVibTV0YnQyN2RwTzRyRkFvZEhSMDFOVFdsQnZZVkZCUzR1Ymx0MjdhdGE5ZXVNaXFRbEpUMDExOS96Wmd4dzgzTmpaVEV4Y1h0M2J0MzRNQ0IrdnI2UVVGQjU4NmQ4L0R3cU9rVEtCUUtGeTVjV0ZGUmNlL2VQVzF0YmZKNjl1dlhiOWl3WWNlUEg1ZjkzRzF0YldmTW1MRnExU3Btb1lPRGc2V2xKZjFaSFQ5K3ZPUTJTVWxKTWo2ZldscGFBd1lNWUphY09ISEN4OGRIOHE2WXkrWGV2bjE3OE9EQjVOdEtVZFQ1OCtjckt5dVhMRmtpdStZeXZINzlldmZ1M1IwNmRPallzYU9ycTJ0K2ZyNnpzL08wYWRNa08xK1BIVHZtNWVVbDlicTBhOWV1c3JLeW1nTEllRHplMmJObjVhOVMzNzU5TFN3czZ2NVVHakV1bDh0bXM4bFZpTXZsMHBjbTVqOVE1ci9SYWRPbXJWKy9udDc5OTk5L3Q3YTJkbkZ4a1hyd3MyZlBuajE3OXU3ZHV6SXE4T0hEaCtYTGx6czZPc3B6NlpacTkrN2RpWW1Kc2JHeGJkdTJKU1hidDIvLytlZWZodzRkV2w1ZVBuUG16UC85NzMrTEZ5K3VLYWZJOWV2WDNkemNWcXhZc1h6NWNsS3liOTgrZjMvL29LQ2dXbjkzTlEzS3lzck5NejhITkRGR1JrWUhEaHpZdlh2M2d3Y1BTRVNqaTR2TDl1M2JOVFEwRkYyMXBvL05adE9CNC8vTnJTZ0FORWFWbFpXSER4OWV2SGl4am80TythRWVGaFltZXhjMU5iWGZmdnV0SHVkNjgrYU5xcXFxUEZ1NnU3dmZ2WHRYV1ZsNTNyeDVzcmNzS3l1enM3TmJ1WExsMHFWTG1lVjc5dXk1ZCsvZW8wZVBLSW82ZlBqdytmUG5aWFF4SGpseTVPYk5tMCtmUHBYN3FVaVJscFkyYWRLa1AvNzR3OG5KaWR6eGVYaDRsSmVYcjF5NVVuTGpXaHVhdExXMTgvTHlKR054T25mdVhPL2Y1NDFVU2tyS2dnVUw1czJidDJIREJycncwNmRQSzFldU5EWTJ2bmp4b293ZkZWVlZWZm41K1hTODdPUEhqMnNOaHVqYnR5L3pSM2gyZHJhdHJlMlJJMGQrL3ZsbnNTMHZYcnk0ZS9mdWlJaUltaHFDWHI1OHVYRGhRbmQzZC9wKytmRGh3NUdSa1YyN2RtWGUwU1FsSmYzeHh4K09qbzUvL2ZXWDdMcFJGTFZwMDZaSGp4NjllUEZDbnEvU3BrMmIzcng1RXhFUllXaG82Tzd1TG50WWpvYUdodVQ5STV2TmZ2MzZkV3BxYW1wcXFxYW01cFl0VzJvOUtSa0F1WFhyMWlWTGxvZzFnOGlKZkd1R0R4L3U0T0JBU2dRQ1FhMUJ6N0ovVzVhV2x2cjUrYzJjT2ZPWFgzNnBSNVVpSWlKV3JGZ3hhOWFzelpzMzE3b3hsOHNkTjI2Y1BJZTF0cmFXNTRCMWN2UG16Yi8vL2pzZ0lNRFMwckorUjlpNWMrZTFhOWY4L2YySERCbkNMRDk3OXF5Zm4xOWlZcUtlbmg1ZCtQTGxTMlo3ZTFWVlZVbEpDZk5iSmhRS2ZYMTlpNHVMU2VOelNFaElXbHFhalkwTmFYS3Z5YWRQbnhZdlhyeHQyemF4ZGxSWFY5ZEJnd1o1ZVhsSjdoSWRIYzNoY01hTUdVTldYN3g0VWV2NHQ5NjllM2Z1M0ZuMk5wS0tpb3BldjM0dHU4SDVuMy8raVkrUHYzejVzcEdSa1VnazJyRmp4OGVQSDYyc3JLVDJDT1RsNWNtT2J0VFQwM3Z5NUlsa3VZMk5qWXpyUUZoWW1KT1QwOGlSSTQ4ZVBWcmJjNUxpNWN1WERnNE90cmEySGg0ZTlkZ2RBQUNrUXN3S3lLS3ZyMTljWEx4aHd3WXpNN05PblRwbFpXV3RXYk9tcG8zcGNiMzM3dDBqRVJqMjl2WUJBUUVyVjY0TUNRbXBYeFNDUEdKall4MGRIVy9kdW1WaVlqSjkrdlMyYmR2dTM3Ky8xcjBxS2lwcTZ1Y2dPZWRGSWxGRVJFU1BIajFTVWxJS0N3dXJxNnRKbkxLR2hvYVptVmxjWEp5QmdVRmFXdHFuVDU4RUFzSHo1OC9KdmxwYVdsSjdqdmw4L29nUkkvaDgvdDI3ZDgrZE8zZisvSGtscGYrYjVVZ29GSHA1ZVlXRmhUMTU4cVNxcW9yTlprdmVIMnBvYVBUczJaT09XVm0wYUZGc2JPeURCdysrZlBueSsrKy9UNTA2ZGR1MmJmSzhWdVhsNVFjUEh2enc0VU4yZG5aMmRqYTVHVk5YVisvV3JWdHVicTc4TVNzaWtVZ29GTkwxL1BEaHcvang0MlZzUDJqUW9OT25UNnVvcUppYW1nWUVCR1JrWlBqNit0SmRkRVM3ZHUzV3IxL3Y1dWEyY2VOR0h4OGZ5WU5VVmxibTVlVkpsaXNySzV1WW1OQkQwbVhQRnlBUUNGeGRYVFUxTlhmdjNzMWlzVjY5ZXRXdVhUc0RBd1BKTGN2THkvMzkvZjM5L1h2MTZuWHExQ25aNDRBakl5T0ZRaUVkMnlGRFJVV0ZtNXViaVluSmpCa3o2RUkzTjdmeDQ4ZEhSRVRVbzJGRkpCTGw1T1IwNk5BaE5UVzF1TGk0VjY5ZVVqZno5UFNNalkyOWV2VXFzOURmMzUrWjY0TEg0L0g1ZkxGd29rbVRKcEhuVlZSVVpHVmxKYnN5R2hvYWVucDZlbnA2WGJwMDBkUFR5OHJLb2xzWnlIZkV5TWlJM2pnOFBKdzVzRUFnRUNRbkp6UGZ2b0VEQjNiczJGSHVWMElXZVNvdmhyN3JTRTlQbnpScFVwMzJOVE16dTNEaFFoM3JXS09vcUtqMzc5Kzd1N3ZUSmFSVmtmajQ4U05wSkdJV21wcWE2dXJxTWc5Q0dsV1pUNFNaaWFGOSsvYTV1YmwyZG5aT1RrNTBLQlZUZkh4OFFVSEJ4SWtUU2NCSy9mQjRQUG9la3JTTEpTUWtrRlUrbjUrVGswT3Y5dXpaVTBkSFo4T0dEZG5aMlRVZHJYUG56dUhoNGE2dXJpOWZ2cnh5NVlxTTg5NjZkY3ZaMlhuUm9rVXkvbi9WRllsbkVncUZ5c3JLcDArZmRuRngyYkpseThPSER5WGJCV2JQbmgwUUVMQno1MDRyS3l2bXJUSVppelo5K3ZTYVRzSGxjdDNkM1ZWVVZNUnVzS3VxcXFRV3JseTVzcm5GckxpN3U1ODdkMDdHQml3V2kxeVI5UFgxalkyTm1aZnhrcEtTZCsvZXpabzFpeTdKeXNwaXRuRzhmUG15dXJxYUdSMm9vNk5ENG5kcCtmbjVGRVcxYnQyNmZ2VXZLQ2hJVEV5MHRyWm0vamVrLzdjcUt5dDM2ZExGMjlzN09qcmF5OHRMNnNXUXhMSDkvdnZ2OWF2QWY0QnU4OFZVUGdDeXFhdXJiOXEwNmZMbHk4ZVBIeGNLaGFtcHFXdlhyblYzZHllZG8vRDkzTDU5bTNUd2RPL2UzZGpZV05IVkFZRGEwUmRHc1VIcTM5WExseTlQblRxVmxKVGs1K2VucTZ2TFpyUFhyVnVucHFaR3R5bFZWMWV6V0N4NnpBT1B4OVBSMGFGalZvNGNPU0xaRWI1bzBhSmFoMUhKNXU3dVRtNWErL1RwOHgvY0NPVGw1WkVjYWZVK2dsQW8zTGh4bzBBZytOLy8va2RLUm84ZTNiTm56MU9uVHMyWk00Y2VZRUQ3OU9tVDdJYW1ZY09HcWFpb1NPYXNGUnVKMUJ5UTFKNWlEUmZ0MjdkZnZYcTFoNGZIUC8vOHMzUG5UamtQTlh2MjdGcXpOb3AxeVV2S3lja3hNakpTVWxLNmYvOStxMWF0YWdwWUlmZjFyVnExV3JObVRWQlFFR2xOM2J4NWMwSkN3dDkvLzMzbHloVXlmMkp1YnU1ZmYvMGxGQXJsak1zbjlaY250UDNKa3ljcEtTbmp4NDgzTkRRa3VTNnFxcXBxNnVIbThYaWFtcG9rWnVYMjdkdFJVVkdrWlpYY0ZWSVUxYlp0V3dzTEM1RklKRThlUWZLNUhUbHlwT1JEMmRuWk5XVnlOVGMzSjk5QkZSV1Y4dkp5ZDNkM05UVzFtVE5uMGlQclpKOVVkdDRMZ3MvblN5YktKVlJVVkdTMENOblkySmlabVowL2YzN216SmsxamNpaUNZWEM3T3pzVmF0V0RSczJUTVptN3U3dTh1VFNyaE0ybTcxLy8zNTlmZjI4dkR6bXdEQnRiVzBiRzVzREJ3NHdtMGtKVlZWVlpqUllURXpNdFd2WC92ampqeUZEaG5DNTNLZFBudzRjT0ZEcXVSSVRFL2Z0MjVlY25IenExS25CZ3dmWFZLVWJOMjVrWldVdFdiS0V2THl1cnE3VHAwL2Z0bTNia1NOSG1KdkZ4Y1hSdlE5MHB1M1kyRml4bDZpcXF1cmR1M2VIRGgyaVMxZ3NGaG15RlJnWUdCY1h4K1B4eUtVMUpDUWtJQ0NBL2s4a0ZBbzVIQTR6RVdaVlZkV21UWnRJekVwS1Nvcmt4ZGJDd2tJeVVrMGVNVEV4TjI3YytPV1hYMGdyTVl2RldyRml4ZEtsUzQ4ZlAwNGlHc1hzM2J2MzJyVnJNZzY0YWRNbXFUMGpzaTlXNDhhTjgvZjNqNG1KaVlxS0dqVnFWRTJiVlZaVzNyaHhRK3BEM2JwMXUzcjFhcmR1M2FTZVpmejQ4Vi81ang0QW9CbENDekxJb3ErdnYydlhMZ2NIQnljbnA4REF3RDU5K3BCa29kSFIwYTFhdGVyZHV6ZlpyS2lveU5mWDk5eTVjKzNhdFZ1K2ZEbmRmOU95WmNzZE8zWXNXclRJemMxTmFvVHZOM0huenAyV0xWdWFtSmdVRmhhbXBLVEllV3M2ZXZUb21oNGlvZFloSVNIWjJkbGxaV1VQSHo0a1k3Z1hMVnBFVVZUWHJsMTlmSHhDUTBQNWZQNmNPWFA0ZkQ2UHg1c3padzdadDNmdjNsS25DcnB6NTg3bno1OGRIQnhJS3dhSjRTQTNBejE3OWlRMzJ3WUdCam82T2kxYXRORFIwZEhSMFRFd01HajUvNUQ3TklKTVlUTmd3SUNXTFZ2ZXVuV0wzQmpJK1ZxMWFOSGkvdjM3cXFxcVhicDAwZEhSZWZMa1NXQmdZTy9ldlVsblVsbFpXVTBaU2xSVVZKZzk0bUxhdDIvdjcrOHY0N3lrKzF4SlNjblYxYlZObXpiLy92dnZ0R25UenA0OUt4WXpQbVBHak1qSVNCYUxWVlZWSmZtcjdzR0RCL1JRY2laOWZYM1MxVTFhbkdWM2pQbjQrS1NrcEhoNWVSa1pHZVhsNWRuYjIxdFpXZm42K2pKdktmUHk4czZjT1JNY0hGeGFXbXBoWWVIZzRFQWVmZkRnUVZaV0Zya2JGSFAxNnRVZmZ2aEI2dDJtbUMxYnRtUm5aNnVvcUlqZHJuQzUzQk1uVGtpbTlyVzB0Q1RoM3ZIeDhhU2RxN0N3a0dTQUpQZXJOMjdjMkxkdjM5V3JWOG5VTXpYZDc1V1VsRWpOR01sYzNiRmp4L256NTJYbmtCd3laTWpvMGFQSlhBeGFXbHFhbXBya3I0Nk9qcDZlbm96RUpJOGVQUm8wYUJEemRkNjVjeWVYeTIzUm9nVlpGUWdFTVRFeDlNY3NPenQ3Mzc1OTN5cG1oZWpYcjUvWWV4UWFHdnIrL2ZzVksxWXdDMGtZR2IycW82TWpkWlJKVVZGUlFrS0NtWm1aNUppRERoMDZ5SzZKbjU4ZjNXcEpiaTlqWW1LWTk1bFRwMDZsdTdHUEhEbGlhbXBxYTJ0TFA4cnNhS2NQNk9mblI2K0tqZmFvcXFxNmVmTm05KzdkbVUyWnpIWWNhMnZyaXhjdkxsKytmTmV1WGZTMWppazRPSmlpS0trZmZxWXZYNzRjUEhodzllclY5TnZLVkZGUlFZOEJFZ3FGZVhsNXNiR3g5R3BvYU9qMTY5Zko2b1VMRjh6TnpTOWN1Q0FVQ2owOFBHSmlZdWdjb1JNbVRMQ3lzbkp4Y1NFMTUzQTR0ZVlLT25mdUhJdkYrcllwZk1nRmlrelkxTEpseTZOSGo1NDllNVpjek1sVm1rNEdxNm1wdVdyVnFveU1ERGFiVFJvZ1dDeVdzckp5Ykd3c2lXV1VmYUtGQ3hjeXgxMlZscFlPR2pSbzhlTEZ6QTh0S2Z5R3o2NXhjWEZ4MGRMU1lsNk95RUtMRmkzMDlQUnFhaTRrNFNuTVlWV0ppWW1iTjIrbXJ6bGxaV1hsNWVYMEhGSmxaV1VHQmdaU1kxWjBkWFhsVE9Pa3BLVEUvTmQyNWNvVmtVZzBaY29VNWpZa0VJcUV3TzdmdjkvWDE5ZlQwM1BxMUtrUkVSRmlYNnYwOVBUazVPUmh3NGFScUUwWlRwOCszYkZqUjNuK1EzMXpkTDVsVExjQklJL0preWQzN05oeDY5YXRBb0VnUFQzZHljbkp3OFBqKzhYOUF4a1RUQmJHamgycjZMb0FnRnhJMXpJSi8vM1BUanB3NEVCUFQ4OFZLMVlzV2JLRVRqTzVkZXZXeVpNbmsrV0pFeWNhR3hzZk9IQ0FySHA1ZVFVR0J0SzcrL3Y3UzA1Q01YZnVYRG03c3A0L2YwNFNjVW15c0xCSVNrcUtqWTE5K1BDaDJFUHE2dXIwemRjM2taK2YzN0psUy9uVGw2cXJxNHMxemh3NWNpUWxKY1hCd2NIYzNKd3VYTGx5cGFPajQ0WU5HdzRmUGl6MjA3MTkrL2IwcUp2dDI3Y2JHQmdzVzdiTTF0Yld4Y1dGL0l6WDF0YlcwOU1UbTBXM0ljZHpmejkzN3R3eE16UDc4Y2NmK1h3K3Mzek9uRGx2M3J5Wk1HR0NXRGxwQ3FqcFhtbnUzTGsxSmUrNWV2V3F0N2MzV2M3TnpTVVRsWksySnRLYnJxMnRiV1ptTm52MmJKSlhOU0VoUVhZNkRVMU56UU1IRGt5Y09ISHAwcVdob2FIcTZ1cXRXclZ5ZG5aMmRYVU5DZ3I2NDQ4LytIeitzbVhMaW9xS1BEdzhaT2RVcHBHMkRucWdvQXplM3Q0YUdock1QdktwVTZmV2xDaGw2OWF0ZEs5NWVYbDVRa0pDcDA2ZFJvMGFGUmdZK050dnYyM1pzb1VlRHJkbno1NmFjcVl1VzdaczRjS0ZaR3dTaThXS2pJeThmZnMyY3dNSEJ3ZC9mLytheG1hRWhZV1J5QjVOVGMyalI0K1NaTSs2dXJyMHg5N1oyVmxxeFBQTm16ZnBNVUt5QlFjSGsvWWZTYVFwT3lVbFpkcTBhVEtPVU5NN3ZtblRwdG16WnpOTE9CeU83RW1pSlQrM1gwa2tFcm00dUh6NjlJbGt4Q0VoU3VSSzFhbFRKeHNibXl0WHJuQzVYR2JNVFZaV1ZsRlJFUjJ6VWxoWTZPTGkwck5uVHpJbWF1Zk9uY0hCd1FFQkFjdzB3Q0tSS0RJeU1pQWdJREV4VVV0TGEvNzgrVEx5SW5PNVhDOHZMdzBORFRxRGU5KytmV2ZNbU5HL2YzK3hMZS9kdXhjVUZNUThDMFZSZCsvZXBTY1hKa2pNaXErdkwxMmlvcUpDWWxZT0hEaXdZTUdDZGV2V2FXcHFrcTZFOXUzYjB5M0RrWkdSeTVjdnYzRGhncW1wS2JQRGduang0b1hrRk5zelo4NnNSOHpLNTgrZk4yL2VySzJ0emN5Zzg4c3Z2L1R1M2R2ZjMvL25uMy91MTYrZjJDNXIxcXo1ODg4L1NUT0lzN1B6OGVQSEl5TWptY1BHZnZqaEJ6b2FrcmgwNlpLbnA2ZnNtckJZclBYcjE2OVpzNFk1UzVHazR1TGlUWnMyMFI4Vk1acWFtZ2NQSGhRckpMMUZ3NGNQUjh3S0FFQmRJV1lGYWw2V2FaQUFBQ0FBU1VSQlZHRmxaVFZqeG96QXdFQS9Qei95RTBjZ0VGeStmRGtpSXNMYTJuckJnZ1dKaVlrblQ1NXMwYUtGcTZ2cmxDbFR4UDUvanh3NTB0YldOanc4L1AzNzk4bkp5V0p6NHRENGZQNzc5Ky9wS09CSmt5WXg4ekhJSUJLSjd0eTVRMzdOM0w1OVd5UVNTZjZxaytydnYvK3U2WGNEQ1gvWnZuMzcrUEhqOSs3ZFMyWndpSStQSi9IWElwRm8wYUpGSmlZbTU4K2ZWMVZWUFhQbWpMZTNkNjAvL2NuUFNoay82NmRPblpxUmtVRit4ZTdidHk4dUxvNytmUmtZR0hqOStuVnZiMjh5N2lROVBiMmtwSVQ4dUh6eTVJbU9qazZkRWtqUXQxaUhEaDE2OHVTSmlZa0ovWmFKUktLcXFpb3pNek94N3MrN2QrK1NiQWVabVpuUG5qMmpLSXFFTHQyK2ZkdkF3SURrdkJWTGh5aURvNk9qam81T2JHeXNvYUdoalkyTldEeTRRQ0JRVmxZV2UwWTllL1k4ZS9hc3Fha3BHZEJRVWxKeStQQmhTMHRMRWdTdHJLeE0yazNJVEtJQ2dVQ3NHWVh1Smd3TkRUMTA2TkNmZi81SkJqeTFhOWR1M3J4NXg0NGRPM0xrQ0QxTFNGaFkyTm16WndVQ3dkQ2hReGN1WEdobFpVVVBNYmx4NDhhTkd6Y2t1KzNmdm4yYm5KemNyMTgvWnRBQTA0Z1JJMGdDRlY5ZjMrdlhyNU9NTXN3TklpSWk3dHk1dzB5a1FhTWp3UDcrKzI5NjlBWkZVWXNYTDZZb2FzV0tGYjYrdm1QSGp1M1NwY3V0VzdkMGRYWEZ3bEFvaWhvd1lFRDM3dDFyZURmcXpNTENvdGJBQlVtRmhZVXZYNzdNejgrbms2N3YycldMb3FqbHk1ZlR0Nnk5ZXZWYXZYbzFIVmhRVThLWXIyRnViaTRXamZIMDZkT2NuQnl4UWo2Zno0eFphZGV1bmRTUXV3Y1BIaVFrSkV5WU1JSGNPRWwxOCtaTjhxNEpCSUxzN095VEowK1NCczNUcDAvVFF6ZklmV1pjWEJ5eklYTFVxRkVrWmlVbUp1YjU4K2ZIamgxVFVsS0tpb3JLejgrZk1tVUtjM2pCKy9mdmx5OWZ2bUxGQ21adnVsalF6SlVyVjBwS1NweWRuWm1GSk1aTFRVMk5ySGJxMUNrb0tNakx5NHVaQVlnK1JVUkV4SUFCQTJTUGF1SndPRXVYTGsxSlNkSFYxWldhM3RiQXdJQ2VJbjNNbURITXVZRXNMUzBsNXdZaXZYVHE2dW9zRm9zZWRhZWtwS1NtcGlZNUNLOG1DUWtKVDU0OEdUeDRzSUdCQVgxbEVJbEVJcEZJYW51cnNySXlQWFpRUmtzVHVTeHMzTGhSc2oxcjNicDFMQmFMbm9PSlJ0NTlPc3lPWkw1NThlSkZXbG9hYzdNZVBYclVOU2RRTXpkNzl1eDY1UEFnOFZKMDYyU2ZQbjE2OXV5cHA2Y1hHUmxKU2tnY0VuTlZNcDBQU2YyMWZ2MTZzVXQ2VFVoeUlMTE01L05KNENZemdsWWtFdkg1ZlBwYlNmNWo5dXpaTXk4dlR6SU9qUHpISVMyZU1rUkdSbTdmdnIxRml4YVJrWkZTazRwOVZ4a1pHV1FCTVNzQWNobzRjT0QyN2R1M2JObkM1WExKOE5QZHUzZlRIYlR3YmVYbDVaR002S3FxcWdvSjdBT0FlcUF2aVRJRzFYd1BOalkybXpadDJyVnIxK1BIajBuSUJZL0hvOGNoa0V5MDlDb2R2MDVqVGoyd2E5Y3UyV04reER4Ky9IamZ2bjB5TnBEc0xTTURsaHdjSEc3ZHVoVVZGVVdpT2lJaUl0Ni9mMjlqWS9QeTVjdWlvaUl5TzRuWVhzeTdHenM3Ty9xdVhDUVNGUllXOG5nOHlhN0VtdXpidDQvWmRYMzM3dDBEQnc1MDc5NWQ3S1p2eElnUmt5ZFB2bno1OHNHREI4VUdLYW1wcWYzMDAwOWttUXlTSWFzLy9QQURYUTRrLzhHN2QrKzJiOSsrYmRzMnFiRU9ZZ2wzQ1g5Ly85emMzS3FxS25LVEhoWVc5dmp4WTVJdVFsZFh0Nlp4T014UTJyaTR1RTJiTnRHcjVIUFlyVnUzSGoxNkZCVVZMVml3NE83ZHUxVlZWVnd1bHhuQ1JSTDBNbFBDbUppWWJOMjZ0VldyVnZRdHc1UXBVOXEwYVVNR2VLaW9xRXllUFBtMzMzNWpEdU9SVFNRU3lST3drcFNVOU9EQmd4VXJWa2kyUDllYUsyWFNwRW4wVXdnS0NqSXdNR0RlYW5HNTNLcXFxaGt6WmpCVHRwU1ZsVjI5ZXBXMHcyUmxaYVdtcHFxcHFaMDllN2FxcW9yRll0R3RFUFRUOVBiMlp1NGVIaDR1OWo2MmJObnk0TUdEMDZaTkN3d01wRU52YlcxdG1WUFAwOTYrZlN0bnpJcWxwV1ZOODVveGY1R09HalZLL3Vsb1AzNzhLRFVPSmpvNm1wazRSTktIRHg4azUyci9HaHMzYmd3UER5ZlJNN201dVNOSGp0eTRjYU5ZK2xzckt5dlNGMENRMFgxa3VhS2l3dEhSVVNRU2VYdDdrOXYySlV1V2hJV0ZyVjY5K3VyVnE2MWF0U0tiVFp3NE1TOHZyMlhMbHN1WEw1OHpaMDZMRmkzSXVKVERodytMUktMRXhFUXlpN1NxcXFxMXRYVmlZdUxIang4MU5EVG8wYkJFVWxJU25XZWxZOGVPUjQ0Y2NYRnhZVTVOOWZidDIvSGp4MHZPc1Q1a3lKQ2E1Z2JTME5EdzhmR1pNV1BHbVRObnlOZzhrVWdrOXArTC90Y21OZC9TeFlzWHlmOEZNbDE0M2Q4QmlzL25yMXExS2o4LzM4UERRK3pOZFhkM3Q3T3orK3V2dnk1ZnZpeDIrOU8rZlh1U3JvbUVNWFhyMWkwNU9WbERRMFBHL3dKbThKYXJxMnROaVZMSU05MjhlWE5OVTFEUlV3RTZPenN6STBHVGtwSXFLeXNIRHg0c05mM1l5Wk1ucFRieUF3QkFyUkN6QXJWemRuWm1zVmlrSTVQRDRZaEVvajE3OWpnNE9IaDdlNVBRKzRrVEoyN2N1RkZOVFkzUDU1UHVGdWJ0Z1l1THk4S0ZDNDJOalRkdTNFaCttVW1WbVpsSnB6RWNOR2lRbkRFcnljbkpuejkvSm5FcWtaR1JPam82UC83NG96dzcydHJheXVqMTVQRjRkbloydHJhMlpONk55c3BLSG85SGxwV1VsSVlNR2RLOWUzZlNGVTBtb1NRUEVXSnBVY2lQN1B2Mzd3OGFOS2hMbHk0MW5mSFlzV05rMHRaV3JWcVptSmo0K2ZsOS92eTVkZXZXSEE3bnlKRWpob2FHOVAwUGFab2h2VnlQSHo4ZU1XSUVzMy9yNncwYU5FZ3NWMDFoWVNHSldibC8vejR6MVI3NSthV3ZyMS9YZVpwbnpwdzVZOFlNRm92MXl5Ky9pTVV5WDd4NDBkRFFVR3p3QkVuSFlteHNUSDRkWm1WbEhUNTh1RWVQSG1SMTc5Njl6Qi9La21PSnVuZnZmdjM2OWVEZzRNMmJON2RyMTg3YzNQejgrZk1sSlNYRnhjWGtUVHh3NE1DUUlVUElKNGZOWmsrYk5tMzI3TmtrZnFpb3FHalNwRWt1TGk3MGZKK1NTRmYwa3lkUHBNNmRTYnJxemN6TWdvT0QvLzMzWDlKMUp4WmkzN0psU3hhTEpSbDNyNmFtUmcrZ3YzWHJGcmxoV0xkdVhVNU96dG16Wjh2THkyZlBubTFzYkx4NTgrYk16RXd5d0VXeXAzelRwazAxeGF3SUJBSm16ay9Ta2tWYXJ3aDFkZld2bVF1R2R1dldMVlZWVlhJZmxaNmVIaGtaU1c3WU1qSXk2RUFOb1ZENDd0MDc1dXJYbjFmaHpwMDdSMS8wMHRMU3lGZG15SkFoZCsvZXBiZDU5ZXFWcmEzdHBrMmJKSU5GQkFMQm5qMTdSbzRjYVcxdHplVnlkK3pZb2FHaFlXOXZUd1k5TUJrYUdrb1dFa0toTUNBZ29FMmJOblRBRUVIZWJ1YlZnODV6SytiRWlSTkNvYkRXcnZFTkd6YWtwS1QwNzkrZnpKTHU1T1JFMmtETHlzb0NBd05KVi8zQmd3Zko1M3pLbENuTUpEcXpaczJTMGQ0aFQyYmRtcEJ4RlE4ZlBwUzhuWlo2Z3oxNDhPQlRwMDZSWmRMU1pHZG5KM21OTFNrcENRc0w2OTI3dCtUTDNyVnIxelp0MnNpNE8xVlhWOC9MeTd0ejU0NktpZ29kbTBnR1lXaG9hRXlmUHAwWnMrTG41MGNIdTlDT0hEbENqKytFZXVEeitiZHYzeDQ4ZUhEZnZuMUpZQ2lKSWVQeitmUWxLRHM3bTh2bE1sY2xqME5HOTg2Y09WTjJabXdhc3gwekxDd3NQejkvNDhhTnpKelZKUEpTTEx4ajZOQ2hrb2ZLemMyOWZ2MTZyMTY5WkdRWUpubnMxNjVkeTJLeDl1elo4OThIckdSbVpyNS8vNTU4ZitWOGlRQ0FSTkY1ZUhpc1g3K2V3K0hrNStldlhyMTY5Kzdkc3VlemgvcWg0d2lIRGgzNk5iTmRBTUIvcVdmUG5xcXFxandlTHpjM055VWxSZjVPMDY4M2MrYk1VYU5HdFd2WGp0eEVpM1Z4dlhuemhwblZzdFlzV1NrcEtWS25McTJxcW5ydzRBRjVYdVBHamR1eFl3Y3BQM1BtREhNMjUwK2ZQbVZuWjlmMFUzRFpzbVV2WHJ3Z3c5bGZ2MzVOZWlJTEN3dEZJbEdmUG4zdTNMbERmdHh5dVZ5eHhpdm1UQmxXVmxaMHpNcVhMMTk0UEo2cHFhblVGS1JTTVJNVnZIbnp4dG5aV1V0THk5dmJXM0x3Mk9iTm01ODllK2J0N2EycnEwdG5HaUJLUzB0SkdvYnE2dXJLeWtyUzh2Ymx5eGV5MExwMWExeTlTVG9CQXdPRDhlUEhkKy9lblRuNGg3UWhLQ2twYmQ2OFdmS2V1bHUzYnM3T3ptUjZFVExDaWpRZmtWRXJ6Q1lMSmhMclNVeWVQSm1FSmIxNzk4N2UzdDdMeTJ2NDhPSG56NS9mdlh1M2g0ZEh0MjdkU0JSTGFHaG9hR2dvOHlENit2cVRKazNLejg4WHk0c2dHeDJiWlc5dkx6dkJ0a0FncURWbVJTQVE3Tml4dzhqSWFNR0NCZFhWMVgvLy9UZHB4NkFvNnRTcFUvZnUzYVBIcEwxOSsvYXZ2LzZxUi9mejZ0V3JtVGRCNzk2OW80Tk9TSnREVUZCUWp4NDlSbzBhWldob1NFZEYwSVlQSDg3OGVMOTkrMWJ5RkQvKytPUEpreWQvK3VrbmVXSjA1TlMxYTFmSnRpbEpRNGNPcFVlZ3BhYW1scGVYTXk5SDRlSGg3ZHUzcDdPekp5UWtTSTFabVRCaGdyVzF0WXl6L1BQUFAzVi9CckwwN2R1M1k4ZU9wT2JrZGw3K3FYNHJLeXVuVFp1V25wN3U0T0NRbEpRVUdSbFpVbEpTVWxKaVlHQ1FsWlcxY2VOR09nMUpxMWF0VnExYU5YYnNXSEpydjJQSERqSk05L2p4NDZUZmhBU05rU3NiU2RiK3YvLzlqdzVSU2tsSlNVOVB0N096bzA4dE5RNnBZOGVPYTlhcytmVHBFNGZEWWJZaExGKytYRWFYaXI2Ky91blRwL1gxOWNrMUlUYzNWMnhxT1RwL21Kd1dMVm9rR1E1Rm51TzhlZlBJV1VKRFF6dDE2a1JDWkxadTNacVVsRFI5K25USktMUnUzYnB0M3J5WjlDSWRQWHBVTEtLRlhQWUxDd3RKM0hsWldSbmRVNk9tcGlZN3hGL3NwMEorZm41Y1hGeVBIajJZLzFWcm9xbXBLUlFLUjQ0Y3lXekRmUHIwNmNLRkMzLzg4Y2UrZmZ0Sy9UZEVNdDFpNkE0QVFEMGdaZ1ZxcDZPalF3KzJHRDE2TkRQWkF4RVNFc0s4c3lWejY5Q3IrdnI2NUhiOTVNbVRKS09BcEFFREJnd2FOSWpPc3lML21Ha3lCcnBmdjM2bHBhVUpDUW1EQnc4V203S1UyUUZQa0toMnFkTnprdWxPU08rVXY3Ky8yTmdYY25PdXFhazVlL1pzc2RzVjVuMzc3dDI3eGZxR0wxeTRJSlprcGJpNG1PVERvRHZtYlcxdHZiMjlqeHc1NHVycVNrYndoSVdGelowNzkrVEprM2w1ZVo2ZW52UWQ1dVBIajN2MDZQSEREei9rNWVYbDVPU3NXN2RPenRlSy9MWjcvLzQ5V1NiWk81ODllMFpDajFWVlZXdWRYMkRHakJua1I3T0hoOGU1YytkdTNyelp2bjE3K2J1VDc5NjlHeE1UczI3ZE9ucDJUTWtPOG9zWEwzYnAwb1Z1bDVFSG5SVW1KU1VsS1NuSjN0NmUyVHdVSEJ4TWZ2ZnI2T2lJUktLOHZMelZxMWVUYVJkYXRteXByNjgvWk1pUUJ3OGVyRisvbnR3aTJ0blpNZTkraTRxSzh2THlKR2ZWb1gzNjlDa2tKRVJEUTBNc1crK2FOV3VlUG4xNjU4NGQwZ0VaR0JqbzV1Yld0V3RYVTFQVG16ZHZTcDJWV2JLd1c3ZHVkQ1E0M2JLanJLeXNwS1NrcnE2K2JObXk4dkp5ZjM5L0xTMnRrSkFRRm9zVkhoNU9mdE5IUkVTc1hiczJKQ1RFeE1Ta3BybDR5VTJ2NUUwQ3M3K2NUalZFNC9GNGNtWURWbFZWcFh2NkwxeTRNR3JVS0RLZ3lzM056Y2pJaVBUMEJ3Y0hYNzU4bVd6RDUvUFBuVHRISjdyODVpbEFGZUw0OGVQa096NXc0TUNoUTRlU2dRN3kzN1FjUDM3OHc0Y1A1TUo0K3ZUcGp4OC9uang1Y3VYS2xjeldDaEo2NHVucEtaYm14OVBUazR6L3UzTGxTbVptNXV6WnM1V1ZsWm4zYWVSS1dOTXNhUWNPSENDaFl4a1pHUmN2WGlRVG44bW9xb2VIeC9YcjF6dDM3dXpqNDBQZTkxR2pSdlhvMGVQZHUzZVptWmxtWm1ia2FDMWF0R0RXUVRJN2haYVdGdmtxa2RuWlNJYmhxcW9xT3Y5d1JVVkZhbW9xV2ExcHptRGE1Y3VYazVPVHpjM054VEtYQkFVRjhYZzhzYlMwaExHeHNWaUprNU9UWklCalZsWldXRmpZaUJFakhCMGRwWjY2UzVjdUlwRm8rL2J0RXlaTXNMQ3c0SEE0aHc0ZG1qTm5EbWtRMmJseko0L0hzN2UzMzc1OU85biszMy8vOWZYMWpZNk9GanZYc0dIRG1QOWZPQnpPOXUzYnJhMnRtVlB0a2tMWkwwVVR4bWF6NVptcW5PU3BKZ3RrS2k1L2YzOVRVOU9DZ29JalI0Nk1HREZDSUJCVVZGVFFMWlVraW9pNUtqbldrT1JaY1hKeWtwcCtXUVllaitmajQwT3VzUWNQSGhUNzhsNjhlSkg1bTRwR1VvNlI1WDM3OXZINWZObjVxREl5TWhZdlhseFZWZVhxNmxxL1NhYS9CcC9QMzdObkQ3MzZiWU5yQVpvOE16T3pQWHYydUxpNFZGWldGaFVWclY2OTJzUERRM0l1UXZnYUpHMDdXWll4Z1QwQU5EUTZPanJXMXRaUlVWRmtDcDVEaHc2SlJWMThWOHd1dE1XTEY5TzlyUnMyYkdqWHJ0MWZmLzFGVmk5Y3VCQVRFeVA3VUsxYXRXS21tcUJkdW5TcFpjdVc1TWNic3l0UlEwT0RPWjdrNk5HajE2NWRPM2JzbU5RZVgvcm44YXhaczJiTm1sVlVWR1JsWlRWcjFpenk0NWJ1a0Y2MWF0VzllL2VZTzlZMFV6QnBCaHd5WklqVWhKcXlwYVdsT1RnNGxKZVhlM3Q3Uy8xZlJpWldtRHQzTHVuWmRYVjFwVHZnQXdJQ3lNOW1nc3dZUzdkUCt2bjV5VGxaVEJOV1hGeDgvZnAxS3lzckRRMk5QbjM2TUcrM2p4MDd4dVZ5bFpTVXhvNGRLelhQOUowN2Q0UkM0ZTNidDlldFczZisvSGxUVTFNMU5iVWRPM1pjdTNhTm1kdTFKaW9xS3FUeGxuVFphbWhvUEh2MjdOOS8vM1Z3Y0xDMXRTMHJLNHVPanA0eVpRb2QyalZwMGlSVFUxTVBEdy9TSGtneVBmZnAwNGNNSkpDSFVDZzhkZW9VYVFNNWYvNThUY21XUG43OEtCQUl4QkxOTW0zZHV2WENoUXV2WHIwNmNPQ0Fob2FHcjY5dmVIZzRmU2R1YVducDd1NSs2OVl0RWxKejZkS2x2THc4c1NHSVQ1OCtKUzBxeE9mUG4rbktTRFlwaUNrdExiMXk1Y3BQUC8xRStzc0ZBa0U5OG9iUzZoMjNWMVZWSlRiUGNsbFpHV2xpa214SUp3TXd5QnZYdG0zYmhRc1hrbGxqMkd6Mi92MzdBd0lDREEwTkl5SWlTR05YV1ZuWmxpMWJTa3BLckt5c0ZpOWVQSGp3WUdOall4Y1hGK2JzT1lTdnJ5ODlaRWlxa3BLU2I1c0p6OS9mUHlNamc0eVlKVDBVeTVjdnA1dTFwY1lSMHJTMXRja3VaRmlSc3JLeXZyNitnWUZCbXpadFJDSlJWRlFVM2J6cDcrL1BERmNxTEN4ODlPaVJpb29LK1pBY09uUm8vLzc5OSsvZko5TUdrWGZCMWRXVjNtWHIxcTBaR1JtU0RlTVBIejRVR3lwNTd0dzVnVUFnZFpBVm5lU1lwREppVG9MSkROTnAzYm8xUFg3NDBhTkhucDZlSGg0ZXBPbERLQlNLcFg2Unl0cmFtbVJBWVVwTFMwdEtTaG81Y2lUNVd0RU5Kdi84ODA5d2NIQy9mdjNvdVpiRVRKNDhPVDA5L2ZqeDQxT25UajE2OUNnempRcXpaWXp1WVNHRkZoWVdOVTFvUmRqYjI5dmIyOU9yMGRIUmNYRng0OGFOVzdCZ1FhMVBrSFJlcEtTa01QOC9rckhONmVucFl2TkhpM0YzZDkrOWU3Yzhwd0FBQUJwaVZxQkdIejU4b0tmeStlR0hIK2plR2hzYkcvckh3Ymx6NTU0K2Zlcmg0VUZXTXpJeTZHQ09qeDgvMGpuaE8zWHFaR0ppb3F5c1hGMWRuWjZlenB5OGxzWmlzZXJ4TTMzaHdvWHo1czB6TkRUazgvbDM3dHdSdXcycnJLeXNhWklGcVdrenBrK2ZUdWFxNk5xMUs4a1E0T3JxV2xGUnNYLy8vaDA3ZG1Sa1pKQWVhQlVWbFZXclZsMjZkTW5IeHljNk92cjA2ZE1CQVFHazBUTXhNVkVzL0puSDQ1RkJEOHkrNGJTMHRLVkxsd3FGUWhhTHBhU2twS1NrMUtaTm04bVRKd2NIQnk5ZHV0VEF3TURHeG9iTlp1Zms1Qnc2ZEdqU3BFbk1mQUFiTm13Z04vQXRXN2FNalkyVlB5U2N6T2J6ZjlnNzgzQW85Ly8vbThXZXRVUWJLcEtsS0lWV2RkcElpMDZMS0ZuU0lrS1VwU3lWWkFuWmQya1JvV3paS2tvYm5aUkRFV1ZKUXZhZEdUUE0vUDU0WGRkOTNiOTdsdFRwbk0vMzh6bnorS01yOTl3emM4L012YjFmNytmcitjVDRjQ0NwS0ZPblRvWHhQeHNJQkFMVVBrcExTMkVLaW8rUGIySmlBdDFwd1FwQlFjR2lvcUk3ZCs2OGZmczJKQ1RrdTZPNHliTjI3VnFvVTRTRmhaV1ZsVmxZV0tERk4zbDVlWEQ3dm1IRGhxaW9LQWtKaWFsVHA0cUxpNk4xQTQ2T2pxT2pvekJPR0IwZFJiODQ3TU9zYkZIQjJoRms4aFFLQmQzRjN0dmJPMzM2ZEtTb3RHREJncGt6WjhiR3hzYkV4TWpKeVdIbUk2T2lvdUxpNGhqSDI4akF5Y3JLQ2drb0JhOGpkWFYxTXBsTUlCQzJiOStlbVptWm1wbzZiZG8wNUlQRFVGTktTbW95WFVkbVptWlFDOHZNekh6eDRnVWlVbUhhMEJBWEZ4Y1hGL2ZkMTRSakUyb0V6NTgvcjYydFBYSGlSRU5Edzh5Wk14OCtmQWk5T0h2MzdsMnhZZ1V5YWwyMGFCSGEwL0x2bUp0SlNrb0NBUm5DMk5nWWpVYjcrNXJ6MEVOSFBCNFBQMGRUVXhQYUxCcnBGY01jUjJKaVl0bloyVlFxOWZmZmY1K1ltQ0NUeVRvNk9pdFdyT2pzN0dUdndKbWJtMXRkWFEybFd6S1pET05QYm01dUhBNkh0and0TGk3Ky9QbnovdjM3RXhJU1pHVmxNVlBheUpqVDI5dWJ2WDVvWW1MQ3c4TWpMUzF0NXN5WjE2OWZSd285OEN2REZXSEpraVdRb0RRK1BrNGlrWGJ1M01sVUs1T2JtNHZVZHN2S3l1Q0krUGJ0RzUxT1I4UmJaREs1cGFVRi9oUVdGbWF6WVoyZG5iNit2Z0lDQXNIQndaaEQrTUdEQnlNakkyeHFXTjhGZ2xyUStxM3g4WEhNSmV6V3JWdUppWWxpWW1LcXFxb2RIUjNKeWNuRnhjVTNiOTdzN093RTVRRmFETmZaMmNuUHo4OG9qbEZVVkVRYnZRNE1ERnk2ZEVsWldabHg0VTkvbHY5MnZpdGRRcWlzcklSak1EWTJWa1ZGUlZoWXVMMjl2YkN3RUlmRHJWKy92cm01MmRMU0VxbkNRellRMGw5WVdscGFXVm1KZWNHT2pnNUJRY0VmRmF5QXN3dm9SN201dVJjdFdvUWNtQU1EQStucDZhQVBLeTh2MzdWckYxcUNpVFJMVlZSVVlGb1ZHYW1xcXJLd3NPanI2N094c2NHMHEvNHorUG41ZmY3OCtaOS9YdzRjL21lUWw1ZjM5L2QzZG5hR0ZuTUhCd2NmSHg5V25tb2Nmb0txcWlxWWtoRVJFWmxrdGl3SERoeitqMkJnWUFDYWxZNk9qb0NBQUhRNnlkOUJSa1lHTWxLenNySkNpazR5TWpMSVlKYWZuMTlVVkJUNUV5TUVZY3FjT1hNWVkwYWhnakYvL256MFExcGFXbTV1Ym1qRHJicTZ1cHljSERVMU5WWVdCUWNPSEdBL2tmYWpnR2JsSjBJNjNyNTlhMjF0M2R2YjYrUGpBd25YVEpHVmxVMU1URFExTlUxTVRIei8vdjI1YytjUXZZNkVoRVJzYk95bFM1ZkV4TVNzckt6MDlmVmRYRndVRlJYL0k3ZTQvd2U1Y2VNR3Bvb0ZkSGQzUjBWRjhmTHlqbzJOVlZkWG8rVUNmWDE5VUx5Q25SbXFGbWhSMU9IRGg5RlR1U2twS1FRQ0FScllTa3BLTWpJeXVMbTUzNzE3aC93RU1KRnZhMnRMcFZKcE5OcWRPM2ZJWlBMOCtmTkpKTkxpeFl1UnFsUnZiNitFaEFTbVNMVjY5ZXFUSjA5TzhzT1N5V1JFNGxCVFUxTllXTWgwTlNqdXNYb1VhcjhCQVFHelo4K20wV2hwYVdteHNiR3paczA2ZmZvMEtIVVdMbHk0ZS9kdVgxOWZDQ2ZLenM3VzE5ZkgyRVphV2xvaUZqWFFOdmJ3NFVQNFA2UDVNWWEydGpZWkdSbXdMWWRLd2lSN01JRE96azV3NWdCK3Vxd1JIQnpNTktUczd0MjcwTGFFNGNXTEYxRHVuakZqeHVuVHB5SHlLU29xcXIyOWZkV3FWZTd1N2tRaU1USXlVa1JFeE1EQUlEOC9QejQrUGpFeDBjVEVSRk5UMDg3T0RpeXh4OGJHRUo5eUpITGx1OEFabUllSEIyMTA4WE5jdW5RSlVlcTR1TGowOXZiNit2b2lnMjRaR1JtbTZWb0lBUUVCZzRPRDA2Wk5tenAxcW9pSUNGS3piV3hzTkRNejQrYm1ocUlRaVVSQzd6Q05qWTFNdHp3dUxxNmtwSVNQanc5SjUySFA2OWV2cjEyN2h2eEpKcFBwZERvL1B6OWkzOHNLYlczdHBVdVhKaVltd3A5TGxpeEI5Qjg4UER6SXlRSGNaNVdVbEdERU1jbE9RcWJOWUltSmlXVmxaV1ptWmtpNWxVS2hlSGg0cEtlbkt5b3FSa2RIcytubGcwN1g4UER3L2Z2M0h6bHl4TUxDQWpscG5EeDVVa1pHNXZUcDAvSHg4WThlUFhyMTZsVlFVRkIwZERReWV6VkpvSlEzZWNIcmxpMWJFRk4vRW9rVUhoNCtmZnAweG10UVptWm1UVTNOeVpNbmtSb1J1TXR3NE1DQkE0Y2ZncU5aNGNDU2UvZnVJYjUyMXRiV3lDaGk1c3laU0N2RGt5ZFBQbjc4aVB5Sm5rRjg4T0FCSWlaRm51N282RmhTVXBLV2x2YXJacU9SR1Q0ZUhoNVc0MmMxTmJYZHUzZXpmNTJSa1JFZkh4LzBFaUtST0RFeDhlYk5tNTA3ZHhLSlJCaURQWHYyTENBZ0lDMHRUVUJBNE9IRGgrcnE2a1FpRVc1UzRjWTBMUzJOUXFHZzQ0UUxDd3U3dTd2TnpjMlJHekpGUlVVcks2dDkrL1pwYTJ0ZnUzWnQ1Y3FWc1B6dzRjT0Nnb0x3YWhjdVhPRGw1UjBaR2RteFl3ZjRndnpRUjJhRnJxNHUxR1RKWkxLeHNUR1pUTDU5K3piOGFwTVhETlhVMU1CRUZKVktKWkZJdzhQRGFMMDJLeUMvV1ZwYStzcVZLM3YyN0xsNjllcnExYXQvYU9PL0M5eDBZblJMRkFvRnZubGVYbDVSVVZHbWJVTTZPanJRWGpsMzd0ejgvSHdKQ1FsNGtiR3hzZlQwZER3ZXo4cGhvcjYrL3U3ZHV6Tm16UGoyN2R2WHIxL1JtcFgyOXZhRkN4Y2lmNnFycTJkbFpjRlhQVEl5QWk0N0NKOC9mNmJSYUppRk1DOE83cHA3OSs1RmYxMDNiOTVzYW1xeXRyWUd4VkpwYVNtTWxvZUhoK0hPK092WHIzeDhmTisxSXdaVVZWVWgzYW04dkJ5UHh5TkpUMHpGNEpxYW1xdFdyVXBLU29JWVY2WXZXRkpTOHVyVks1alVCMjJFckt6czdObXp0MjdkNnUvdlQ2ZlQxNjFibDVXVkpTMHQzZHJhMnRyYUNxdlJhTFRLeWtya01GbTRjR0ZkWGQzQXdBQXIyZGxQb0tpb2lERlBmdlRvVVV0TEMyYUlSYWZURVYwT21VeG1EQ01ISU1XRFFxR3dNcDdoNWVWbGVsZ1pHQmowOS9kakZvYUdoaUpXSW9DMXRiV2RuZDJYTDE5RVJFVHUzTG5UMk5nSWpRaGc0K1RyNjd0NDhXTDRzZDYrZmV2czdCd2NIS3lrcEZSZlgzLzE2dFVkTzNaQUcxQllXQmppaklYSDQ5RytKZzBORFQwOVBjN096amR1M0ZCUVVHQzBQSUhUT0N0UFlJQktwZHJaMlQxOCtIRHUzTG5YcmwxalBDTTllUEFBdnFXcXFpcEVyU2dsSmNYVUh3SnRLSXFJTURadDJxU2twSVIwZnF4ZHUzYk5talZJeHdtckFnMlZTclcxdGUzdjcvZnc4R0NqT1pzTUpCSUovUlBqY0RnQkFRRTQwTkIrWFpjdlg2NnZyL2Z6ODRNdm9iNiszdC9mWDB0TEMzb1pwYVdsUTBKQ3pNM05UNTQ4S1NzclN5UVMxZFhWbTVxYWtLZC8vZnFWYVJXanZiMGRmZGFDY2lUVGhmOWE3T3pzbXB1YjA5UFROMi9lekZRUk96RXhFUm9haWh5UG5aMmRIejU4OFBMeXVuang0c1RFeEt4WnN6UTFOVnRhV3I1OCtUSjM3bHhFVUZoVFUwTW1rOUg2d2hrelptUmxaYTFac3dhNUN2ZjA5QkFJQk15Unl3b2RIUjJJYWV2czdFUjNpeUt5UzFEVnBLZW42K2pvakl5TWxKZVhtNXViTTg1UGo0K1BmOWNodWJTME5EWTJkbVJrNU5TcFU4ZVBINS9NNXYxQ1BuejRFQjhmLytIRGgzLzRmVGx3K045RFZsWTJLQ2pJd2NHaHQ3ZVhSQ0s1dXJvR0JnYit4WXNhQndTWThPYmk0bHEvZnYwdmROVG53SUhEUDRDMHRQVEJnd2RoK3Eya3BPVFVxVk9Pam82VFRKZitDUW9LQ2hCaHZibTVPVkp3cUtpb1FHYWFCd1lHd0lFVi9tU2E0c0dVNHVKaWVYbDU5Z0Z3Q3hjdVJOY1d3R0NHVHFlem1hdG1aUjlGSnBPN3U3dC80bExTM2QwTlhmaVljR2VtaUl1TEh6aHdBSXFLN3U3dU5CcnQvUG56VEUxbDBFaExTeWNsSmRuYjI3OTkrM2Jmdm4xMmRuYVdscFlnOGxaVVZDUVFDSktTa3RCelAydldMQ1QrK05PblR4aHB3aVJuZi84MzZPdnJRNHdZMGREcGRFZEh4Nkdob2ZEd2NHdHI2M2Z2M3NHMDlNVEVoSitmWDNaMmRuSnlNaHVqWlV3M1JVbEpXMERFb2dBQUlBQkpSRUZVQ1I2UGgvclB0bTNidG0zYkJyK0NrNU1Uc2s1VFU5UDE2OWRWVlZYaGg1YVZsWVdHUUdUTU96ZzQyTi9mejZxR21aaVlDQVVXTnV6ZnZ4K3Q3Ymh3NFFLOEJlTm5YN0prQ1lsRWV2ejRNYXRFK01iR1JncUYwdExTNHVibU5qSXlRcVBSUWtKQzBENUdkbloyZVhsNThmSHg0dUxpZlgxOWlMNEV2Y0V3bzUrY25KeVVsS1NucDRjTXU2WlBuNDZ1Q1RPaXFLaVlsWldGMkpDVFNLUWZpcmpxNit1RHN4K1ZTaDBmSC84cnJUZ1FZTVRxVzBLNGYvOCtrbmtOSkNVbFJVZEh0N2UzUzB0TGg0V0ZiZHEwQ1l4dDh2THllSGw1eGNYRmRYUjB6cHc1WTJwcUdoRVJrWktTWW1ob3VHSERodERRMEthbUpyUUgrUThoSnlmSFZFenpReUNtUGlrcEtlM3Q3WHg4Zkc1dWJoWVdGbVptWnNpdmtKZVhoejZyVUtsVTVFWnh3WUlGeWNuSmRYVjFqSzk4Nzk2OWFkT21RWHVWaTRzTFVudjg5T25UeDQ4Zm1jWXRUWmt5WmVIQ2hSb2FHamR2M2l3dExVVWtGTkM0aGE3RnpabzFhLzc4K1RZMk5vaWJWMU5UMDg2ZE8zLy8vWGVtMmtkRzNyOS9qOWk3R2hrWklab1ZFb21FWExtZ2QvZkpreWZnMGNMS0taK1IzdDdlMTY5Zk0rME5SbGF3dExTc3FLaFFWRlM4ZHUwYSsvWXpMaTR1R3h1YmFkT20rZnI2aG9hRzNydDNMeVVsQmFKL1pzNmNLU2tweWNYRnBhS2k4dWVmZi9MeDhTa3FLb3FKaVlGbUpTa3BDVjFyWld3NlFvQUxHWUZBWU9NampxN29JbVkvZERvZHhIa09EZzVidDI1Rkc4OC9mUGl3cHFiR3hNVEUydHFhL2FmandJRURCdzdzNFdoV09MRGs4T0hEKy9mdkh4Z1kyTEZqQjNyNTNidDNZUm9TUmgxalkyUElkQXZhR25IWHJsMHJWNjRjSEJ4RUswK3RyYTJmUG4xcWJXME5zbzkvNW9QTW1UTUgzWkxPbEs2dUxveG1CYXdtVzF0YjRlUFgxOWUvZWZQbTlldlhPM2Z1SEIwZDlmSHhLU2twU1U1T2h2dVk5dmIybEpRVUlwSDQ5T2xUekVRK1pKMmdOMEJQVDQrWGw1ZlJhM0hPbkRsbnpweUIvKy9kdTNmTGxpMm5UNS8yOVBUOGE1Lysvd1BKYVVwT1RvYVIvTHg1ODVEeENkTzhKRVpTVTFQNStmbWhkRTZoVUVKQ1FqQzVCcG1abWJtNXVaR1JrZWdKKzZsVHA4Sk9OV3ZXcklzWEw4S2Z2eGJRYldDRUdsUXFGZkc2S0NvcWlvMk5sWkNRUUJlbU96czdOMi9lRERVZGIyOXZMeTh2WlBCSkpCSm56WnJsNk9nSTk4U012SDc5bWtna1hybHk1ZURCZzIvZXZFR2tMWjJkbloyZG5aaXNIK1Ntdkt1cjYvTGx5K2lIaG9lSHg4YkdNQXRCUXdQakhPVCtlSHg4M04zZC9jdVhMd0VCQVNBVm90UHAyN1p0RXhNVDYrdnJxNnFxZ3ZXcnE2dlpaMGI4Tk9ycTZzZU9IU09UeVJFUkVTdFhybVQ2THRuWjJVUWlFVWtkc3JXMVhiMTZOWHpuc3JLeUpTVWxmWDE5akVVMGJtN3UzTnhjeEU0RDBOVFUvQ1dhRlFqbzBkRFF3SXpuR3hzYk96bzZNQXZIeDhjUnpZcUJnVUZ0YlMyYlZ3NEtDb0xFSDBhOHZiMFpnMkQ3Ky90OWZYM1JwMHBXekpzM2IvNzgrVkFNcmFxcWNuTnpRL2JEaVlrSkdvMEdZaEVQRDQvUjBkSG01bVpvYVRwNzlpdy9Qejk4b25mdjNzWEh4MnRvYUdEcUMwQlhWeGRhWmNWSWQzZTNoNGVIcUtpb2dvSUNZend0QU10VlZWV2pvcUlZS3gwVkZSWHQ3ZTNjM055Wm1abFF5b0hhWW5SMGRIUjBOTk1YeEdqT1hyOSszZHpjekZnaFFuQjJkZ1puWU15SSt0bXpaK1hsNVR0MzdqUXlNbUx6R2RrRHV3MW1YK1hqNHdOeGxaQ1FFSlJ1NFdlOWQrK2VxS2dvZkFuRHc4UFFXaEVRRUlDY2JiUzB0RnhkWFM5Y3VLQ2lvbkx4NHNXdXJxNHJWNjcwOXZhS2k0dlRhTFNhbWhxbXJaQVpHUmtaR1JtWWhhdzZuMzRKZFhWMXJIN3VYNDY4dkR3NlNmRG5PSHIwS0psTXpzdkxvMUFvaUhNWW12ejhmQnFOdG12WExyZ2tUWjgrM2RmWGQvUG16UVVGQlZ4Y1hPN3U3bEM2UllMSjBEQVdnQklTRXBCZGZYeDhmSEJ3RUMxQVljT2lSWXRnLzNkM2R4OFlHRmkyYkJtanR4YnNVV0ppWW14S0oyRmhZZFhWMVRvNk9yRDlUQWtLQ2lJU2lWNWVYdWdNN0Y5Q1hsNGVVNmRvdU5wMmRIUjgvdndaVXIwQU1URXhSb2tlQnc0Y0pvK1VsTlRWcTFjZEhSMDdPanFHaG9aY1hGeUNnb0wranJ2b2Z4dmo0K09JV0p3VERNU0J3MzhqQnc0Y2FHeHNoRkRSMnRwYWMzUHpwVXVYaW9tSlRaMDZsVlUyTGo4Ly8zZDdtWmdTSEJ3OE1UR1JsSlNFaWMzTnlNaEFyTy9JWkhKSFJ3ZHk2MGlsVWpGV2ZNK2VQVVBhelpIQjRJY1BINDRkTzhZWXlJdm05ZXZYU0pBWjh2VEN3a0poWVdHMHRRTlRwa3laWW10cmkvejU0c1dMNU9Uay9mdjMwMmcwY0daRmgwY0FTRytBdUxnNFNFWUFhT1FvTEN4azQxMkJvS0tpQXBxVkdUTm1DQW9LZ21reHF3RWc1b21KaVluWHJsMUxTa3JDYUZ5K2ZmdUc2VDhCYW1wcWdvT0RrZmpwWDZoWmVmZnUzYnQzNzM3SlMzMlh4WXNYczQvaVpVVkFRTUQ0K0RpakVDUXFLdXJseTVlbXBxWWJOMjVVVUZCNC9QaXh1Ym41NE9DZ3ZiMzk4K2ZQRlJVVm1SNG05Zlgxb0dlcXFhbEJVazZnZEVBZ0VOQkx3SGdBbVlhdnFLZ0lEZzVldW5ScGJHd3M3UGw1ZVhtZlAzOFdFeE9ycXFxQ2RVRFJqdTR4bURwMWFtWm1KalJpQlFVRkRRME5zZit3ZW5wNmtwS1NtWm1aN09zWWJXMXRZS1R4NXMwYlZtNUQ4K2JOS3kwdEZSWVdmdmZ1bmFHaDRmNzkrekYxSndrSmljT0hEOGZFeElpTGkrdnE2akoyWFVLUDBQajRPRWhnUlVSRUptK0dOemc0K1BidFcrVFAwZEZSeUZHQ1A3OHJLVk5RVUlBT2xnc1hMckEzQlprTU9qbzYzNDJKcjY2dXh0U1VhbXRyS1JTS2k0dUxrWkVSRHcvUDBOQ1FrNU5UVVZHUnFhbnArL2Z2YlcxdGJXMXRMUzB0SlNRa1BEdzhEaDA2NU9Qak0zLytmQUtCZ0d3OGxVcEZHOVd3Z1Vnay9wQy8rR1JJVFUwOWYvNzhraVZMb3FPam82S2lRa05ENzk2OTYrcnFDdmJEaXhjdlJrdE1zck96a1k5UHBWSTlQVDM1K2ZuUnFnc1NpVFE0T0tpaG9URnQyalFkSFoyM2I5OFdGUlg5K2VlZjBQSWtLQ2lvcDZmSE5GVnQ3OTY5MnRyYThDT2l6OVhBa1NOSGtQOGZPblFJbldJL01USGg0dUlpTGk1Kyt2UnBHbzNHUHNsci92ejVLaW9xeXNyS2tDc0U3a0VJZlgxOXlKVUxLbUFSRVJGb0tRYUdnd2NQTWo1Njd0dzUwRjlDRFpNUklTRWhBUUdCOWV2WDc5dTNEK04relFvVEV4TXRMUzFuWitlVksxZUNZQVg0OXUwYk56YzNVOVZMUWtKQ2Eyc3JNZ1hBeGljR2FoVHU3dTVJY2hralBqNCtqRkxMam80T0lTRWhLU2twZTN2N1M1Y3VyVml4WXRXcVZlcnE2bWxwYWRldVhkdXdZUVA3ZUNrT0hEaHc0REFaT0pvVkRpd1JFaElTRWhKaWpFVmN0R2dSY3Q5ZlVGQlFWMWVIcURSYVdsb1FhMEZ4Y1hGeGNYSE0zTWFDQlF2T25qM3I3dTd1NXVZV0VCRHdqM3lPbnlRbEplWFNwVXVIRGgyU2xaVWRHeHZyNnVyUzB0SnlkM2VmT25YcTFxMWJSMGRIQXdJQ29PaXdZY09Hckt5c3ExZXY0bkM0SlV1V29OTTNtcHViUzB0TE5UVTEwU09jalJzMzJ0blpZWkk0R2hzYjBiZFRGQXFscjY4UDA1MGpKeWYzUzdvQTZYUTZwRytDTjRDZW5oNW1ZOWpRMDlPVG5wNitjZVBHbkp5Y2d3Y1B1cnE2bXBxYUppVWxvYXZuY0IrOGN1VktwcjBDT2pvNjY5YXRnNGZxNnVvd0dnWHdHOENJQUk0ZlB6Nlp0b1AyOW5aUlVWR013U0RpczRLUW5aMk5ubHhIWmt4SkpOS0RCdytzcmEwbm41WnFaR1NrcXFxNmZQbHlDUW1KMHRKU2MzTnpXQTdmQUtzQUYxbFpXY3luam9pSWlJbUpZZlJaUVVoTVRJVHZaR0ppWW5SMEZJL0hJL2ZXWjgrZXJhK3Z2M0xsaXJlMzk2dFhyN1MwdElhR2hpb3JLOEY0a3hWc1JpQ3NRTnZZN055NU15SWk0dnIxNjR4SGNWRlJVWDE5L1k0ZE94Q0JoYkN3OFByMTY1RnlHQTZIRXhjWFo1V1QvVGNCSlRiR3M5bDMyYjU5dTRhR0J0T0gydHZiSHo1OHVHelpNZ2doWmdRWnJmWDM5OVBwOUE4ZlB1emR1N2VxcXVyTm16Zm9EaDZFM054Y2UzdjdtemR2b21meHlXU3lzN1B6MHFWTEVlMEZoVUlwS2lweWNYRlp1WEtsbzZQajdkdTNvZXVPbDVlWFJxTkJkd2g4K1hmdjNoVVVGUFQxOVdVOHdHazAydWZQbjluTEJieTh2UHI2K29LRGc1bldKWkhLNmQ2OWU5M2MzSmdhZTZhbHBTMVpzcVN4c2ZIMzMzOS85Kzdkc1dQSFFPZDM3Tmd4cGxLU3VMZzR0QlNqdjcvLzNMbHpRa0pDR04wa0dqRXhNVGh6VXFsVXRFL1BoZzBibkp5Y29GVDYwNEIvaVkyTkRTSy95OHpNUkM1cWtwS1NpSWZON2R1M3lXU3loWVVGN0dQKy92NmZQMzlPU0VoQUQ2UUxDd3NsSkNTdVhMbWlxNnZMemMzOTZ0VXJFUDNvNnVwKytQQmhkSFFVSFZjUFJ3b2VqemN3TUVCL1Z5TWpJL3YzN3pjME5NUXNOREl5K29tRG1pbDFkWFZNZS9YK0RyWnUzZnBYTkN1am82Tzh2THdFQWtGUVVIRHo1czMzNzk5dmFHakFWRW5BTmdtUHg2UGxzeGh2TUFLQjRPTGk0dUxpOHFNYkFBSHczMTB0TGk0dUlpSUNkb2FPam80blQ1NlltSmdJQ1FreGFsYnE2K3ZoR29FWUpqT3VFQjBkdlhEaHdwTW5UekpxVmpvN08rSFVLaUVoRVJ3Yy9IZEVYZVRsNVUwbURSQlFWVlhkc0dGRFlHRGdMOThNRGh6K1ZVeWZQdDNiMjl2ZTNyNi92Nys3dTl2WjJmbnExYXMva1VyR0FjMnJWNitnbjF0U1VoSnAxdWZBZ2NOL0YyNXVibGV2WGtWRUd6QUdaNE9ZbU5qUGFWYWdGb0dlNCtmaDRkSFYxVFV5TWtLR2lqdDM3cFNSa1FrSkNZRS84L1B6UVUrRE1IdjI3QzFidHNELy8vampEeEJES0NrcGFXbHAzYjkvMzhMQ0F1T2tnbEJmWDQrWjRTT1JTRGdjamtxbFlwYlRhTFN4c1RFa25JS0xpMnZhdEdtMnRyYkR3OE93NXR1M2I1Y3VYYXF0clgzaXhBbGtJSVBZb3dKSTVvaTB0RFJhczdKMzcxNDJnekkweTVjdlJ3WkJLMWV1TEN3c0pCQUlrK3c3TnpNelc3VnFsWVdGaFltSkNmb0xiMmxwYVc1dUJya0RnVUNvckt6RVdGVG01dVlpTS8yUUhEU1p0MlBQdTNmdi9yRmhFVXlULytoVCt2djcwOUxTenB3NWc4bFl5YzNORFE0T0ZoRVJnZGxUYlczdG1KaVl0Mi9mdXJxNk5qWTI3dGl4dzlQVEU2bXcwV2cwMkJtT0hUdlcwZEdSazVORG85R0tpb3FLaW9vd2I0Y1pMbWxvYU9qcTZzS1FlWFIwRk9LTW9aaTJiZHUydXJxNnVYUG5Iamh3d00vUGIzUjBWRUJBNE9YTGx3UUNBZDMxQkE0NjhQOW56NTR4TlhVb0t5dno5dlp1YW1yUzA5TVRGUlhGNFhEZi9YR1JRNit3c0pCTlFwYTR1RGlGUW5GM2Q1OHhZd2JTUFlqbThPSERxYW1wYlcxdGJPUldlWGw1N2UzdDRHSnJiMi92NWVXRmFjSmh5cGN2WHpCZW1PWGw1Y2lTdjlKMUF3Vm5wcFdCeWZSTlRSNW5aMmRuWjJmb1JLMnRyYld4c1dsdWJuWjFkVFUyTmg0ZEhiVzN0dzhPRG43MjdKbW5wNmU4dlB6Y3VYT2pvNk14djI5dGJlMmVQWHZRYWpNNHVSR0pSUFN4VDZWU0dTdW9mNFdxcXFxUWtKQ25UNTh1WHJ3NEtpcEtSRVRFeWNscHg0NGREZzRPZG5aMkR4NDhVRkJRVUZSVUJIdGpvTGUzRjlOU3NtdlhMblJ6UzJKaUl0SnUrdmp4WXg0ZW5xS2lJbFplNW9oazhOU3BVMi9mdmtXRUtibTV1Y2p0ZlZCUVVGWldGcnBFakduNnZYTGxTbmw1dWFlbnA2Q2dJSmxNZG5SMFpQT1JEeDA2cEtLaWdzZmpHZXVReXNyS0J3NGNRSFFiang0OWdoNWpFR0RSYURSN2UzdU1wRWxIUndjaW9xaFVLakt6WUdGaDhmang0K0RnWU9RaWlJR2JtenMwTkZSQVFNRFB6NDlwSWhVakJ3OGVuRGR2WG5KeU1tWWVwTFMwVkVsSkNZL0hFNG5FOXZiMit2cDZKT3dKU3JpK3ZyN3cvMmZQbnQyOWU1ZHBIYml6czVPTGk4dlEwQkN0aGtGNC9mcDFhV2twNXVJSVNFbEpnYkt6cnE2dXFLam94bzBieU00cEtpcjYzWDVwRGh3NGNPQXdHVGlhRlE0L2pJS0NBaEtsMGREUTBOcmFpdnhaVVZIeDNac1B5QjdPeWNsWnZudzVXdDd4ZjRyNzkrKzd1N3ZyNitzZk9uUUlwbWFQSERraUlpTFMwTkRRME5Dd2R1MWFKU1VsYm01dVpOYjI4T0hETTJmT1ZGWld4cnhPYW1vcU9GaXllcU9IRHg5Kyt2UnArZkxsbHBhV1NOVUFZT3lrTHk4dlp6clYvYU04ZnZ5NHFhbHA2ZEtsNWVYbFg3OSt0Ykt5OHZIeG1XUUJJam82bW8rUGI5T21UVGs1T1lzV0xZcVBqMDlMU3hNVkZjM056UzB0TGJXMXRZV2JWNkNtcGlZcUtzckR3d05qd0lBTWordnI2NUg4S1lUVzFsYk1RclJKSXl2b2RIcE5UUTFqMFpsUnMvTEhIMytndjBaRUtrUWlrUklTRW9oRUlscXo4dWpSbzh6TXpLdFhyN0tTTzBDQTlNYU5HOVBTMGpvN08rRis5K0hEaDNnOG50VjhZVU5EQTlKaWhXd0RsVXJGTEFTVWxaVnYzNzZ0cWFscGJHd2NFeFBEeDhmbjR1SWlMQ3pjMXRZV0ZoYW1vS0NnbzZNelk4WU1UVTNOcDArZjV1WGwyZG5aRlJZV1VpZ1VOcTZNUTBORFArRnlCSU0wdUd1WGxaWGR1blZyVGs2T2lZa0p1cll5TmpibTQrUER5OHZMdEljQXc1NDllNzUrL2NwbUJWdGIyNzg0WEVlQU1ReXJsanMyb0ZPY01aU1VsRHg4K1BDMzMzNDdmUGd3cTNVdVhMaFFXbG9LV1ZvZEhSMFNFaEpIang3OW9heGlOemUzOXZiMnFLZ29xRXNPRGc3VzFkV2RPWFBtenAwNzN0N2UyZG5aRWhJU09UazVNSWdsRW9sSXRCUHNsdXJxNmpObnptUjhXY2c5WWQ4Sk5ILysvSjA3ZCtybzZHQTBLMSsvZnIxdzRjTHo1ODlCOG9XRStHQm9iVzNOek14MGNuSUtEdzhuRW9rQkFRRTJOamJROU5iZTN2NysvWHZHcHlDMkpkQjdkUERnd2VibVpqOC9QemJHb1o4L2Y5YlQwNE5CTEkxR1c3VnFGZktRdWJsNVcxc2IwK1F5MkIrWUhuRVpHUm1JeEhCMGRKUklKRnBaV1NHUGxwYVdJdVBoMmJOblErdE1UMC9QelpzM3BhV2xFWk5iYTJ0ck5UVzEvdjcrVFpzMnhjWEZ5Y3ZMajQrUGUzdDdEdzhQUDM3OEdQWkROVFUxWGw3ZW9xSWlYVjFkK0lZeDZpZ0JBUUhHeGtkd3c1bzZkU3JtdDJOYzg5OEFrb1lHTmRiNzkrLzcrZmxoU29wcGFXbFZWVldHaG9iZlRTVE16ODluSHowdUlDQ0FVUlpPcGlLSjlIckNiaXdwS2JsNzkyNTdlM3VNUHhudzU1OS80dkg0K2ZQbnYzanhndWxMU1VsSmlZcUsrdnY3WTBwZ2REcjl6cDA3QVFFQjBKNFlHQmo0ZHdoV0pxOTNYTFJva1o2ZW5yYTJObWl6T0hEZzhCZVpNV01HeUZaSUpGSkxTOHU1YytkOGZYMS95RWFlQXdZa0dJak5EVE1IRGh6KzczUHExQ2xkWGQyVWxKVHk4bkxFZlBFZmdKK2ZuNVhYSnFDcnE0c2VsNEVyQStMdTZlUGpneGg0V0Z0YnYzcjFLamc0bUxFd0FoZ1pHYUVIeGNuSnllZlBuejkrL0RqamlEc2dJQ0FtSmlZeU1oSnFGRUJxYXVxVksxZGdpdFRZMk5qVjFSVm04dUJST3pzN3pHM254NDhmbVc0R2tVaWNUSncwYUJkRVJFU1FKWEFQakNpS3ZuNzl1blBuVG5OemM0eUtwYTJ0YmR1MmJVaWhCak55ajR1TEV4VVZoZUdTbHBaV2JHd3MwM3Rwd052Yis3dmIrYitCa0pDUXVycTZpWWtKV3JOU1hGenM2T2hJcDlQNStQaWdGTFo1OCtibzZPZ0RCdzV3YzNON2VIZ2d1OVBBd0lDbnArZUxGeS82K3ZwQTFIWGd3QUc0dTNCeGNVRUhLSnVhbWhJSWhQajRlUFM3RTRsRUJ3ZUhtemR2VmxWVnJWKy9IdFFodDIvZnJxcXFVbE5UczdPeisvcjFxNUNRMEtWTGx3b0xDN2R2MzU2Zm43OTI3VnBXSlUzR0NsVjdlN3VmbjE5dWJxNmNuQnltc1ljOUR4NDg0T1BqMjdGalIzWjJ0cXVySzV0aVFsQlFVRjFkWFh4OFBGTXBNTGpiSXRVRHBpUWtKS2lxcXI1Ly8zNXdjUERQUC84RWdRdDYvMmVLdkx4OFptWW0vTCt4c2RIZTN0N0l5QWlaN1JZVEU1dU1LUkVyakkyTm1aYjdpb3VMMlVTbC9DandGaVFTS1RvNk9pNHVqbytQTHlRa0JQWUJBUUdCeU1qSXlNaklzTEF3ZlgxOUF3TURjM1B6MmJObk14MUkzcmx6QnkxQ1dyWnNtWW1KeWNtVEo1RWxYbDVlR1AzZlg2RzN0OWZFeElSRUlwbWJtNnVycXo5OStoUjV5TVRFcEthbUJucUt1TGk0a0xnY2JtNXVNek16TXpNejlPdDgrL1lOSGR5RGJ1b29LU2xKU2txeXM3TkRUcGhkWFYyUmtaRnFhbXJyMXEyenM3T3JyS3lFWUpvdlg3N3MyTEZqMWFwVjRHUXZJU0dCN0RsUVoyQVZwSFgzN2wyWWVZR2pDWnlBTWVzTURBejQrUGprNWVWcGEydGpOaDZOdnI0KzRwRE5DQjZQWjd6U0hUeDRFSlJuSXlNamlHWkZYVjFkUzB2cndZTUgxZFhWakRNakFCeGw5dmIyeU85Nzl1elpnb0tDVjY5ZVllcnQ3dTd1T1RrNXNJOWh5cWR0YlcxNWVYbmdTYU91cmg0YUdxcW5wd2ZkTW96dmlFNWh4Z0RXc05iVzFrd3RmRVpIUjhHSENiMlFUQ2EzdGJWOS9mcjE4K2ZQalkyTk5UVTFIejkrSEJzYm16MTc5c2FORzBrazB0T25UNDhkTzhiSHg2ZWhvYkZ1M1RwdGJXMU9vaXNIRGh3NC9Cd2N6UXFISDZhbHBRV1p0bWxyYXlPVHljaWZNRFg3WFM1ZHVtUm5aOGQwdnZEdm9LYW1obzNWS2dETkFRamJ0MitYbEpUVTBOREl5c3BpS2xqR3VHTENyUjRpNWdXb1ZPcTllL2ZFeGNVM2J0ekk2bjBMQ2dwNGVIaDRlWG5Ed3NLUUlrdGFXaG9NWUFJREE5R3BOSk9jSG1NUG1VejI4L05UVWxKYXMyWk5lWGw1Y0hDd2k0dkxtVE5uaG9hR0lKV1dEUjgvZmt4TVREeHk1QWlpQWxGVFUxTlRVNlBUNlpHUmtkM2QzV2ZQbmtXdlB6QXdVRkJRSUNFaEFaVVJvTHk4M05mWDE5SFJVVjFkZmZQbXpaaDJxS1ZMbDJwcWFtTHFOWk5SNmxSWFZ3OE9EbUtpYWlEZUZWUFR4M1NIc0JwL3ZuanhJamc0K04yN2R3UUNvYVNrQkdPK2drbHgxdFBUUzA1T1RrbEpPWG55NU1EQVFHRmg0ZHExYTFrWmxrcEtTam83TzMvM0V3SHdJblYxZFRkdjNwd3paMDU0ZVBqOCtmTWJHeHVEZzRQVjFOU2lvNk1GQkFUQXhYVExsaTA1T1RuUG5qMjdkdTJhZ29JQ3EzRUNlRDkrZHhUTkNOUzVrTUc4cmExdFlXR2htNXRiU2tvSzhnMzcrZmsxTnplZlBIbVNmU0EzTURBd29LYW14bFJTQUtNVU5xV0JId1YrcjFldlhtRmVzNkdoZ1VxbFlzNFBrdzl0L1M1djNyeWgwV2hHUmtZcEtTbnIxcTJMaUlpQW5neW1wMG93Z3pseTVBZ29NSzVldmRyUzBwS2RuUTA3VEVkSFIzdDd1NTZlbnIrL2YwcEtpbzJOemE1ZHU5TFMwdkI0UEVnOUdKTUMxcXhadzJxQ0dSUW55NWN2WjdQeFJrWkdtTHBrWjJkblZGUlVhbW9xbFVwZHQyNWRjWEV4R3hsUVRFd01Iby9mdm4wN1pEbExTRWdrSnllRFJDd3ZMdzhhSWljbUppZ1VDbkptbzFLcHlBc0tDd3NyS3l2cjZlbWhHMXpnckRnME5QVG16UnNJNUphV2xqWTJOcWJSYUFRQ1lkYXNXWmd3Smo0K1BxU2RFYzJqUjQvR3g4ZVpQb1ErMi9UMzkyT09Zaktaakt5Z29LQlFYRnpjMGRIaDdlM2QzOS92NWVXRmpMU25UWnVtcjYvLzVjc1hPcDErNk5DaGhJU0U2dXJxbHBZV0d4c2I1T2w4Zkh4cjFxd3BMQ3pzNmVuSnpNeVVsNWVYazVPRGgwZ2tFcXNBYkxoTWxKU1VzRXI3VmxkWG43eHZGbFBrNWVYL29qL05ENzNYWDNuNjBOQVEwdnNpSnlmMysrKy8zN3QzTHpjM0Y4b1dVSW53OS9jWEV4TmpOTnBsaEVLaDlQZjNYNzU4bVdrNS9zV0xGeGhYOWgvYVRuUThuSmVYRjlNRGMyeHNyS3lzVEVWRmhjMGxiOHFVS1pBOWp3VERnMG95SkNTa3JxNXUyclJwTWpJeVZWVlZQK0VwTlVsMGRYVlpaUU1SaVVRUkVSRVJFWkc1YytmT21ESGpiOW9BRGh6K3Rjakt5bnA2ZWpvN080K1BqMy82OU9uOCtmTmVYbDQvcElMbGdEQThQSXg0dkcvYXRPay92VGtjT0hENFN5eGN1TkREdzROQ29WUlhWL2YwOVBUMjlySVNyL3lxY09yMjluYW1OcGExdGJXTURoQlBuanhoTmU4SUxGKytYRlZWOWZIanh4OCtmR0RsMzRuUTFkVVZFQkF3YytaTWpFa0RxUCtUazVQbnpadTNldlZxOVBLR2hvWlpzMmFkTzNmT3ljbUpNY3YxbHdORkEwYVZBSEovQzNlUzB0TFNtRHRldUQxbStodU5qWTBWRnhlYm01dEQyU0VtSnFhNXVibTN0L2Z2SHJQOFhGalBQL2xlQkFJaEppWUdQU1RQek14MGRYV2RNbVdLbUpnWVV1UlVVVkZSVWxMNjhPSERqUnMzMEdiQVJDTHgvdjM3Q3hjdVhMWnMyYU5IajN4OGZCUVZGV0VxVjFKU0VqMG1nbDhITTBycTdlM055OHVycXFxeXNySTZlZklrRG9mejkvZXZxYW01Y3VVS2RNUkJiTGVDZ3NMdDI3ZTV1Ym0vZnYzSzNnMENEWGkxNHZGNEp5ZW5RNGNPVFVZdkJkVFUxRHgvL2x4WFY5ZlEwREExTlRVMk50YkJ3WUhwbWdVRkJmSHg4V3ZYcnVYbjV5OG9LT2pvNk1DVVI4TER3L3Y3KytmTW1YUDU4bVdtTWJLcHFha2ZQbnlJaUlpd3RyWmVzbVRKcVZPbnJLeXNqSTJOTWVJZVJ2ajQrSkJ6QldRbmZmdjJUVUZCNFMvNmFzK2NPWFBwMHFVV0ZoYVl3SFJBUUVDQTZYMWpRa0lDVXo4Sk5JdzJ5Uk1URTNsNWVZR0JnVzF0YlpxYW1qNCtQdWhlS1J3T2QrTEVDVzF0YlhkMzk5dTNieWNuSjIvWnNrVlBUMi9ObWpXWThxeVJrUkY2cTRhR2htSmlZbTdjdUlFc0laUEpNakl5ay9qMGswSmNYRHdzTEd6V3JGblMwdEw3OXUxNy8vNDlwc1VSMFJJQlVLRmlMRm8rZi80YzNadkJLb09tdDdmMyt2WHJOMjdjSUpQSkh6NTgyTHAxYTAxTnpabzFhNGFIaDU4L2Y1NmVuZzZuUWRDc1RKTGMzRnhYVjljWk0yWjgrL1lOV1lqNVZnc0tDaTVldkVpbjB3TUNBdGpVK2QzZDNURm1YVkFMeFpUZ3dHZnI0c1dMN0RmTTNOejgxYXRYWVdGaHJQU1hBQThQRDFLczZPenNuRHAxS21QbGZHSmlncCtmbjJuTjVPblRwMU9tVElFRVpBME5qUmN2WG5SM2QwZEZSYkh5cVdYS3hNUkVaV1hsMUtsVFdXVk9RUUVIWFRZZkh4L2Z0R2tUdUxQdzgvTXJLQ2dvS1NrWkdCZ3NXN2FzbzZPRFRxZERkTjNIangrZlBuMzY3Tmt6THkrdjZPam93c0xDdjY4eXc0RURCdzcvdzNBMEt4eCttTWVQSHlPdGFRRGpnSms5RWhJUy82VEg1dWZQbjF0Ylc5bXZ3emhMalc1NWYvcjBLVkpvbUppWWFHcHFtalp0R3ZyMmhXbUxYbUZoWVc5djcrSERoOW5jb3dRR0JxNWN1Uks5NU92WHI4Z05hMEZCUVdob0tQc3QvMUhDd3NLYW1wcUNnb0pnMXB5SGh5YzhQTnpVMUJUajhzSVV5RFF4TXpNRGR3R0VSNDhlMWRYVk9UZzRZRW9NV2xwYUdob2FkKzdjTVRVMVJmVEZUNTgrcmFpb2dGdEF5SFRBdkF2a2ZYNTNZMGdrVW5GeGNXbHBhVk5UVTNSME5PUjNidGl3QWIwT1dJTmdCaUdQSHo5bW1nMkV2T3lkTzNkdTNicFZYMS9QeTh0clpHUmtZV0dCVm1COC92elozOThmNHp5eGZQbHlOVFcxaElTRXZYdjMzcjU5ZTJ4c2JPL2V2VXczKy9mZmYxKzNiaDI2eVBYaHd3Y3JLNnZ3OEhBMkphcnE2dXBseTViNSsvdkRZUExBZ1FOeWNuSlhyMTV0YW1yNjlPblRsaTFiaElXRk4yM2FOSC8rZkVkSHg3NitQdlpkWDExZFhUOHhvZGpZMkFpZHZ2Q25yS3lzZzRPRHQ3ZjN4WXNYTDErK0RBWVZpWW1KNnVycWt6OGh5TXZMdzNDSVFxRkEwZzNTWElKWWEvNFNZR2hSVVZHQnNmY1lHeHVqMFdpSmlZbS84TDNRM0x4NUV3WmdhTThrZlgzOXZyNis4ZkZ4VE9XbHZyNyswYU5IVzdac2dmMXR6cHc1SXlNak0yYk1rSkdSa1pHUldiOSsvZXpaczBHS3BLeXNERDVNMHRMU3NFK0tpb295UFpSWWJWaDJkalkvUHo5VHpRcU5ScU5RS0h4OGZJdzFUUXNMaTQ4ZlA2cXFxam81T1MxY3VKQnAraFdGUXVIbTVzYmhjSVdGaGZyNitwanhKNEZBc0xlMzE5VFVCTTFpVWxMU3BVdVgvdnp6VDlqVXNySXlKTzRhT3VRWXF6YkxsaTJEMk9icTZtb2lrY2pEdzRPV3hHRVFGeGZIU0FsTGxnaE5BQUFnQUVsRVFWU0I4dkx5a1pFUnBnK2hhV3hzeEF4aWg0YUdFTmtXbEprQ0F3UHo4L04xZFhVWnRZa3lNakkzYnR3d01qSXlNVEdCd0NaTVl0ZnZ2LzllV0ZoNC9QanhiOSsrb1V0cFpES1o2VDRKdXl0c2YzbDVPVk1WSTUxTy8rdWFsZitXbElUR3hrWjBFcENUazFOSlNZbXJxNnVDZ29LY25OelEwSkMxdGZYQXdFQk1UQXo3eUhNMGVucDZVUEVKQ3d2THlzcENkQ3A5Zlgzdy8vTHk4bnYzN2szeTFTUWxKVzFzYktCMmo1UU9XUjJZUlVWRnc4UERtSGhwaEpHUkVUakdNZDY4QlFVRnRyYTJmSHg4SjA2Y3NMQ3dDQTBOUlI5RUNHTmpZMHdEdkg0VVZpcEREaHc0L0FNb0t5dWZPM2ZPMDlPVFJxTlZWbGI2K3ZxNnVMajhxbUM0ZnhWUG56NEZvYkNLaWdxajVKY0RCdzcvamZEdzhDeFpzdVNmZVM4UkVSRVBEdzkwa1NjME5MU3RyUTJ5ZmpCQ2lzbjBpaHc2ZENnK1BuNHl5UjFlWGw1RFEwTXFLaXJ0N2Uzb2UwSWFqZWJxNmpvME5PVHY3NCs1TGh3OWV0VFoyUm1NTkg0Q2YzLy95VC9YME5BUXZoYW1VK1lBK0FFb0tDaGdsa052Q1ZQTkNpOHY3NTA3ZDVEVE5aRkluRGR2SHB1MytGVXNYcno0bjVTdC9CeG9nNUR3OFBDUWtCQlJVZEhyMTY4SEJRV2huVGpOek16T25Ebno3Tmt6OUJCZVVGRHd3WU1Ic3JLeStmbjV5S2dITkN2VHBrM0x6TXhFVWxDN3Vyb0lCQUxTdWNmTnpiMTkrL2JSMGRHbXBxYnc4SEFZQ0NjbEpjWEd4a1pFUkNnb0tEeDU4b1NibXh2a1U4ZU9IYk8zdDc5dzRZS0NnZ0pteUp5Wm1kblQwOFAwYzdXMXRaRklwSFhyMXRIcGRMU0NBVUZYVjVmUlVKWk9wNFBMam9XRmhaS1Mwc3FWSzIvZXZLbXZyNDlKandXQ2c0UEJjd2dNTTRTRWhOQjlJdzBORFRkdjNqUTNOMSs2ZE9ueDQ4ZHpjbkl3Yy85ZFhWMVhybHlSbDVmLzdiZmZZSW0ydHJhL3Y3KzN0L2NQTlYrOWZmc1d4RzErZm42VDcyMWpCTHlXd1RPanVia1pLa1ZBZjMrL3FLaW9xYWtwMHdEeHpNek03OTVNb29XQVZDbzFQVDA5TGk0TzJWVVdMVnFVbEpURTlJbGFXbHA5ZlgydHJhMzUrZm41K2ZrQ0FnSjVlWG5vYXVTMWE5ZlFEckxhMnRwR1JrYkhqaDFEbHZqNyt5TTY0MThDdFB3Qkdob2FUUGN1QkM4dkw0eXFBOWkzYngrcmJDQ2d0clkySlNVbE56ZDNiR3hzNGNLRlI0OGUxZEhSZ1g1SUhBNFhFUkVCWFdSbzBEbFdKQktKUnFPaGk5V0dob1oyZG5ZM2I5NjhmUG15Z29MQ21UTm53TytaVHFjenRqT2RPWE5HVVZFeE5EUlVSRVFFUEY5eE9CeGpOV0RyMXEzb1h1THE2bW9vUTlGb05GdGJXN1RhRWxPQ1lNcmF0V3NWRlJWbFpXWHBkUHBraGlkVUtyV21wb2JwaFp0RUlySFNtQm9hR21wcWFpSVhWbkZ4Y1hGeGNSRVJrUi9Tckx4OCtYSndjQkRwZEdJRTdJM1JWeGtpa1JnYUdrcWhVS1NscFNVbEpkRWYwTVBEZzBhamdXWkZRVUZCUVVIaDZOR2pnNE9EWFYxZEhNRUtCdzRjT1B3Y0hNMEtoeC9HMk5nWXVaUDI4dklxTGk1R2hqZVZsWlUva2VVeE9EaElJcEYrSXJianV4QUlCQTBOalpVclY2S0RlSm5TMzk5Lzh1VEp5ZHlIOWZmM2I5MjYxY3ZMQzRTOWJMaHo1dzdjeTA1K2c4Zkd4azZmUHIxMDZkS3ZYNzhxS1NrOWVmSWtQVDBkNHh6d1Y2aXBxYmwyN2RyeTVjdDFkSFFRN2JPQWdNRDE2OWNGQkFUZ3Rvd05XN2R1RlJRVXhGUUg2SFI2ZUhpNHFLZ28wellYR3h1Ymd3Y1Bob2FHSXRQRHhjWEYvUHo4NkhIQ0pLSFQ2WTJOalpXVmxhV2xwZkQxd2plc3FxcmExOWVYbXBvNmE5WXNzRjVBWUZyNDZPcnFRbys0TUhJbHVFZWZNV09HalkzTi92MzcwWVhzam80T0VvbWtwNmVIdytIazVPVHE2K3ZSVDdTenN6TTFOWFYwZEt5b3FGQlJVVUVHcnNEZzRDQXJUMEk2blU0bWt3ME5EVm5kMXYveHh4K25UNS91NmVuNTlPbFRVMU5UVTFOVGIyL3YrL2Z2SVFaRlVGQVFSdjQ0SE83UW9VTWVIaDVLU2tvWUkySTB2YjI5bno5L1JrZW9USkxhMmxwTWVMQ0ppVWxaV2RtOWUvY0VCUVdWbFpYUG5qMHJKU1VWR0JqNDNTYVk5dloyVExmWjhQRHcwTkRRMzNFU0FMNTgrY0xGeFJVWkdZbHBPenR4NGtSSlNRbW1hMlI4Zkp5TlM4MFB3WFNtM01URUpDc3JLeWdvS0NFaEFYM095YzNOZmZUbzBaNDllNUNocVp5Y0hHTlhoSjZlSGlMQ2c2b0tTQmt3emxXeHNiR3NiRlNlUFh2VzBOQ3dmZnQycHVQQW5wNGVYVjFkOEtmRlBIVHg0c1hXMWxZWTJtRUNmUkhldkhuajVPVGs0T0N3YytkT3pEbmgyN2R2cmEydDZ1cnE0K1BqYjk2OGdZeHdZV0ZoS05QQVByeG8wYUkzYjk3SXljbUppb3JpOGZpTkd6ZWlBNE1BcU9kaURuYkEzTnpjeHNhRzZZYjlLQU1EQTUyZG5XaGpiUkF1SUtXeEZTdFdFQWlFek14TUtTa3BKQUM0bzZNRGJZNDFkKzdjaElRRVEwUEQvdjUrWjJkbmpLNW8vZnIxY25KeTc5NjlFeFVWUlgvYlltSmlqSjFNRHg0OE9IUG16TnExYXg4OWVxU3BxUW1KMXo4cUdQMWZvcmUzdDZ1ckM1MXFKeUlpRWhnWWFHWm1abUppRWhZVzV1M3QvZkhqeDVNblQ3SlNnU0JNVEV3d2VvZjA5UFRBakNhR2xwYVd5Y2RweThuSjJkalk5UGIyQ2dvS2ZyZGdBZlV5Vm8xUVY2NWMrZkRoUTB4TURPWVNyS09qNCtqb3VHM2JOdlNPeDRpRmhRVWVqNGQwdjBsdVBBY09IUDRQb3FXbDVlRGdjT1hLRldqeEZCRVJRUWZZY1pna2lCVThSdXpPZ1FNSERwT2h1TGo0MjdkdnAwNmRnajlEUWtLNHVibWxwYVduVFp2MitmTm5QQjdQSm1xQktWdTNib1VpdzNmWHRMQ3d3T0Z3RHg0ODJMSmx5N3AxNjB4TlRWZXNXRUduMHowOVBaODhlV0pvYUloeGgyVnF4aGtURTRNNGNOVFYxV0VlUlhlL3pKMDc5OG1USjk5dEFFTll0MjRkOU5pdzBZc1hGaFpDOVFDekhJeFJtWTVQMjlyYW1CcGtzdUhZc1dNNk9qcTdkdTM2b1dmOXQ5UGEyanByMXF6WTJGaEdpY2EyYmR2aTQrUGo0dUkyYnR5b29xS0NMR2NzZ1VMWlIwRkJ3ZHpjSE5ObUE1UDA0K1BqZ29LQzI3ZHZuejE3ZGxaV1ZtdHJhMUZSVVZOVFUwRkJBUmNYbDRPREExVGhqaDQ5Q3JVWFhWMWRQeisvOXZiMnk1Y3ZZenBTRWhJU2FtdHIyWHlpNHVMaTR1SmlwZzhwS2lveWFsWmlZbUwrK09NUGZYMTkrSXhuenB6WnZYdTNqWTFOYW1vcVk0ZVBuWjNkeU1qSXpKa3pKU1VscGFTazBBMGhOQnJ0N05tejR1TGl4NDhmRnhRVTFORFFDQWdJd0FodVBEMDlCd2NIUTBKQzBFZXVqbzdPMnJWckoyL3BCTmJVQ3hZc2tKS1NTa2hJa0pHUk1UUTBuT1J6MGJTM3Q5dlkySncrZlZwRFE2TzR1TmpTMHRMR3hnYks0SThmUDNad2NIQjNkMmM4SEtTbHBUVTBOSzVjdWNMZUN3cCtLU1RqR0ZxenVydTdvZlV4UHorZmZVc3FpVVF5TkRSY3YzNTlhbXJxdEduVE1PMXo3dTd1Nkc5K1pHUWtNek1UYldIUzJ0cjZEd2pVZmhRU2lkVGUzbzc4Q1QwcWFBd01EUEI0L0xwMTY0eU1qTkExSlRibitZTUhEeUlWZzhlUEgxZFdWcHFibXlPUExsNjhtRUtoSkNjbkt5a3BJWUloS0hVeVBUMVdWbGFpUzlCNFBCNFRKejA4UEJ3YUdob1RFd09IUm50Nys5V3JWOWVzV2ZQOCtmUGZmdnZ0d1lNSFNVbEprK2ttUlgrMGUvZnVUZDREOHVYTGx5UVNpV25tMTlEUUVLdTM5dkR3WUh3TEtwWEtxb1Q3Nk5Ham5Kd2NOemMzZERjYVJCcWhTMGtZb0RxRXZwQlpXVm05ZlBtUzZjcGpZMk4wT3AxVmtzRGN1WE16TWpKWXZSRUhEaHc0Y0dBS1I3UEM0WWZCNFhDWU9lbng4WEVlSGg0OEhnOGhqcE81UVc5b2FQRHc4QkFVRk9UbjUvLzA2Uk1YRnhkVDVmdGZaR1JrUkY5Zkh6UWZEUTBOcWFtcHAwNmRnZ21ibHk5ZjNycDE2OHFWSzRnTG9vcUt5bVFTemZ2Nyt5ZlRMdFBVMVBUcTFTc3RMYTNKNkdCb05Cb00zdHpkM1JzYUdqSXpNODNNek9iTW1XTnBhZW5oNFNFcks4dlV6K0FuYUdwcUloS0pseTVkd3R3b1QzSk1KU1lteGxoL3ljN09ycTJ0ZFhSMFpIcFB1WHo1OHVYTGwyZG5aMXRhV3NyS3lyYTN0OWZXMW03ZXZQa25HcjdqNHVLUURCZDVlZmtWSzFZc1g3NWNRME5EVkZUVTBkRnhkSFQwekprem1ERXcxR0l3YmdSc2JrekJXOWpPems1Yld4dGVpa3dtbTV1Ykh6OStYRVZGQlZKVWx5eFpjdUhDaFljUEgwSmJCc0tLRlN2MjdkdVhtcHJLeGNYbDV1YUcyUkorZnY0TEZ5NWczcXV5c3ZMMjdkdkk1bzJOalptYW1pNWN1QkN6R2pjM2QyNXVMdGd3OFBEd3pKczNqNHVMYTlXcVZmdjI3Wk9YbDBjRzZ2MzkvVGR2M29UQ1UwbEpDY2EvWi9YcTFkT25UK2ZpNG9JZUJUYWhNSzJ0clVRaXNiT3pzNmVuQjkyMTgrZWZmOHJLeXFKL1pSd09GeGdZZVB6NGNYaGZDUW1KR3pkdWZIZTQrK3paTTBkSFIzVDRLK0kxT25mdVhQYlBMUzR1L3ZqeG81NmUzby9HZ29KQzRydXYvNCt4ZXZYcWtKQVFFeE9UTzNmdS9Lam56YUZEaDlEUlZHL2V2SG44K0RFT2g5UFgxNTh6Wnc2eW5OVlhSS1BSb0JCcGJHek1kSVhCd2NHaG9hR3ZYNzh5UGdSWllPdzNyN2UzdDdPenM2T2p3OEhCQVRPWXpNakl3QncxQUtQY0xTb3FDc3hDek0zTkdidVVDZ3NMeTh2THJheXNHRjFZZm1FbkhCUkswSEZqdmIyOVBUMDljQnpCQVNzc0xOelgxM2Zod2dYRWs4YmMzRnhXVmhiZG9kWGMzQXdub3VqbzZEVnIxaUFCUUZBNGtKR1JxYSt2bnoxN05wdFRJbzFHaTQ2T0RnNE8xdEhSOGZEd2VQVG8wZkxseXcwTURPenQ3ZHZiMjUyY25INUpiTngvSFpBcmg2bE5MRjI2TkRRMDlNU0pFL3YzNzRlZnc5cmFtdjNya0Vpa1U2ZE9xYWlvb0E4Zk9DbkJ5UmJEamgwNzJGOUVHT25wNmZtdTBVdGhZV0ZGUmNYYXRXdFozVFAwOS9kWFZsWXlGYjVBaXhWN09qczd2MzM3eGhHc2NPRHdQOEJ2di8zVzA5Tno3ZG8xTGk2dW5KeWNtVE5uL3R2bTVQNGlRME5ENExxSHgrTlpDY281Y09EQWdSV1ptWmxYcmx4Qkd1S2pvcUppWW1MdTNMbHo3dHc1Q1FrSlUxUFRVNmRPVFV4TTdONjlHL05FT3AyTzVFZGcybVltSHdpaW9xSnk5ZXJWMXRiV2hJU0V1M2Z2RmhjWEwxaXdZUHIwNlM5ZXZGaTNiaDBtcVprVjE2OWZSNXRiWUdKQjBMRU82OWF0bTd4V0c4akx5Mk9qV1NrdExhMnFxdHExYXhmajJBY2FxSmlPYThURnhaRU9BWVRSMFZFMm4vZjkrL2Vpb3FML3R1dWpyYTJ0dmIwOTA3UUxQQjd2NmVtNWYvOStTMHZMdExRME5rV2JkKy9lTFZpd0FOS2RqaDA3Wm1kbmgxbkJ4OGNITVpIZHVYTW5KSlpLU0VnUWlVUUNnWEQrL1BuNTgrZlBuejhmcVRIZXVYTUhadmNURXhQWHJGbUQ3bE5LUzB0RHJGd1lOOFBZMk5qZTN0N0V4SVRwQ296RG9veU1qTURBd0ZtelppRnA0RXBLU2tlUEhvMktpanA4K0hCc2JDeG1WMmNqaEVwSVNLaW9xSWlNaklUeTE2bFRwd3dORGFIcWhkRFEwTEJueng3R1pyd2Z5aUJMVFUwbGtVZ0dCZ1k3ZCs0ME1ERHc5UFNjTzNjdUdEWk1ubGV2WHAwNmRRb3lsMnRyYSszdDdZV0ZoWkhpdHBLU2txQ2c0TGx6NTBSRlJUR0dyTUxDd3Q3ZTNsSlNVblE2L2U3ZHU3eTh2RERPSFJrWkNRc0xrNUtTUXI1OGVYbDVPcDBPMmhGdWJ1NndzREF4TVRGUlVWRW9jcjU2OVlyVk1ITmdZRUJEUXdPSHcybHJhelB0Sk5tM2J4KzZjblhxMUtsbHk1WnQzNzRkL1JVaCtnd01RME5EU1VsSlVsSlNqRmsyaytUMTY5ZnNDMXpvOUdvMEdSa1o3SVVJSjA2Y01EQXdRQTYwdUxpNGxwWVdaMmRuTnVQeFE0Y09JUk1ON2UzdDc5NjlRL3ZOQUdGaFlaS1NrbE9tVEVHK2s2bFRwNTQvZng2em1xZW41NUlsUzlETk1KZ3BnSUdCQVZOVDAvZnYzN2UydGk1WXNLQ3RyYzNNekV4TlRXM0hqaDNQbno4L2VmS2txNnVybVpsWlZGUVVvL3Z5eE1RRVhNc1lPM3dtTDFpaDArbXhzYkU0SEk2cGpldmc0Q0NyR3RlZVBYdlFwdmpBdlh2M0dHVkRRSGQzZDBGQndlblRwNUVseGNYRkwxKytsSk9UWXpNSzZPN3VGaElTUXA5a2R1L2V6WGl3MTliVzNyMTdGeTdvSkJKcDE2NWRhRVVnd0ppVXg0RURCdzRjdmd0SHM4TGhPOEFZbGJFRkdVMTZldnFGQ3hkNGVYbkh4c2JFeGNYUmMzTGdFTWpZbVNFcEtWbFdWZ2IveCtQeG1wcWFURjBLL3lKK2ZuNlptWmt6WnN4WXVYTGx4NDhmcjErL3JxS2lBcmUvWFYxZFQ1NDh1WGZ2SHJ3dnpQZTN0YlV4blZKRkE3RTQxZFhWcXFxcXlPUWxJNkJkWUtPUmh6TEI5ZXZYZlh4OE5tN2NhRzF0N2U3dW5wbVpHUkVSZ2R5eUh6dDJyTFMwMU1MQ0lpb3FpdkcyN0NmWXZIa3psVXBsTDZOcGEydkQ2QWxZMlhYQ1lDWXdNSEQyN05rSER4NWt0WTZGaFVWWldWbEVSSVNmbngra1N2MWNkTVdhTldzYUd4dFhybHk1WXNVSzlEZzhPVGs1S3l0TFdWblp3TUFBOHhSSUlNS0lhVEl5TXRCM2pSZ2JtelZyMXFBM3I3Ky8vKzNidDMvKytlZmF0V3NQSHo2TXgrUHQ3T3h3T056RGh3OHg3elV3TUFCeFMxeGNYRmxaV1VwS1N1Z2JYRzV1YnZRNGFueDhQRDQrUGlVbFJWMWQvZkRod3lkT25MaHk1VXAwZFBTdFc3ZXNyS3pNemMweFJaemx5NWNIQkFRb0tDak1uVHVYU0NRcUtDZ3NYcndZUGVScmEyczdldlJvYzNOelFFQkFlSGk0cGFXbGo0OFAybTFsMDZaTm16WnRRdkpabVhwVUFOZXZYMGRHNDhoYjFOWFYxZGJXTXY3S0xTMHRpR2tOZ1VDb3JhMWx0WGZCZlh4bVptWnljcktpb2lLVlNsVlNVZ0xCVFY5ZlgwQkFBQmNYbDcyOXZiVzE5YzZkT3drRWdvcUtDdVB4RlJZV1ZsdGIrNk90SjZPam95OWV2Smc1Y3lZNjQray95OVNwVXlNakkvZnUzZXZpNGdJYWYxWlFLSlNHaG9hYW1wcWFtcHJhMmxvQ2dZQmV2Nm1wS1M0dWJ2YnMyVFFhTFNzcjYrelpzNnhDcVJCdTNMaFJYVjI5ZXZWcVZWVlZwaXQwZFhWeGNYSDk5SGNGUlNzWkdSbkc4YXE1dVRrb0NZRHM3R3h2YisrRkN4ZjI5UFRFeE1TZ0MyZElPWW1wY1ZkTFMwdDVlYm1abWRua1k2MS9ndno4Zk5DaXBhV2wxZGJXQ2drSmdXb05ScXIxOWZVV0ZoWmdsSjJSa1FFZGplUGo0MDFOVFdpWnkrdlhyeDBkSFJjdVhIajQ4R0VuSnlkVFU5UEV4RVRrR0FrSkNTa3FLdUxqNDZ1cXFuSjJkbWEwOG9idjg5eTVjMi9ldkRseTVJaTl2VDJjMDhCdUI0ZkR1Ymk0UEgvKzNOWFY5Uy9tQWYwM2N2LytmUUtCZ09uTG1aaVlhR2hvSUJBSVlNYlQzOS9mM2QzTktxV1lUcWYzOS9kRHNVWlhWMWRjWEZ4VlZSWG1ESktUa3o5OCtJREQ0UndkSGEydHJhV2xwYWRQbi81emlxang4ZkgyOW5aRy8zTTBRME5EWUNaODRzUUpWdXQwZFhXSmlvcitVQTBVWVdKaW9yVzE5UmNHZ1hQZ3dPRS95OTY5ZS92NitxQldIaGNYSnljbmg3NzBjR0FQWXNhdXBxYjJjeWRWRGh3NC9Ec0JKYjJ2cjYreXN2TDU4K2ZIeDhkOWZIeHUzYnJsNit1TFRGTnQyYkxsNU1tVFo4K2UvZlRwRTlJdUJUeDkrdlJYZVhuT21qWEwxZFgxeElrVGxwYVdGUlVWMEFPbXFLZzRPam82bVNTQ29xSWlSQ2pnNHVJQ1l4d0UwSVVEazUrQVJJRE9Cd2tKQ2NhSHVydTduWjJkZVhoNGpoNDl5dmdvaENzeHZXL240K05qOUpGbFU2SWtrVWc5UFQzb2JKUi9DVXh0RnljbUpwS1NrdnI2K214c2JPenM3QUlDQW95TWpHSmlZdEJsVzRUaDRlR25UNSt5S2U1aGNISnlFaEFRVUZCUUVCTVRBODhHVEpQYnRXdlhmSDE5VjY1Y3FhMnQ3ZTN0YldGaEVSSVNna3pNczlsZDRTRWlrVGhKelgxMGRQVFZxMWVGaElRaUlpTFF0aHkydHJhMXRiWEZ4Y1VHQmdhQmdZR1lEckh1N3U2R2hvYTZ1cnFQSHo5Ky9QZ1JFWXRVVmxidTNMa1Q4VTVldW5TcG5aM2RxbFdyMEluUHAwNmRZdE1KQnBTV2xxTHZOTkRPSEREU0R3OFBsNUtTMnIxN056OC9mMFJFeE83ZHUrM3M3SkIzZWZic0dWb3dBV25kYUtBY1lXWm1Obi8rL05EUVVFRkJ3WDM3OW8yUGo4ZkZ4U0g5V2xKU1VoRVJFY2JHeG5aMmR0ZXZYMGVpV0JvYkc1MmRuUmN0V3BTY25JekQ0UklTRWlZbUprQ3p3cy9QWDFSVU5EUTB0SC8vZnFoTTV1VGtaR1ZsclZxMUNrYTFmN0VaakVxbGRuUjA4UFB6aDRXRnpaMDdGLzBUNC9INHFWT25vcU9LTFN3c1JrZEhXMXBhK1BqNE1PZUh0Mi9mQmdZR0hqbHk1S2UzUkY1ZS91VEprMnhXdUh2MzdoOS8vTUc0WEY5ZkgvM0V6TXpNME5CUTlBckhqaDFEZjY3UG56L2Z1M2VQVGFyMUpHSHM5UlVTRW1Jc2tGNitmRmxPVG81cDRaUkdvNDJOamVYbTV1SndPQzh2cndVTEZsUlZWVmxaV1ltS2lucDdlNE9wT1pGSWpJeU1ORFEwTkRBdzhQUHp3OFQzTUJiZWY0S29xS2czYjk3bzYrc3pucWpwZFBxM2I5OVkxVjRXTFZyRWVEbDQvZnAxZFhVMTAvVy9mdjFLSkJLUlZzLzI5dlp6NTg2QkNSTXJ0ZWo0K0hocmF5dW1DUkRqcEE2VjJMdDM3Mjdac3VYcjE2ODBHZzE4cC9qNStZOGVQZnFqZllrY09IRGd3QUVEUjdQQ2dSMWhZV0dob2FGU1VsSkpTVW5TMHRJbUppWVdGaGJvbTZRalI0N3MzNzlmUUVEQXlzcUtRcUVJQ0FqbzZlbUJIcFpPcDN0NWVkMjZkVXRaV1Rrakk0T2ZuOS9lM2g2Wmlad3laVXA1ZVRtTlJxUFJhQUlDQW45SEpraFpXVmxtWnFhV2xoWVlUbWhyYS9QeThtWm1ab0ptWmV2V3JYNStmcmR1M1RJMk5pWVFDTEt5c29hR2hyZHUzWHI5K2pWYUhTSXRMYTJ2cjQvY2ExWlVWQVFHQmdvSkNVVkdSa1pGUlMxYnRreEhSMmZ6NXMyYk5tMUN0MmhUS0pTTWpBeHhjWEdNNHpTZFRrOU9UaWFUeVQ0K1BoQXErZWJObStYTGw4dkx5OXZZMkR4NjlNakp5UW45RkR3ZUh4UVVaR2hvZU9USUVSY1hGL1IwNzg5QklCQysyeUJlV0ZoWVdGaUlXY2pxWnE2dXJvNUlKSjQrZlJxdHNZQXNENlRBb2EydHJheXNUQ0FRNkhRNitJV0NuQmtTT2hsZmswNm5NOGFPOFBMeUxseTRFTEpwMFNRbEpWMjhlRkZFUk1UZjM1K3hwQUxlZlppSk9pa3BLWXhVSEQ0ZC9JdUprWVlKZVBoeHdlbUVLUjgrZkxDenMvdnk1WXVSa1ZGMWRYVlNVdExyMTYvZDNOeVlka2c4ZS9iTXg4ZW5zYkhSMU5UVTN0Nyt3NGNQWEZ4YzA2ZFBUMHhNdkh6NWNsQlFVRXBLaXBXVjFmYnQyNUVkVDFKU0V0SEl3NWVHL2tVS0N3dmQzTnhHUjBlRGc0TTNiTml3Yk5teXc0Y1AyOW5adlh6NThzeVpNMmhQb09ycTZpZFBubXphdEFrR2V3SUNBbHBhV3BpQjMvNzkrK2ZQbjArbjAxVlVWSkFwRUJnMm85dkYydHJhWW1KaTB0TFN4c2ZIZCt6WXNXalJvcXRYcjlyYTJpb3BLWm1ZbUd6ZXZCa3pEUURDdGNURVJCMGRIVjlmWHo0K1BpUS8rTktsU3owOVBmNysvdG5aMlM0dUxyR3hzYmEydG94S0RoS0pWRk5UczJMRmloOFZxdCs5ZTVkTUptT3NYTmtBTGliZmJYZURzdHBreW9JVUNtVmlZZ0lqUjFpd1lFRnNiQ3g2Smh1YUZkQ3JlWHA2M3JsekI1YkRJWUMweTlEcDlOemMzUFBuejlQcDlGdTNiazJmUHQzTnpjM1YxZlhKa3llWExsMWliSVlBS2lvcUFnSUN1TG01MFUxcFBEdzhpQklDaVJqL2JobUNsNWNYajhkM2RuWmlsb09SRDdyS2dNREh4NGZzMHRBRnBhT2o0KzN0Yldob2FHVmw1ZWZuOTkyaXorUVpIeDlualBWRm9OUHBUTTh6QUI2UDcrcnFLaW9xMHRUVWxKV1ZmZjc4T1VTR2NYTnpHeG9hNnVucDVlVGtYTGh3Z1VLaEJBVUZQWGp3SUQ4LzM5dmIrOHlaTTVXVmxlUGo0OGpvK3ZIang2ZE9uWktRa0lpUGo1ODJiZHJvNktpSGg4ZXhZOGR5YzNPSlJHSlFVRkJrWktTU2tsSmtaS1NWbFZWT1RvNkFnSUNibXh1eVIvWDI5a1pHUmlZbEpVMlpNZ1ZNVmpEYnVYWHJWaGtaR1RzN3UrUEhqOHZKeVJrYkcyL2F0SW5SL2Z0L2t0N2Uzc2VQSDJ0cmF5T25MeHFOVmxCUUVCWVcxdERRTUczYU5BOFBqOHpNelBUMDlQejgvRjI3ZGhrYUdxSnpzb0cydGpaUUk4WEZ4Y0Y5d3BvMWEvcjcrMzE5ZlJNVEUvWDA5TlRVMU1MRHczTnpjL2Z1M1h2aXhBbW1QVURmSlNzcmEzUjBsTEhoQm9GT3B6czdPN2UzdCsvY3VST3BCOEZORWVLb1JDYVQ2K3JxbVBxK1lFQ3NmZEVMMzc1OVM2VlNtUjZWSERodytDL2w2TkdqTFMwdFpXVmxOQnJ0NHNXTFVWRlIvNUx6LzEvbnhZc1g4SitmQ01ya3dJSER2eG5RZGl4ZXZEZytQcjYvdjkvUzB2TFBQLyswdDdmSFROSmJXbHBTS0pTSWlJaW5UNS9hMmRsdDJiSUZ4bmV5c3JMSWlQN0ZpeGVNU2FEQXlNakk4UEF3ZTFmYS92NysvUHo4eE1URSt2cDZVVkZSZlgzOWdvS0N5TWpJNjlldjc5NjkyOHpNak5GeEV6MHlRdmV2TTQ1NWZ5Z01Bc1BvNkdoMmRqWW1VQmhvYW1vNmR1eFllM3Y3MmJObkdlOXB4OGZIYzNKeUlKS0c4V1ZwTkJybTVoYnhaVUZzTGJxN3U1RlBEWEV6LzNLNU5yUU1sWldWZVhwNmZ2ejRFV1o1ang0OTJ0YldscHljdkgvL2ZnY0hCNGd2UVhxOWNEaGNUazdPMk5qWTVPZWswZk80aUhzMDBOL2ZmK0hDaGJ5OHZGV3JWb1dGaFFrSUNORHBkQjhmbngwN2RseThlUEc3NGEzUUdUV1p3S3oyOXZiejU4OC9lZkpFVkZRME5qWVdvMHJCNC9IQndjRzJ0cmJGeGNWNzkrNDFNakk2ZnZ5NG1KaFllWG01cGFVbHVHaERUOUdDQlF1V0xsMEtYWmNoSVNHSUt4SUFPVHRvemNwazZrdTJ0cmFzSGhvZEhUMTkralNKUlBMeDhZRkRVbFpXMXNmSHg5cmFPajQrSHRaaEw2Zm83KytIV3hvOVBUMElLakkyTnU3bzZBZ09Ec1lZZFM5ZXZOalgxOWZXMXZiRWlST3BxYWxRM3J4dzRRS1ZTclczdDRkMU5tL2VIQmtaV1ZGUm9hYW1oc2ZqRHh3NGNQbnk1WnljSEtnQjJ0blo1ZWZuZTNsNVljeG1mbzZXbGhaV0hrZ2tFaWtwS1NrdExZM3hJVTFOemVqb2FQUVNhQ2lkZktHUEVURXhNV2p0WThYcjE2K1phbFlFQkFUUXAxbVk2WUQ5SCtyU1ZDb1ZyVmxwYW1xYU1XTUcwbk1GRGlXWTNidTN0eGRwQ0lUNUFtZ25RMi90WkxxMmFEUWFZL2tSL1lrb0ZBb2VqL2YxOWQyMmJWdGlZcUt2cjYra3BHUk1UQXphWmx0U1V2TGF0V3NXRmhhR2hvYUdob2JIamgxRGVzejI3ZHNIN1lWVUtoWHppNkRwNk9pQXNpRm1PWjFPRHc4UER3ME5uVFZyRmxPdnJNTEN3dUhoWWNhTENEQTRPTWg0T1VDOG1RVUVCRERaNHJXMXRiTm56NFlmcGF1cjYvRGh3OTNkM1V4ejlCRHk4dkxJWkRLakF6cDg1S2RQbjJaa1pCUVZGYzJaTXljNE9IakxsaTBtSmlZMEdpMHNMQ3d0TFMwd01EQWxKVVZIUjJmNzl1MnJWcTJhVExtWUF3Y09IRGd3d3RHc2NHQkpiR3hzYUdqbzZ0V3J3OFBEbloyZGZYeDhFaElTVnF4WTBkM2RYVmxaU1NRU3VibTVDUVFDa1VpazArbENRa0lVQ29WS3BhYW5wMU1vRkdWbDVhR2hvVnUzYnExZnZ6NDhQUHphdFd1QmdZSHA2ZW1hbXBxelo4OFdFaElDMzBnQ2djRE56WTNINDhsa01vVkNJWlBKWTJOalkyTmoyN2R2WnhwcU9IbEdSa1pjWEZ5SVJLS2JteHNzRVJRVVhMMTY5Wk1uVHpvN082ZFBuODdEdzdONzkrNlltSmpDd2tMd2hMU3lza3BQVHc4SUNFaEpTVUZlWjhtU0pXcHFhbCsrZkhuNDhHRkJRY0hMbHk5bFpXWGo0dUlJQkVKdWJtNU9UbzZucCtlbFM1ZGdhbk53Y0JCbTB3c0xDM3Q3ZTQ4Y09ZTFI0dUJ3dU9UazVJbUpDVFUxTlMwdHJSVXJWcWlxcW82TWpPelpzNmU1dWRuT3pnNGRWd21JaTR0ZnUzYk56TXpNMDlNVEJsRi81V3VaRE51MmJiT3dzRUF2OGZmM3h6VGZJS2lwcVQxOCtKQkFJTlRVMU1URnhRa0pDWkhKNUp5Y25EbHo1aUNmSFlmRDNiMTdGNC9IZDNkM3YzNzlXa1ZGQldZWnQyelpBbmV4R1A3NDR3L0dqK250N1kweFJPbnQ3Zlh4OGNuS3lnSUpFUlErenB3NTA5emNMTk5YVHpjQUFDQUFTVVJCVkN3c3pNUERNemc0K1ByMWExRlJVWFYxZGNaM2VmejRNYVJaRFF3TWdLV0VxS2lvcUtob2JtN3VyRm16WU9NcEZFcDZlanI3d0JFeW1Sd1ZGUlViRzh2RnhYWDI3RmtURXhNeW1YejU4dVdVbEJRVEV4Tk5UVTF6Yy9PMWE5Zmk4Zmlob2FGSGp4N2R1SEdqdHJaMndZSUZ5Y25KR0xrNlB6Ky9wNmVuam83T2hRc1hYRjFkL2YzOXQyL2Z2bUhEaHFWTGwvTHk4bFpYVjkrL2YxOVFVTENscFFVMExxRFdEd3dNZlBqdzRjeVpNeU1qSThIV0VrUm1UazVPYVdscER4NDhPSGZ1SE5UUnhzYkdMbDY4Q0ZJemVFY1pHWmtiTjI1Z1BoRll1YUtYMU5mWDM3NTlXMGxKU1VsSmlVd212M3o1OHQ2OWUwK2VQS0hSYUxLeXNvNk9qaUMwMnJCaFExQlEwUDM3OTUyY25EdzhQRmF1WExsOCtYSk5UVTNvSndQSEpoTVRFM0JxcmEydGZmbnlaVVpHUmwxZDNZSUZDMjdmdnIxdzRjTHQyN2UvZVBIQzI5dmIxdFoyOGVMRkRnNE9hTkhQdTNmdnhzZkhmM1JFMnR2Ykd4WVdoc2ZqV1VYaEFEMDlQYTZ1cm9LQ2d0emMzS0FpWXBxdHMzLy9maHdPSnlBZ01ENCtEblZHOXE1RlVWRlJMUzB0YlcxdEV4TVRqTFl4R2hvYUpCTHAvUG56SWlJaTNOemNEeDQ4UUg1WlFFMU5iV1JrWlBIaXhZc1hMMVpRVUlEZGNuQndzS2lvNk5xMWE1OCtmWm8zYjE1b2FDajBTQVVIQjZlbXBucDZlbTdidHUzeTVjdU1ZN0RQbnorZk9IR0NTcVU2T0RpZ2YySlpXZG5TMGxKYlcxdFJVVkhZUzZkTW1jTDBxRUZESkJJWEwxNWNVVkZoYkd5TWxCMGJHaHJLeXNyazVPVFlaTDI5ZlBreUxpNnVwS1RrdDk5K2d3Sk5Ra0tDcGFYbHdZTUh0MjNiWm14c3JLcXFpc1BoY25OekdjZWlBRlFoRXhJU1dPbUtObXpZVUY1ZWpuZ0NzNExWNlhUdTNMbnk4dklVQ3VYUW9VTVFvclIzNzE0eW1Td2tKRVFnRU56YzNGSlRVMlZsWlFNREE1V1ZsVmV2WHQzZDNYMzkrdlhzN0d3b01XaHBhVkVvbFBEdzhLaW9xSmt6WjRKZ0JYYWU0ZUhoWmN1V1VhbFVSMGZIM054Y09UbTUrUGg0Y1hIeG1KZ1lRMFBEMU5UVWQrL2VCUVlHOHZMeXhzYkdabVpta3Nsa0hSMGRkM2QzVmpPUnlzcktPVGs1OGZIeDBkSFJIaDRlSGg0ZXUzYnQ4dkh4WWYvQi93Znc5dmFtVUNqZ0t0VFUxSlNUazNQMzd0MXYzNzdoOFhnREE0TlRwMDZKaVludDJyVXJLeXNySkNRa0tTa3BLU2xKVmxaV1cxdGJWVlZWVzF0N3lwUXBEUTBOdGJXMWtwS1NjWEZ4Q3hZc0dCZ1lLQ3NyZS9qdzRZTUhENmhVcXFXbDVjbVRKMEhsR1JrWm1aaVltSkdSQWJKZE5wcTV6TXpNek14TVlXRmhmbjUrZm41K09wMys1Y3VYVjY5ZTRmSDRQWHYyc0hxV2o0OVBZV0dobEpTVXM3TXpzaEJFWTg3T3pwcWFtamdjcnJLeWNtQmdnRTFoQlFHdUFoNGVIaytlUElFeUdabE1oaGg0TnZiWEhEaHcrRy9FeGNYRnlzcnEyN2R2dzhQREhoNGVWNjllL1R0NkFQN0hHQjBkQlcwdTZCVC8wNXZEZ1FPSC95WmdWanMrUGo0L1AvL3k1Y3RrTWhtRy80eHIydHJheXNqSWVIaDQyTnJhbmp0M0RzWVVzckt5eUF6MHlNZ0lXck1TR3h0YlhWM056ODlQSUJCQUJNODRXMFlta3o5Ky9GaFdWdmJ5NWN1eXNqSXFsU29vS0docWFtcHBhU2txS3VyZzRKQ2VuaDRYRjVlWW1KaVVsS1NqbzJOaFlRSEQ4TVRFeEtxcXF2cjZlaWd1L2FwdmcwNm5tNW1aOGZMeUNnb0tRaFBhNk9qb3k1Y3Z1N3E2dG16WmduNmo0ZUhoVzdkdVJVVkZrY2xrR3hzYitNWUdCd2R0Ykd3a0pDUkFJbE5XVmxaZlg3OTc5MjZtaXBuMjluWTJFZ2NGQlFVY0RuZjI3RmtkSFIwaWtUZ3hNWkdibTBzZ0VOZzR5LzRiYUc1dTd1enNQSGp3b0xDdzhObXpaNUUwM3ZQbnp3c0xDMGRIUjErOGVGRlJVZkgyN2R1am82TnYzcnpCNC9IOC9Qd2hJU0ZidG14Qm5BOGlJeU1aNTZScE5CbzZaQ2NxS29wRUluRnpjMmRtWmtJcFkySmlJalgxLzdGMzUzRXg3WC84d00rMGwwb0wyYmZRRFNIWFRsM0x0U1JyMmJOZklrU1dMS0d5UlVTMEtQdldwaXpWcFNKTFVXNGxVZ2hkV3lpaWZaMXBwbVorZjN4K3YvTTczOWxhcjdHOG5uOTRuRGt6YytZejA4eHhQdS9QKy9QK2hIaDVlZVhuNTgrWk0yZkxsaTFrb0gzUm9rV3RXN2ZldW5YcjBxVkxCdzRjNk9Qand4d2pKMHZNK1BuNXFhbXBxYW1wUFhyMGlLSW82ZVVLU016NTVNbVQ1ZVhsQmdZR1I0NGNFVnRjUjBWRnhkZlgxOVBUODlpeFkyZlBuaVVqeXZQbnp4ODhlSEMzYnQxNjlPalJ2WHQzMForRzJPU0F2THk4T2cxQysvdjdNOTlqVmxZV1diaTJwS1JrNmRLbFQ1OCtuVGR2SG5OcXl1alJvOCtlUFR0dzRFQlNnL1BLbFN2TVM3dExseTR4dzNkYVdsb1RKMDVzMnJUcG1qVnJjbkp5NXMrZi8rSERCK2JLWlV4bVptWjJkblllSGg0Mk5qWkJRVUhYcmwxTFRFeWNPSEVpUFd0bzdOaXh2cjYrWVdGaHBEdHBZV0Z4OE9CQmtnWkhZb3dMRnk0OGV2Um9mSHk4aVltSjBNR1BIRGtpcVNhVDZEd2lEb2VqcXFwS1pqT0tHajkrL0xScDB4WXRXaVQyWGhMTXAyK21wS1RvNmVsSnFoOWNHM2w1ZWVIaDRWSWVJRnJiaHVuRGh3OHZYNzRreVY0S0NncWtiU1JiYnZmdTNmU3FRKy9mdjMvNDhDSDVRM3Q3ZXhjWEYwZEhSeXNyS3dzdGZ5TTZTVW5vbzc1Njlhcm9QQndpTmpiMjJyVnJUWm8wVVZCUStQRGhRM1YxdGRpcVMyUmtSRVZGeGRIUjBjVEVaTmFzV1dscGFWMjZkRGx6NW94b3VMSmp4NDRoSVNGcjFxd0pEQXk4ZWZQbTdkdTN5ZjRaTTJhUXlZM2w1ZVhNODhPblQ1LzI3Tm1qcHFhbXBLUlVYbDUrOCtaTlZWVlZvWjlrYW1xcXE2dnI0OGVQMjdkdmYrYk1HVExCOHV6WnN3OGZQbXphdEtteXNuSkJRY0d0VzdlVWxKUm16SmdodHYxNzkrNFZuY3RLVVJUNUduVHIxaTAwTkhUcjFxMGt5SitkblgzLy9uMVNiK2JGaXhlMnRyWlpXVm5EaGcxakZyeDUrUERoNXMyYjlmVDB0TFcxVlZWVkN3c0x5ZHhYWmdPNFhPNnRXN2RpWTJQdjNyMWJWRlRVcGswYkp5ZW42ZE9uQy9XOHBrK2ZibVptZHViTW1jREF3SWlJQ0JKVzdkT256NElGQzFEWkVRQ2dUcEN6QWhJWkdSa1pHUmw1ZVhtcHFLZ2NQbng0M0xoeDRlSGhEeDQ4S0Nnb0lEbS9VaHc2ZEdqRWlCRmhZV0dIRGgyU2w1ZTN0clkyTlRVTkNRbDU5T2pSMDZkUEt5b3FlRHllNk5xSGhMS3lNcDNyWFcrWEwxLysrUEhqeXBVcm1SVXZ4NDRkZS8vKy9hZFBuNUloOXNtVEo5KzZkWXR1aHJhMjl2ejU4MzE5Zlo4L2Y5NjllL2Vnb0tDa3BLVHM3T3gzNzk2UmFRZnQyN2ZmdUhIam5EbHp5RGlRdGJXMXRiWDFtemR2L3Y3Nzd5dFhybXpac21YSGpoMjJ0clpMbHk2OWNPRUN1VjRSYlppWGwxZUxGaTJZMTZaTm16YTF0cmFXbDVjWFhmT1lhTk9tVFZCUTBLdFhyNzVCd2dvSlpBaGxOQXN0K3lxRWRFNDBORFN1WGJ0RzlwQUFEZk14WkdnNU9qcGFJQkRRNFlaRml4YlJrOGhySkpway9lKy8vMFpHUnVycjYzdDZldExUeDdXMHRLNWR1MFlxa2JCWXJLNWR1em81T1RFTGpkQnUzYnIxK1BGakJRVUZjM056T2xWbzU4NmRycTZ1TGk0dTlNT2FOV3UyYnQwNnNYVlRTWFZ4ZDNmM25KeWN6cDA3NzkyN2wxd2xxNmlvN055NWMvVG8wWHYyN0VsS1NrcEtTcG8zYjE2TEZpMDhQVDI1WEc3SGpoM2QzTndtVEpnZ2FiaDk2TkNoa1pHUm9hR2h4NDhmOS9QejgvUHpXN3g0OGNhTkczazhYbkJ3TUovUFYxWldIak5tREJsOXpNek12SG56cHFXbDVlYk5tNWx2czJuVHBrZVBIZzBPRGo1eTVBZzl2OS9SMFRFMU5kWFMwckt1bmJxQWdBQWVqK2ZvNlBqczJiTTVjK2FRbjMrWExsM216NTl2YVdsSlg2YTNhZFBHemMzTnhzYkd6ODh2UER6OHpwMDdkKzdjOGZEd0lNRXlza0tLalkwTmlVbVJlck1kTzNiY3VYTW44eUFtSmliaDRlSCsvdjVlWGw3Mjl2WTNidHlnNDFZcEtTa3NGcXV1T1NzQ2dhQkpreVlXRmhaaTR4ZnE2dXBrc1cwZEhaMkhEeCtTTlZEbDVlWDc5Kzh2dHBDbVFDQWdrem5JbDIzNjlPbWlQWGFtL1B6OGl4Y3ZzbGdzUTBORHNRRk5WVlhWeU1oSU1rdE1YVjE5OGVMRnpDU1lpUk1uTXBmeXBTanF4bzBiNjlldjUvRjRXbHBhOXZiMjgrYk5ZODdlbURGamhvR0JnYTJ0N2ZMbHk4UER3NFU2dE1lUEg4L1B6eDh4WW9SUTlWUm5aMmRTQlpUTDVTb3BLZW5yNjY5ZnY3NDJOWGhkWFYxMzc5NzkvUG56cDArZjBtOW4yTEJoWW1kTFZGUlU3TnExS3k0dUxqYzNWMXRiZTh1V0xmUG16U08vQWgwZG5YUG56bmw2ZXA0N2QrN2F0V3RhV2xyZTN0NlhMbDJpUDJxeG45dVJJMGNrM2F1dnI5KzllM2NwczVxazA5YldscGVYbDVPVG83OXN6QW94czJiTjB0VFVYTFZxRmRtam9hRngrdlRwTTJmT2hJV0ZGUlVWclZpeFFsOWZmOXUyYlJjdlhqUTFOWFZ6YzJPdTVyNWt5Wks4dkR3TEM0dDM3OTZabUpnY09IQ0EzS3VycXhzWUdMaG16WnJrNUdRWEZ4YzNON2VFaEFSRFE4UDE2OWZYdUNxY3NyTHlpaFVyWnMrZUhSWVdGaFVWUmFKZ1B6YzJteDBSRVdGaVlqSnk1RWd5NVl1VUM3S3dzTEMydHFienBWZ3MxcFFwVTh6TnpTTWlJa2l3UGpNejA5RFFrRXlsNnR5NTg2Wk5tMGFPSEVsK2NhdFhyMDVNVEZSVVZCdy9mcnkxdFRWOXp0ZlMwbkp3Y0pnK2ZmcXVYYnVPSFR1bXBhVWxtbHBLMDlIUklSVk55THhHRXV2czBhUEhpaFVyeEU3VEliVnEvZno4bEpTVTNOM2RtYUhTa1NOSFdsbFozYmx6aC96SHFxNnVQbVhLbE5vc29XaHFhbXB2YjMvcDBpWHlIeTc1LzdkNTgrYkxsaTBUTGFJTEFEODBWVlhWSFR0MnJGNjltc1Bodkhuenh0M2RmZE9tVGJKdTFQZnUvdjM3cEp2UXMyZFA2UjBjQUFBaGUvYnNJWk9VakkyTmRYUjBuSnljcEt6T09XWEtsSDc5K2gwL2ZweVVyTEN6czJNV04xMjRjT0g0OGVQcFRHZ3VsM3Y5K25WeTVhYXNyRHh5NUVpaHE3NlRKMDhlUEhpUWpuTDgvdnZ2NXVibWt5ZFBwczlqU2twS3MyYk5talp0MnQ5Ly8zM2t5SkhJeU1qSXlFZ3l3Sm1YbHhjYUdxcWlvakpzMkRDaHJtVkRzRmdzTHBmNzRNRURabGhQUjBkbit2VHBHemR1cFBkVVZGUk1uRGp4MDZkUExWdTIzTEZqQjUyQnJhbXArZTdkdTRjUEg1SXl0N3E2dWxaV1Z2YjI5bUpmcTNuejVyNit2a0k3eThyS3lLZlV2bjE3QndlSDQ4ZVAwOTNEVnExYTdkbXpoN255N0s4bU9UbVpyRnR0Ym02K2RldFdvY0s2NjlhdE16WTIvdkxsaTdHeHNaZVgxN05uenpRMU5XMXRiZCsvZjA5UkZITTBkL1RvMGFJOWlMLy8vcHNrbEJCcGFXbGtocHVlbmg1SndSY0lCR0ZoWWNyS3lrZVBIaFg2all3ZE85Ykl5R2puenAxYVdscENDU3ZrYTB5WGZGWlZWWjB3WVlMMEdoajI5dmF4c2JGeWNuSi8vZlhYbWpWcnBGUW5JbXQ4anhrenh0WFZOU2twNmRPblQ1MDZkVHA4K0xEVVQ1RWloYVgzN3QxTHBqWVZGQlFrSkNUVXFVaWJnWUVCTTB4SDU3czhmLzQ4TFMxdDBxUkp6RWtMQkZtSm1PamN1VE16TENNNmo4WEp5WW1VMDlpMWE5ZUhEeDljWFYybC9NWlhyRmp4OXUzYmE5ZXUzYng1MDhmSGg4Ums2SHU3ZGV2V3ZuMTdzdEFZK1lXT0d6ZXVzcktTbnBtNWFORWlraEluR2dIejgvT3IvV2R5Ky9adDZRSC9zMmZQU2xvK1cxZFhsNTVPeWVQeG5qeDVZbWxwV1p0aVBKSzhmZnRXS0hZdGhNZmpTY2tJTHlzcmMzZDNsNU9UMDlEUWNIRnhJUi9VMUtsVEV4SVNybCsvVHBabEoyZjF2bjM3a25kTkNyY29LaXJhMk5nSXRmeklrU1BTTXh2RVRxc2pGQlFVWW1KaUJBSUJpUmdQSHo1YzBvcnFQWHYyREFzTEl6Tms5UFgxVzdaczZlTGlJdW1TbUVUcUxseTRvS0doUWQ3RnhvMGI2VXd5VlZYVlM1Y3UwVi9MWnMyYXhjZkgweVZQeUp3Y1pocGlRRUFBbVVWcFlXR3haY3NXK245QUpTV2x1TGk0eXNwS2dVQ2dwS1RVdFd2WGpSczNTcG9jYUd0ckt6cVQ1K1RKazU4L2Z5Yi8xV1puWjRlSGg1UC9XY2gvZkhaMmRudyszOEhCSVNzcmE4S0VDWHYzN21WbXBIWHMyREV2TDQrc2FrZTBhOWR1MWFwVnpIblVTa3BLMGRIUlVWRlJBd2NPbkRWcjF0aXhZeVVsYVdsb2FLeGV2WHJwMHFYaDRlSGg0ZUYzNzk3VjFOUkV3Z29BUUowSkFDUXJLaXFTZEJlUHg2dW9xQ2d1TGk0b0tDZ29LQ2dzTEN3cUtpb3VMaTRwS1NrdExlWHorUUtCZ0Z4elNNTG44OWxzZG1scGFVbEpTWGw1T1p2TjV2RjQ1SW1OZ3N4NlorNWhzOW5sNWVWU25sSlVWSlNjbkV5Mkl5TWpSNDhlUFcvZVBHZG41OERBd0ZldlhrbDVZbFZWMWUzYnQ1Y3ZYNTZVbFBUdTNUc0RBNE1GQ3hZMHBQR2pSbzF5YzNOcnlCRnFkT1RJRVFNRGcvejgvSG84OTg2ZE93WUdCaDgvZmhUYVgxMWRMZVZaWldWbFlXRmhyMSsvcnNjcmlwV2NuTXhtczBYMzgzZzhEb2REQmc3L0krVFRTMGxKR1RwMHFJK1BENGZERWR1TWl4Y3Z6cGt6cDZDZzRQUG56L2IyOWlSUUx2U3d4NDhmR3hnWVBINzhXR2cvbjg5UFNFaHdjbklxTGk2VzBoTFJ2NEpRRytqdHNMQ3dtVE5uaXYzRWlOMjdkeHNaR1ludUx5NHVQblBtRE5uZXZuMjdvNk5qWW1LaWxCY1ZDQVFWRlJWUlVWR25UNStXOUlCTGx5NDlmZnBVeWhHK2Z2MmFtcHJLM0xOa3laSlpzMlpKZjEyeDNyNTlLK1ZkTTFWWFYxZFdWbFpWVlVsNkFKL1A1L0Y0bFpXVll2L2lVZzViK3dkTHgyYXpIUndjSWlNanBieWpuSnljcUtnbzVoNERBNE85ZS9jV0ZoYmEyZGxWVkZUVTlVWFhyMTlmNzNPRlFDQVlNR0RBb1VPSEJBS0J0Ylgxekprei9mejhTa3BLeEQ3eTNidDNMaTR1UzVjdWJjVC9DT3BOK244VzB1WGw1WjA0Y1VMU3U5aXhZNGVYbDVmb3Q0TEg0KzNidHk4ek0xTWdFRWo2aUlxS2lnd01ERHc5UGV2ZHRwL0RsU3RYeUtrdkl5Tmo3dHk1NTgrZnIvSDcrZXJWSzI5dmIwbi9sYjk2OVNvME5GVEtOWTlBSUlpSmlaRnljbUNxcXFwaXM5a1ZGUlZTdnNtZW5wNEdCZ1psWldXblRwMktqSXlzeldHWnlKVUdXUjNzZTVhUWtHQm1aa2JLQmNtNkxRQS9wNlNrSkxQL0p6dzhYTmJOK2Q0NU9UbVJ6eW9zTEV6V2JRR0FINWhvcUdIU3BFbXJWcTFxeURHcnFxbzRISTdZcThldlg3L09tREZqKy9idDRlSGhlWGw1MG8vRDVYS0Rnb0tZMFNRcFY3QjJkblo5Ky9ZbDIwNU9UZ1lHQnZWb09aZkxyYWlva0JUOVMweE1EQWdJa05SN0pmMXJLUWV2cnE2dTVSWDRyOHpDd21MNTh1WDB6ZXJxNnVYTGw5ZmpmN3F5c3JKR2FVOXVicTcwc0lPVVB6cWZ6Ni9sWHp3M04zZnQyclVaR1JsMWFsdHFhcXFVQ0Z2ZnZuMlpQYXlTa3BMUm8wZWJtcG9PSGp6WXhNUmt3WUlGYjk2OEVYMldvYUZoWGZ0bEtTa3BqUmowS0NrcElTa0wwbkU0bkVlUEhna0VncXlzTE5HWVhvMGQ2b1NFQktFZ3lmYnQydzBNREtURXBrajQ0ci9vdEthbXBob1lHTnkvZjcvZVI1ZytmZnI4K2ZPbFAyYjM3dDI5ZS9ldTkwdUlZclBaWldWbFF0OS9OemMzQXdNRDZiR0kvNExvRHkwNk90ckF3S0N1dnlrbVBwL1A1WEtGeG1JSUhvL240ZUh4OHVWTFNjOGxjNXVsSEx3aFkwWlpXVmtYTDE2VWRHOTFkWFY1ZVhsaFlhR2tMM041ZVRtSjFJbWFQMy8rM0xsekpiMW9ZNTFVQVFCK0tTeDZNaWdBQU5SVlZWVlZiWllVL1U0SXJURU04QzNoNndmd3EwbE1UTnl4WXdkWkNvMXNBRUNqSTRYdXlUVGlnd2NQU2lyc0JCVVZGVE5uenF5cXFxSW9LakF3a0ZrSURRQUFBQUFBQUFBQVpBdWpSd0FBOWZjREphelFpelFCeUFTK2ZnQUFBSTF1L3Z6NXhzYkdKRGQwKy9idCtmbjVzbTdSZHlvcEtZa2tyQmdhR2lKaEJRQUFBQUFBQUFEZ3U0SUJKQUFBQUFBQUFJQWZqNXljM0xadDI1bzNiMDVSVkhGeHNiT3pNOG5NQUNIeDhmRmtZK2pRb2JKdUN3QUFBQUFBQUFBQS9BL2tyQUFBQUFBQUFBRDhrSm8wYWJKanh3NWxaV1dLb3Q2OGVYUDY5R2xadCtpN1UxbForZkRoUTdMOXh4OS95TG81QUFBQUFBQUFBQUR3UDVDekFnQUFBQUFBQVBDajZ0U3AwOUtsUzhsMmFHaG9lbnE2ckZ2MGZYbnc0QUdYeTZVb3FuUG56bnA2ZXJKdURnQUFBQUFBQUFBQS9BL2tyQUFBQUFBQUFBRDh3TXpOemZ2MjdVdTI5Ky9meitGd1pOMmk3MGhpWWlMWkdEeDRzS3piQWdBQUFBQUFBQUFBd3BDekFnQUFBQUFBQVBCajI3QmhnN3E2T2tWUlg3OStQWHIwcUt5Yjg3MFFDQVQwd2tEOSsvZVhkWE1BQUFBQUFBQUFBRUFZY2xZQUFBQUFBQUFBZm14Tm16WmR0MjRkMmI1eDQwWnljcktzVy9SZHlNaklLQ2twb1NoS1UxUFR3TUJBMXMwQkFBQUFBQUFBQUFCaHlGa0JBQUFBQUFBQStPRU5Iano0enovL0pOc0hEeDRzTFMyVmRZdGtqODdkR1Rod29LemJBZ0FBQUFBQUFBQUFZaUJuQlFBQUFBQUFBT0Juc0dMRml1Yk5tMU1VVlZ4Y2ZPalFJVmszUi9ib25CVXNEQVFBQUFBQUFBQUE4SDFDemdvQUFBQUFBQURBejBCTlRXM3o1czFrT3lFaElUWTJWdFl0a3FYaTR1SlhyMTVSRkNVbkp6ZGd3QUJaTndjQUFBQUFBQUFBQU1SQXpnb0FBQUFBQUFEQVQ2Sjc5KzRXRmhaazI4dkxLejgvWDlZdGtobTZ5SXFSa1pHeXNyS3Ntd01BQUFBQUFBQUFBR0lnWndVQUFBQUFBQURnNTdGbzBhSzJiZHRTRkZWUlVlSHI2eXZyNXNqTWd3Y1B5QVlXQmdJQUFBQUFBQUFBK0c0aFp3VUFBQUFBQUFEZzU2R29xTGhod3dheWZmLysvZFRVVkZtM1NBYjRmUDZqUjQvSU5oWUdBZ0FBQUFBQUFBRDRiaUZuQlFBQUFBQUFBT0NuWW1CZ01IYnNXTEx0NGVGUlZWVWw2eFo5YStucDZSVVZGUlJGNmVqb3RHL2ZYdGJOQVFBQUFBQUFBQUFBOFpDekFnQUFBQUFBQVBDeldiSmtTWk1tVFNpS3lzbkpDUTBObFhWenZyWGs1R1N5TVdUSUVGbTNCUUFBQUFBQUFBQUFKRUxPQ2dBQUFBQUFBTURQUmwxZGZkR2lSV1E3SUNDZ29LQkExaTM2cGxKU1VzZ0dGZ1lDQUFBQUFBQUFBUGllSVdjRkFBQUFBQUFBNENka2JtN2VxVk1uaXFJcUt5dVBIVHNtNitaOE8yVmxaVy9ldktFb1NrNU96dGpZV05iTkFRQUFBQUFBQUFBQWlaQ3pBZ0FBQUFBQUFQQVRZckZZYTlhc0lkdjM3dDFMVDArWGRZdStrZFRVVkxKaFpHU2txS2dvNitZQUFBQUFBQUFBQUlCRXlGa0JBQUFBQUFBQStEa1pHQmlZbVptUjdjT0hEL1A1ZkZtMzZGdWdjMVpRWkFVQUFBQUFBQUFBNER1SG5CVUFBQUFBQUFDQW45Yml4WXViTkdsQ1VWUldWbFpvYUtpc20vTXRwS1dsa1kwK2Zmckl1aTBBQUFBQUFBQUFBQ0FOY2xZQUFBQUFBQUFBZmxycTZ1cC8vZlVYMlE0SUNDZ29LSkIxaS81YlJVVkZXVmxaRkVVcEt5di85dHR2c200T0FBQUFBQUFBQUFCSWc1d1ZBQUFBQUFBQWdKL1p1SEhqREF3TUtJcGlzOWwrZm42eWJzNS82OUdqUjJTalQ1OCtMQlpMMXMwQkFBQUFBQUFBQUFCcGtMTUNBQUFBQUFBQThETmpzVmdyVnF3ZzI5SFIwWjgvZjVaMWkvNURxYW1wWk1QWTJGaldiUUVBQUFBQUFBQUFnQm9nWndVQUFBQUFBQURnSi9mYmI3LzE3ZHVYb2lnK24rL3Y3eS9yNXZ5SGtwT1R5VWFmUG4xazNSWUFBQUFBQUFBQUFLZ0JjbFlBQUFBQUFBQUFmbjUvL2ZVWDJZaUppZm40OGFPc20vT2Z5TTdPTGk0dXBpaXFhZE9tN2R1M2wzVnpBQUFBQUFBQUFBQ2dCc2haQVFBQUFBQUFBUGo1NmV2ckR4a3loS0lvZ1VCdy92eDVXVGZuUDVHV2xrWTJTRkVaQUFBQUFBQUFBQUQ0emlGbkJRQUFBQUFBQU9DWHNIRGhRaGFMUlZGVWZIejgyN2R2WmQyY3hwZWFta28yc0RBUUFBQUFBQUFBQU1BUEFUa3JBQUFBQUFBQUFMK0VkdTNhalJneGdteWZPM2RPMXMxcGZFK2VQQ0VieUZrQkFBQUFBQUFBQVBnaElHY0ZBQUFBQUFBQTRGY3hkKzVjT1RrNWlxSWVQSGlRa1pFaDYrWTBwdXpzN09MaVlvcWlXclpzcWF1cksrdm1BQUFBQUFBQUFBQkF6WkN6QWdBQUFBQUFBUENyYU5XcWxabVpHZGsrZS9hc3JKdlRtRjY4ZUVFMkRBME5aZDBXQUFBQUFBQUFBQUNvRmVTc0FBQUFBQUFBQVB4QzVzNmRxNkNnUUZGVWFtcnEwNmRQWmQyY1JvT2NGUUFBQUFBQUFBQ0FIdzV5VmdBQUFBQUFBQUIrSWRyYTJoTW5UaVRiZ1lHQnNtNU9vNkZ6VnJwMTZ5YnJ0Z0FBQUFBQUFBQUFRSzBnWndVQUFBQUFBQURnMXpKanhneTYxTXFiTjI5azNaeEd3T1Z5TXpNektZcFNWRlRzMHFXTHJKc0RBQUFBQUFBQUFBQzFncHdWQUFBQUFBQUFnRitMbHBiV24zLytTYll2WDc0czYrWTBnaGN2WGdnRUFvcWlEQXdNNU9RUTZ3QUFBQUFBQUFBQStERWdqZ01BQUFBQUFBRHd5NWsyYlJyWnVIdjNibDVlbnF5YjAxQllHQWdBQUFBQUFBQUE0RWVFbkJVQUFBQUFBQUNBWDA3YnRtMEhEQmhBVVJTZnp3OE5EWlYxY3hvS09Tc0FBQUFBQUFBQUFEOGk1S3dBQUFBQUFBQUEvSXJvVWl0UlVWRVZGUld5Yms2RDBEa3JSa1pHc200TEFBQUFBQUFBQUFEVUZuSldBQUFBQUFBQUFINUZQWHYyN05TcEUwVlJiRFk3S2lwSzFzMnB2MCtmUHBXV2xsSVUxYUpGQzAxTlRWazNCd0FBQUFBQUFBQUFhZ3M1S3dBQUFBQUFBQUMvcUZtelpwR05zTEN3NnVwcVdUZW5udWdpSzRhR2hySnVDd0FBQUFBQUFBQUExQUZ5VmdBQUFBQUFBQUIrVVNZbUppMWF0S0FvS2k4djcrN2R1N0p1VGozUk9TdmR1bldUZFZzQUFBQUFBQUFBQUtBT2tMTUNBQUFBQUFBQThJdVNrNU96c0xBZzI1Y3ZYNVoxYytycDVjdVhaQU01S3dBQUFBQUFBQUFBUHhia3JBQUFBQUFBQUFEOHVzek16TlRWMVNtS2V2djJiV3BxcXF5YlUyZGNMdmZ0MjdjVVJTa3FLbmJ1M0ZuV3pRRUFBQUFBQUFBQWdEcEF6Z29BQUFBQUFBREFyMHRaV1huQ2hBbGtPenc4WE5iTnFiT1hMMThLQkFLS29nd01ET1RsNVdYZEhBQUFBQUFBQUFBQXFBUGtyQUFBQUFBQUFBRDgwaVpPbk1oaXNTaUtTa3BLS2k0dWxuVno2Z1lMQXdFQUFBQUFBQUFBL0xpUXN3SUFBQUFBQUFEd1M5UFIwZW5mdno5RlVRS0I0UHIxNjdKdVR0MjhlUEdDYkNCbkJRQUFBQUFBQUFEZ2g0T2NGUUFBQUFBQUFJQmYzYmh4NDhoR1pHUWtXV3JuUjVHZW5rNDJqSXlNWk4wV0FBQUFBQUFBQUFDb0crU3NBQUFBQUFBQUFQenFCZ3dZb0sydFRWSFUxNjlmMDlMU1pOMmMydnI4K1hOcGFTbEZVUzFhdE5EVTFKUjFjd0FBQUFBQUFBQUFvRzZRc3dJQUFBQUFBQUR3cTVPVGt4c3paZ3paL29HV0I2SVhCakkwTkpSMVd3QUFBQUFBQUFBQW9NNlFzd0lBQUFBQUFBQUFsTG01T2RtSWo0OHZMeStYZFhOcWhjNVo2ZGF0bTZ6YkFnQUFBQUFBQUFBQWRZYWNGUUFBQUFBQUFBQ2c5UFQwakkyTktZcXFycTZPam82V2RYTnFCVGtyQUFBQUFBQUFBQUEvTk9Tc0FBQUFBQUFBQUFCRlVaU1ptUm5aaUlpSWtIVmJhc2JsY3QrK2ZVdFJsS0tpWXVmT25XWGRIQUFBQUFBQUFBQUFxRFBrckFBQUFBQUFBQUFBUlZIVTBLRkROVFUxS1lyS3pzNSsvdnk1ckp0VGc0eU1ESUZBUUZHVWdZR0J2THk4ckpzREFBQUFBQUFBQUFCMWhwd1ZBQUFBQUFBQUFLQW9pbEpRVVBqenp6L0o5dlhyMTJYZG5CcGdZU0FBQUFBQUFBQUFnQjhkY2xZQUFBQUFBQUFBNFA4eU56Y25HN0d4c1J3T1I5Yk5rZWIxNjlka28wdVhMckp1Q3dBQUFBQUFBQUFBMUFkeVZnQUFBQUFBQUFEZy8ycmJ0bTMzN3QwcGl1THhlUGZ1M1pOMWM2UjUvLzQ5MmVqWXNhT3Myd0lBQUFBQUFBQUFBUFdCbkJVQUFBQUFBQUFBK1AvbzVZRys1NXlWcXFxcWp4OC9VaFRGWXJIYXRXc242K1lBQUFBQUhEM2V6QUFBSUFCSlJFRlVBQUFBQUVCOUlHY0ZBT0NieXNyS0tpb3Fhdmh4SGoxNmxKZVhWNDlYZi9mdW5kaTc4dlB6NjNxMHdzTEMrUGo0Mmo4K0lTRkI3S3VucEtROGZ2eTRxcXFxcmczNHhqSXpNeE1URXh2bFVQbjUrVEV4TWZYNHpCdkZpeGN2dkx5ODNyeDVVNXNIaDRTRXhNWEZpYjJyc0xBd0tDaUlyc2t2eFhmKzBWMitmSG5ObWpWbFpXVzFlVENIdy9IeDhibHo1MDRqTnVDL1UxMWRYVmhZU04vazhYakZ4Y1V5YmRIM1JTQVEzTHQzNzlPblQ0MXl0SWNQSHo1OCtMQ1dEMzczN2wxVVZOU1hMMTlFNy9yNDhXTlVWRlJXVmxhanRBb0FvSDVNVFUzbDVPUW9pbnI4K0hGcGFhbXNteVBleDQ4ZkJRSUJSVkVkT25RZ3JRVUFBQ0hWMWRXaU82OWR1MWJMYTJBdWwvc2ZOSW82ZGVxVXI2OXZRNDd3K3ZYclU2ZE9aV1ptVWhTVm1wcjY5ZXZYeG12ZGorM1pzMmVOc3E1ZlZWWFZQLy84VTV2K3ZwQVhMMTRjT0hBZ05UVzFJYThlRWhJU0ZoWkdtaEViR3l2cFlWKytmQWtPRGhiYmw2K3NyRHgyN05qOSsvZnI5TG9DZ2FCT24xNXBhZW5MbHkrWmU3aGNibmw1T1ovUHIvRzVCUVVGWWhkaDVQRjQxNjVkeTgzTmxmTGM4dkx5ejU4LzEvZ1NuejkvL3Z2dnYydDhXQU1KQkFJUEQ0L3ZPY3Y1ZTFOU1VoSWVIbDZQb0c1c2JPeml4WXV6czdNYnNUR2ZQbjJxUjB0b0R4NDhxR1dVKzlPblQ4K2VQUlBhV1ZsWitlTEZpNEtDQXZKamYvSGloZlJ2ZnVQR2NPb3FJaUxpL1Buemt1NTkrZktsbDVlWDlQWXoxU21DMUpEVGhSVDFQcy9YMVpzM2I4UytTbGxaMmZYcjE4Vkd4Z0RnMTZRZzZ3WUFBUHhhZHUvZUhSY1hGeGNYVjF4Y1hHUG5lZHEwYVNvcUtxTDdPUnpPa2lWTFdyZHVIUkVSVWFkWDM3OS9mMVpXMXBVclY0VDI4L244OGVQSGp4MDdkc2VPSGJVLzJ0YXRXKy9kdS9mMzMzL3I2K3ZYK09EcTZ1cDE2OWJKeTh2SHhNUW9LaW95NzNKMWRYMzI3RmxjWEp5dXJtN3RYNzJXT0J6T3VYUG42dnFzdm4zNzl1dlhqNktvakl5TTNidDM3OWl4UTE5ZlB5d3NMQ2dvS0NrcFNmVHhaV1ZsQlFVRlg3OSsvZkxsUzJabVprRkJnYU9qbzVUalAzbnl4TWJHNXVqUm95TkdqS2hyMnhydXhZc1gzdDdlaG9hR25UdDNydkhCdTNidE1qVTFOVFUxRmIwckp5ZG4rL2J0Mjdkdjc5S2xpK2k5UDlCSDkrelpzNmlvS0NjbkozcFBVVkhScUZHakpreVlzSDM3ZHFFSFYxUlVlSGg0VEpreVplVElrYlU1ZUZaVzFyTm56NTQvZi83czJUTjdlM3V5MUlKMGxaV1Y5VWpoYXRLa0Nkbnc4ZkZwM3J6NTlPblRLWXBhdjM1OWRuWjJRRUNBa3BJU1JWRmhZV0c3ZCsvMjgvUHIzcjE3VGs0TzgrbnE2dXBhV2xwMWZkRWYxTjY5ZTVXVWxOYXZYMTlkWFcxdGJlM282RGgzN2x5aHgvQjR2SktTa3R6YzNKeWNuRStmUHIxOSszYkVpQkZEaHc2VmN0ZzllL1pRRkNWNmdoVlZVVkd4ZE9sU0xwZDcvZnAxMFhzZEhSMGZQWHAwKy9idDJyK2pHaVBDUFhyMEVEcnhBZ0JJcDZHaDBiTm56N1MwTkQ2Zkh4Y1haMjV1THVzV2lVRW5RM2ZvMEVIV2JRRUFFSys4dk56WDE5Zkd4a1pkWFoxY1pFWkdSa3AvaXBLUzByaHg0NFIyM3J0Mzc4Q0JBOHVXTFJzL2ZyelFYVEV4TVRZMk51N3U3cUozQlFZR2hvU0V1THE2R2hvYTBqc3pNakxXcjE5dmIyOXZiVzB0dlNXQmdZSG56cDA3Y3VRSTZmR1ZsWld4MmV4YXZHbEtTVW1wYWRPbTlFMHVsM3ZyMXExQmd3YnA2T2lRUFJjdVhDZ3ZMMSsrZkhsdGppYld5NWN2OSsvZjM3WnQyM2J0Mm0zZHV2WExseS8yOXZZelo4NWtzVmoxUHVaUGdNMW16NTA3VjA5UDc4YU5HdzM4S01yS3loWXRXalJ6NXN5ZE8zZEtmMlJLU29xOHZIelBuajFKL3VpLy8vNTc0c1NKTm0zYUdCc2IxL3ZWVDUwNnBhU2tOR1hLbEJzM2JxeGJ0ODdVMUhUNzl1MXQyN1lWZXBpZm45K0pFeWM2ZE9nd2FOQWdvYnM0SEk2N3U3dVZsWldrVHR6bHk1Y1BIano0enovL01IZmV2WHZYenM3TzFkVlY5RGNvMXJWcjE3WnYzNzVxMVNwYlcxdXl4OTNkL2N5Wk04SEJ3VFcrL1lpSWlOMjdkenM1T2MyWk00ZTVQeUVoWWYzNjlmUG16ZHUyYlp1azUvcjYrcDQ0Y2FKTGx5NG1KaWFtcHFiOSt2VVRDaDQrZS9iczdObXprWkdSOHZMeW5UcDE2dG16SjluUDUvTTNiTmd3WnN5WXNXUEhpajJ5UUNBb0xTMHRMQ3dzS0NqSXo4L1B6YzM5K3ZXcmhZVkYrL2J0SlRVbU1USFJ4OGRuL1BqeGYvenhoL1MzVExPMHRPemF0ZXUrZmZ2RTNsdFpXVmxjWEZ4Y1hGeFlXSmlYbDVlYm05dTllL2YrL2Z1VDAxMWxaYVdabVJuOU5tdWNqdFdyVjY5T25Ub0o3Znpycjc5VVZWVVBIandvR25TMXRMU3NxS2dRMjFWdkxGZXVYTm03ZDYrenM3T1ZsVldkbnZqNTgrZjQrUGp5OG5MbVRqNmZYMTVlWGxGUlVWNWVYbFJVOU9YTEYvSlhJLzhlUFhwVVdWbFp5akhOemMxNzkrNWRqOEFwUlZIUjBkR3JWcTJhTTJjT001NG15WWtUSnk1Y3VQRGl4UXZtenF5c3JDbFRwamc0T0N4Y3VMQ3dzSERLbENtMnRyYXJWcTBTZW01anhYQXFLaXBldm55Wm5wNmVucDZ1cXFycTdPeGNwL2NiRVJIeDZ0V3IrZlBuaTcwM0l5UEQyOXQ3MUtoUnpaczNyODNSYWg5QmF1RHBRZ29wNTNrdWwvdjgrZk42SEpPaUtDMHRMZWF5clJVVkZiTm16ZExYMTc5dzRZTFFmMHdQSHo2MHM3TnpjM09iTkdtUzJFTWxKeWVucDZmWDhuWGw1T1FrL1hVQTRFZUJuQlVBZ0crSHcrRWtKQ1FNSFRwVVIwY25MaTV1MTY1ZEtpb3FZdU1JVlZWVlBCN1AzTnhjUlVXRnorY0xCWWJ1M3IxYlVWRXhldlJvb1k2S0tIbDVlYkZaTDRSQUlNak96bTdidG0xNmVucGhZU0hkaVJYeTRNRURNbnRKU0pjdVhXN2Z2cjF0MjdZcFU2YUkzcXV2cjAvU1Bvajc5KzhYRkJTc1dyVkthTncwSnljbkxTMXR4SWdSWWhOV3lzdkw2OXFGb0kwZlAzN0VpQkVWRlJYdTd1NTFmYTZ0clMxcGZHbHA2WU1IRDBRLzUvUG56L3Y3KzFkV1ZuSTRuTkxTVXFHNWE5cmEyblBtektsTktzOVBUSVlmWFVsSmlkamFNQW9LQ3BMaU1rTDRmSDVwYVdrdEE3SkNTa3RManh3NTh2SGp4dzhmUG56NDhJRk1nMUJXVnU3U3Bjdm56NTlyazdPeWRldldxMWV2MXZWMUV4SVNTQWc0T3p2Ync4UGorZlBuVzdac3NiS3ltamR2bnFlbnA3MjlmWFYxOWNtVEp3ME5EWHYyN1BuKy9YdWhqMkwrL1BsYnQyNnQ2NHYrb0Y2K2ZDbDZZcXl1cnA0d1lVSmxaV1ZsWldWNWViblFYMTlaV1puTDVVclBXYW05L2Z2M2YvandZY3lZTVVKLzZLRkRoK2JrNUNRa0pIVHYzbDEwTnVIMDZkTXZYTGpBTEp4RFRKczJiZmJzMmRKbjhzWEh4OWN5YnRLSTZKOC9HYUVCZ0IvT0gzLzhrWmFXUmdaS3Y4K2NsZmZ2MzVNTjBhRUlBSUR2eFBQbno4K2RPNWVjbkh6aXhBbE5UYzJLaW9xTkd6Y3FLU25KeTh1VEIzQTRIQmFMUlk4cDhuZzhkWFYxMGZIeXlNaklqSXdNT3NzOFBEeThvcUxDMHRKUyttQ2t2cjUrUVVIQjFLbFRseTlmYm1Oam82Q2dRRkZVY0hBd2VhR1FrQkN4ejJyUm9zV3dZY01vaW1yVHBzM1hyMStuVDU5KytQRGhZY09HZVhoNFNKbGl6alIyN0ZoUFQwLzY1bzBiTit6dDdaY3RXN1p1M2JyYVBMMDJ5QnZuOC9ueTh2SitmbjRPRGc3T3pzNkppWW1IRHg5dXJKZjRFZDIrZlp2TlpsdGFXdGFZc0pLYW1pcDJFcFNPamc3SkpTTDlpeHJMbUFrRUFnY0hoNXljbkh2MzdqRVRsUnBJUlVXRngrT1J3QTVGVWM3T3poTW1UUEQzOXpjeU1xSWZVMTVlSGh3Y1BIRGdRTkdFbGRwZ3M5bWlCVno5L1B3b2lobzRjR0F0RHhJZUhrNVIxSVFKRStyUmdLdFhyNnFycTR2RzAyN2V2RWxSbElXRmhaVG56cGt6cDFPblRvbUppUkVSRVdmUG5sVlJVZW5YcjUrcHFlbUFBUU1lUDM0Y0VoTHk4dVhMWnMyYXJWaXhZdmJzMmN4b1czRng4ZnYzNzFldlhyMWd3WUlOR3pZb0tpcmV1blhyL1BuelpXVmxaV1ZseGNYRkpTVWxvbDNMZHUzYVNjbFpJYWVVWmN1VzFlTkRJR2JQbnYzeDQwYytuMTlaV2NsbXM0WENSQ29xS2lOR2pDQTVLMEZCUVhGeGNUd2ViK0xFaWVUelAzLyt2S3FxS25ra09RSXowTXBtc3gwZEhZVXVGTE96cysvZnY5K25UeDhTRmlncEtUbDY5S2k1dVRuejIvWGY0ZlA1QVFFQk9qbzZscGFXRFRuT2x5OWZMQ3dzeXN2THBWUUdVbEpTK3ZqeG85aHBabzFpMUtoUmhvYUdGeTVjc0xLeSt1OWVwWUV4bkZ1M2J0MjVjNGNFNk9oNkhpMWF0T2pkdTdkQUlLanhWTW5oY0I0OGVFQzI4L1B6Mld5MnBKSkNHUmtacEVRbHFYclNva1dMMzM3N3JRRnYrbi9VNzNUUmtQTjhRVUhCekprejY5ZGFvV3NBTlRXMXhZc1hIenAwS0R3OFhPZ3RwS2Ftc2xnc0V4TVRTWWU2ZmZ2Mm1UTm42Tjg0d2VQeHFxcXFSSGZ5K1h6a3JBRDg2SkN6QWdEdzdTUWtKSEE0SE9hbHBMKy92OWhNa1dQSGp0R1pGaWtwS1VKcDFJU3ZyMitOMVhRTkRRM0R3OFBKNjFJVWxadWJXMVpXRmhNVFExR1VrWkZSUkVTRXU3dDdXRmdZR2VDWGRJMTQrZkxsc0xBd29XdEJRbFZWOWZuejU2S1oxMncyZTlxMGFYVGFCNS9QRHdrSmtaZVhOemMzSjB1VHNGZ3NUVTFOVXZpQm9xZ2hRNFlJTFlTaHBLU2twNmRINW1OSmVuZWtPMHFhSVhwdmp4NDk2TzFseTViVnN2OWNWRlJVbS9vWkJRVUZYNzU4bVQ5L3ZyS3lzcnE2dXFhbXByYTJ0cmEyZHJObXpabzNieTQ5YnZodFhMbHk1ZDkvL3hWN0Y2bkhHQm9hK3VqUkk3RVBXTFJvVVlzV0xjVGVkZUxFQ2JvL1RNcUh4c2JHTXV1SXpwZ3hROUp6aVcvdzBlWGs1SWdOaG1wb2FOUXlaNlVlc3JPenIxMjdabTF0cmFHaGNmLytmVVZGUlgxOWZYVjE5WlNVbEtDZ29GNjllcEVBY1VsSmlhUzVSd29LQ3N5Nm9DdFdySkNTY01ZVUdSbkpMRWZzNHVLaXA2Zm40K016ZE9qUVVhTkdUWmt5SlRVMXRicTYrdkxseXg4K2ZIQjNkNmY3NUN0WHJpUnp2OWF1WGR2Z0QrQ0hKeEFJM3I1OU8zandZR05qWTFWVlZVMU5UUzB0TFcxdGJSMGRuZWJObTJ0cmF6ZldDMTIrZkRrb0tFaEhSK2ZaczJjUEhqeFFVMU9qNzlMUzBuSjNkMWRTVWlvcUtqcHc0QUJkTzRlWU9uVnFTRWdJS1NyQVpyTVZGUlhKbDJyNDhPRVVSVTJhTkluTWxNM1B6MSs0Y0tHTmpRMEo3MFpFUkJ3OWVyU3hHbDhuekhpUVRCb0FBQTFrYW1ycTVlVkZVVlJhV2xwcGFhbUdob2FzV3lTTVRxcEduUlVBK0c3MTc5Ly8wS0ZEcTFhdFdyNTgrYWxUcDhqT0hUdDIwS09Wa3lkUDd0Q2hBejI2Yy9qdzRhQ2dJS0dEY0xuY08zZnV0R3paY3ZEZ3dXVFA2ZE9udjM3OVd1TjQwcUJCZzhMRHd6ZHYzdXpyNjJ0cWF0cTdkKzh2WDc1Y3VYSkZVVkh4K1BIamRKOWFXVm1aREZtUmhWRUdEeDVNY2xhR0RSdm01K2UzWk1rU0d4dWJzMmZQa2xIQWd3Y1Awc2V2cnE3ZXNHRkQrL2J0MTZ4WnczeGRvY3Uvd01CQUZvczFZOGFNK242S1lwQWdBRm02U0VkSDU5aXhZd0VCQWN3Z3dLK0F3K0Y0ZTNzejk5eTllNWNVWXpodzRJRFlwOWphMnBKdTVydDM3eTVldkNqNmdQYnQyNU94VExMNlhvMDVLd2tKQ1ptWm1aYVdsbzJZc0VMU0ZDb3FLc2oyK1BIampZMk5MMTY4S1BUM1BYLytmRWxKQ2QzM3o4ek1aQTVha3dXRENnc0xoZW82dEduVGhnU2pSR1ZtWnNiSHg0OGFOZXJMbHk5aTE2cG8xNjRkTXgzLzlldlhqeDgvTmpFeFlWWVVFTXZQejY5ZHUzYWs0OGJsY3Rsc2RtWm1abHBhMm93Wk02cXFxa2lVVEVWRlJWbFptY1BoWEw5K3ZXM2J0azJiTmhXS2tqVnIxb3dPRWJScTFXcnExS2xUcDA0VkNBVHA2ZW1YTGwwS0NRbGhMdDQ5YytiTUxWdTJpSVlVdExXMUF3SUNuSnljenAwN2w1YVc1dUhob2FlblYxbFpxYXVyMjdGalIwMU56YXlzckxpNHVCVXJWdlRvMFVOSFIwZEhSMGRYVjVkNUVaaWVuczU4SVlGQWNPdldyZWJObThmR3hrcGF4V25DaEFsdDJyU1I4dm5rNWVVMWE5WnMrUERoSkV5a29hR2hvYUdocGFWRkdzRDhhbmw2ZWk1WnNtVGp4bzJxcXFxalJvMmlLS3AxNjlZa3lFbkc3MjF0YlM5ZXZHaGdZRUJtQTRvOUo1QWFLdlJKK01HREI2ZE9uV3JWcXRXM3lWbTVkT25TaHc4ZktJcnEwNmVQOUVldVdyVnF4WW9Wa3U3VjA5TWJObXlZa3BLU3FxcHFreVpOMU5UVVltSmlrcE9UZlgxOW16VnJScUlaalhYMW5wcWFLdjIvRzlFcVg0VFlnaWlOcFpZeG5OTFMwcVNrcFBidDI0OGNPVElvS0dqY3VISE96czcwdlc1dWJnRUJBV0tQdjNMbFNtdHI2N3k4UEtHYVpOSkxsTkgxeTZkTW1TS3BrbER0TmZCMDBaRHp2SzZ1TG9uWTF3UDU0bFZYVjVQalV4UTFiOTY4eDQ4Zk4yL2VuSzRxTFM4dnoyS3hidCsrM2F0WEw3b0dteVFQSHo0azRTL0N4Y1hsL1BuelF2V0dYVnhjL1AzOTY5ZGdBUGgrSUdjRkFPRGJDUThQYjlteTVlalJvK3YwckRadDJ0aloyZEUzYzNOekF3TURlL1RvUWJwbjBqVnIxb3lpcUUyYk5qSDcyelkyTnFUemMvejRjWE56YzMxOS9SczNibWhxYXRMZFBGcS9mdjI2ZHUxS0xqZVpvK2xjTGpjME5IVGd3SUdTZXViTUNpdWpSbzJpRnplbHA0c3BLU2s5ZmZwVUlCQ1FLb2d1TGk0dUxpN01JeGdiR3djSEIydHJhMHRaODJMdDJyV1JrWkd6WnMycWNVa2pSVVZGb2RGZlNVZ1NURzJvcUtpc1g3OWV5Z09lUEhraUtiK2JaTExiMmRsSkNnQ2RQMysrVjY5ZXRXeUpXSEZ4Y2FKL1VJTE1XWW1QajVmMDZoWVdGaWtwS2VRN1UxMWQvZUhEQnhLZ25EeDVzcCtmSDEzbWdmUTk0dUxpbU5WMFI0NGNXZVA0OUgvOTBYWHExRWwwZHAyN3UzdnQvN2gxVlZ4Y3ZIVHAwdGV2WDdkczJYTHk1TWwwOFF3Zkg1K1VsSlNPSFR2U25TdUJRTUJtc3cwTkRRY01HTUE4d3IxNzkwallnalp2M3J3YXUyM0VxMWV2aEpiUXRyT3pHemx5WkhWMWRWQlFVTmV1WFh2MzdoMFNFdUxqNDlPMWE5Y25UNTQ4ZWZLa2I5KytGRVYxNjlhTkpOQXcrMzYvdUZHalJra1BxYXhjdVZMU3NtNGtuVXRTQ2VpaFE0Y2VPWElrSUNCZzU4NmRmZnYyUFgzNjlNbVRKeTlkdW5UKy9QbDI3ZHFSbVVQMzd0MTc5KzZkaDRkSHIxNjl4bzhmdjNqeFlxSEdoSWFHa3NTdndZTUgyOXZiTDF5NGtMNUxTMHVMQk9iSXFrL05temNuTitrcFFkL2U0OGVQeVViTGxpMWwxUVlBYUFnTkRZM2V2WHVUVWl1eHNiRmtQdXQzaGM1WlFaMFZBUGllalJvMXl0SFIwZFhWOWRHalIyUk1sTWZqMFRNQkJBSUJuOCtuYndvVkdDQ2lvNk9MaTRzWEwxNU1Pa0c1dWJrdlg3NmNPblZxamZrRVpJajY2TkdqejU4L0oyTzNMaTR1WEM0M0lpS0NuRG5KMVdsRVJBUzVJcjF5NVlxRGd3TXpaR0ZrWk9Udjd4OFVGTlN2WDc5YnQyN0p5Y2t4NzcxNzl5Nlh5MTIrZkxtVUtFZFNVbEpLU3NxZ1FZTzB0YlhwT253Q2dVQWdFSWd0SE1zc0ZpdGxOSkYwRExkdDJ5WmFtWFhqeG8xMVhYSGpCMVZaV1huaXhBa0ZCUVZtT1Z0VlZWVlMvRU1JbVpodWJXMU5QbDRMQ3d0SlUvTXJLaXJvdnc1WmRvUjVyNHFLQ2wwbGlFeW1JckVDK21Fa2tZakw1WXI5KzZxcXFwTHZyWlRwSEtSdkpSQUloUHBXWjgrZTFkVFVKRVVPU2twS3pwNDlPMmJNR0dOajQrcnFhbmw1ZVVkSFI5RytUMVJVVkZSVUZIT1B1N3M3NlE2WGxKVFF2U2NWRlJVdExTMnlQTXF0Vzdja1RaMDZkKzRjczZiTGlSTW5haHpBSm9rVXUzZnYxdERRdUhuenByYTJka2hJeUs1ZHU4aGRJU0VoZExtamRldldMVnUyN01hTkd5VWxKU1VsSlgvKythZlFjVTZlUE1sY3Rmbmp4NC9Qbno5LzhPQkJZbUlpbVpqVXMyZlBJVU9HcEtlbkp5WW1CZ2NIMzdwMWE5U29VYU5Iang0MGFCRHpHNktzckx4djM3NE9IVHFFaDRjcktDajA2dFdMRkVvaFNDR1RrU05IU3FyRS9QanhZOUZpeHJtNXVWSXFIUGZzMlpQa3JJU0hoNU93VEdGaDRmdjM3OGw3Ly8zMzMwa0NoMURxbTFncUtpcmUzdDZ6WjgvMjkvY25IeEhKdENQM2t2TW5mWUtWVkl2MDBxVkxXbHBhOUpVdFNjR3BUWWkxNFNvcUtqdzlQVnUwYUVGV2M1YWtxS2pJMzkrZldRTEV4OGVudXJyNjJiTm5KQXRRVjFkM3dJQUJlL2Z1WlQ0ckt5c3JPVGw1eUpBaFlxYy9KU1ltaWkzb3krVnkzNzU5Szdic3JxMnRiYXRXcmVpYkkwZU9yUDJDWDFsWldlVHZ5K2Z6SFJ3Y1NLQ1B6K2R2MnJTSm9pZ3JLeXNTRFNZWkdFd3hNVEgwdkxobXpacUpyaE1rcE1ZWUR2TmNSK0xNekNsSkpDbGs5dXpaek45SVNVbEpXRmdZS2ZYVXBrMmJsSlFVc24vZHVuVnYzcndSZTRJbDA4bTJiZHQyNGNJRkVvb2hjYllHUnBBYWVMcG95SGxlVVZHeFc3ZHVZcDliUzZhbXBrSzFySmhwYlk2T2pvTUhELzczMzMvNzlldEhaL1RTNXN5WlU4dFpmQUR3azhFUUJRREFOMUpVVkhUNzltMDdPN3U2RGcrM2F0V0ttVmxQRnJ6Y3RHbFQ3YXVWM3JoeGczVFZObTdjbUoyZEhSQVFVRnBhT25mdTNBNGRPamc1T2IxNzk0NE1lRy9mdmwzb2lZNk9qbDI3ZHUzV3JSdHpzRjhnRUd6Y3VERTZPbnJ2M3IyU2NsWk1URXlZQzJaMzdOaHg4dVRKOU0ySWlBZ3lQSC83OXUzMzc5OVBtREJCYUhxQmk0dUwwQkpDb3FLaW9pSWpJN1cwdEdyVHJTV2p2SzlldlpMK21LWk5tK3JwNmRYbWFMV2hxNnNydGhmSzVYSXZYTGhBT3RLelo4OW1obnVZejIzZ3F4ODZkRWpTWFNRUWVmRGdRU21CeGQyN2Q5UGhubGV2WHBHZThKQWhRNWcxTUYrOGVERmx5aFJIUjhmWnMyYzNzTFZDR3ZqUmFXaG9qQnMzanNmak1iOUYyN2R2TnpRMFRFcEtFcTI0UXpxaXBMN096Smt6U1hlNjlrajQrUFhyMXdzV0xHQit6NlVZTUdDQVVFUWdOemRYS0dlbGdYcjI3SG5vMENGNlRXSlNscU8wdEpUTTh5QkpTRkFQSmlZbXJWdTNGdDMvNE1FRGNpSTFNRERvM2J1MzZBUDA5ZldMaW9vOFBUMEhEaHpvN2UydG9xSmlaV1VWR2hwcVkyTkRxbUV0V2JMRXljbnA2TkdqSTBhTW9DaHE0Y0tGdTNidDZ0bXpwOWlqaVNvcEtTRXJlWk9nUUY1ZUhybkpMSVAwTGIxNzk0NEUxS1JFWVFEZysyZHFha3B5VnU3ZXZmdTk1YXhVVmxaKy9mcVZETDJnbmhNQWZPZXNyS3hHamh6WnNtVkxNajduNU9UazVPUkUzNXVSa2NHODVLTVhBS0lGQmdZcUtpclMwOXhKa1lEUzBsSWZIeDl5M1VYeVd1Z1YwMGdPQVYzWWdNVmlHUmdZSERseXBFMmJOamR1M0ZpMGFCRkpXS21xcXJwdzRZS2NuRnhoWVdHN2R1MHFLeXM5UFQxYnQyNHQxQmZyMHFXTG82TWpjMDlPVGc0cDZoa1lHS2l1cnE2dXJzN3NKL2J0MjVjNVk0VDBUQk1URThuSU5KUG9IbEliaHU3RmtOSEVhZE9tS1NrcENUMnNxS2dvTWpLeVY2OWVaSFNRcVhQbnpxS0gvWW5ObURHak5rc3E3OWl4SXpBd3NEWUgvT09QUDBwTFM4bDJVRkNRVU9HZkV5ZE8wTGttOGZIeEpHNndZTUVDb1lQczJiT0hCSytFQkFRRWtEbE9aRHFIZ1lFQmM4b1RMUzR1aml4OUlyU2ZMcko3NU1pUjh2SnlNaG5HeThzcklTRmh3WUlGZi8zMUYvMUlOcHU5ZHUzYTRjT0h6NW8xaTNtRS9QeDhVa2FJSU50ang0NWR1WEpsY0hEd3RHblR4QTd4M3IxNzkvang0OHdJdytmUG42OWR1OWF6WjAvcEt4TTlmLzU4dzRZTkxCYkx6YzJOT1ZJK2E5WXMrdW9sUHorZkxnOXc1c3daVFUxTjVydzE4am5IeE1UUXIyNXZiMy8zN2wyU2M2T3VydDZ2WDc5NTgrWjE2OWF0VjY5ZUpNdUJoQit2WDc5KzZkS2w0T0JnRFEyTjVjdVhMMTY4bUhuTUZTdFcvUFhYWDJMWFd5SHp2cVM4S1lxaWpoNDlLalFQUjZ5UWtCQlhWMWY2NXA0OWUrZ3BiWjgrZlNLVEhJUk9MelhTMHRMeTgvUFQwdElpYi9iejU4OUNYV2JwYSs0a0pDUzhmZnYycjcvK0l0K2w2dXBxTW91UHpBOGh3UmtlajBmT3JrVHIxcTNGTG9sZUQyNXVicm01dVo2ZW50SnJBTDkrL2RyZjM1OFpQUTRORFNVTEo1R3p2WUtDZ3JxNmV1M0R3dVNZbHk1ZEVsMmh2cnE2T2k4dlQyZ0ZHYkpnL2R5NWM1azVLME9IRHFXelE5TFQwMHRMUzVsZi91dlhyN2R1M1pxZWZaZVVsRVFTTEFRQ0FRbVZrUGx2WkRzN081dGtmdEIxT0dnWkdSbHYzNzRsMjUwNmRhb3haNlZSckYyN2xsbk81ODJiTjNTSkVSYUxSZitQSmk4dnoyYXptZFAybUVqTVdVVkZoZmsvWUVNaVNQUjJRMDRYa3RUeVBQL3ExU3ROVGMwV0xWcThmdjE2MnJScGtvNUcxNDBtZ1UyeWxOaTJiZHVrTEZ6VnUzZHZzaFpiZW5wNmVubzYyY2xtcytYbDVaV1VsQ3d0TFpsbko2SC9Ka2dVVnlqUVJIWUN3SThPT1NzQUFOL0k1Y3VYeVZLYURUbElmbjUrY0hDd3NiR3hwcVltcWRZdXhjQ0JBMGtma3U3Vnk4dkx5OG5KS1NzcnIxeTVzclMwOU15Wk0ycHFhdUhoNFN3VzYvcjE2MlFxZkhSMDlJWU5HOExEd3p0MjdLaW9xUGptelJzeWI0YnVDL0g1L0pLU0VubDVlVWt4Q0NJaElXSGd3SUVrZnRTMmJWdG0yczNMbHkvSlZleXhZOGMwTkRTY25aMkZTclBXbUxPU2w1ZEhhcXM0T0RqVWNzMk9wS1NrR3JOYlRFeE0zTnpjUlBmbjVPUm9hR2dVRnhjTEJJTE16RXc2aGlnNklZQlFWbFpXVVZGcDA2YU4ySmtLZEFrUVBwL2Z2bjE3WnFXRTc4ZXBVNmRJbmxQLy92MkhEaDFLMmx5UGhYdGs5ZEh0MmJQbjlldlhwMDZkSXIzeDNOemNvcUtpMzM3N1RWZFhWN1JtYVdwcTZ1dlhyMGVQSHEya3BGVFhZckFGQlFWTGxpeEpUMDlmc0dEQmxpMWJ5R3ZSd2VMUG56K1QyU1NrZ0xDaW9tS05SWU9GOEhnOE1ubExsTDYrdnBtWm1kRE94TVRFeE1URTFhdFh5OG5KclYyN2xpejZ3K1B4akl5TUhCd2M2RlhHNklucHZ5eFNYcFY4eWNrY0x4TFQ1M0E0a3I2Y21wcWFMQlpMYklaV1FVRUJQZFVtSnlmbnpKa3prZ283N2Q2OU96YzNsd3d6a0NsQkxCYUxURERTMWRVOWRPaVF2YjA5aWV5MGFOSEN6TXdzSXlPRExJcHNabVltcVlRMUVSWVd4aXpjV3B2RjQvNDdWVlZWOUxtMFg3OStqWmdMQ0FEZjJCOS8vRUVXSFVoUFR5OHNMR3pFaGRJYWpvelJvc2dLQVB3b21KWG5iR3hzNkhvSlc3WnNhZG15NWVyVnE4bk5peGN2Q3EydmtaNmUvdWpSSXkwdExib3pGUllXeG1LeDR1TGl5Q0svNUpyMnpwMDdaRjBZb24vLy9uVE9TazVPanAyZFhXcHE2cjU5KzNidjNqMXAwaVF5VXJocjE2NS8vLzIzWThlT0sxZXVQSDM2ZEpjdVhmYnMyU01RQ0VpQ1NGWlcxb0VEQjdadTNkcThlWE9oOS9MUFAvOHdFLzJGWmdWY3ZYcVZ6aU81Y3VYSzQ4ZVBqWXlNNkZXTmlPRGdZRElnS3ZwQmlTNzN0bjc5ZXRFS2xKbVptWkdSa2NPR0RWdTZkS200enh2cWIvSGl4WldWbGFXbHBmNysvci8vL2pzZEMzcng0a1ZzYkN5ZFAxUlpXYmw3OTI1U0lwUTV1UGpxMWF2WTJGZ1RFeE94Yy9TWlErQ2tzeUEyNGNiZTNqNDZPbHBTTGs1R1JvYS92LytDQlFzNmR1eEkrbDhkTzNZY08zWXNjMW9MNmRhMWJ0MmFUQW1nRlJRVW5EbHpocVJUUkVWRmtXMGRIWjN0MjdlcnE2dHYyTEJCUzB1TExKakZmQlpKMG1MdWRIZDNyNnFxa2xTTWhIajc5cTJOalEyYnpkNjZkYXRRTXl3c0xPZ0IxMy8vL1pjTVFzZkd4cjU0OGNMVzFsYm9wMUZTVWhJVEUwTi84djM3OTVlWGx6YzJOdTdUcDQrQmdZR2NuRnhVVk5TTUdUUG16SmxEa3VHMHRMVEl5a0VGQlFWUlVWSFhybDJqODhPaW9xTDY5T2xEVGtkaXl4aVFjZDhhNTlvcEt5dlhwcGl4VUdTUFRLZ3JMUzBkTTJhTXViazV5VlpSVTFPajA5UnFpWlNVcHJjOVBEekk5c09IRHc4ZE9yUnYzNzYyYmR1U2MrTzhlZk9Fbmt0ZWl6NDl4c1hGRlJRVUtDc3JrK1h5YktKWUFBQWdBRWxFUVZUUzZCby85RTN5TFcyVW5KWDQrUGpBd01CaHc0YlZ1R2cxeVJ4aS9oVnUzcnhKY2d1MmI5OSs5dXhaQXdPRHJLd3NvWFd2U0ZKSVJrWUdNOGxQVGs3dXQ5OStvMitlT25XS09melBack9OalkwblRweTRmLzkrNXFGOGZIem9UNVZFSjZ5dHJVbXhyb3FLQ2c4UGovUG56K3ZwNlVWSFI1TWZSVWxKaWJPemMxRlIwZURCZzIxc2JBWU5HdFNoUXdjSEI0ZCsvZnJKeTh1VGFNbU9IVHN1WExoQVIwN016YzFKZGdqWm9OblkySWpOVTZsM0RDY3RMWTJaelpDWGwwZlhFYS9INnFKNWVYa2JObXdRZTVmWU1ta05qQ0FSRFRsZFNGTEw4L3lrU1pObXpKaXhZOGNPUHAvUFpyTW5UWnBFTW15OHZiM3Bja0UzYjk2a0p6M2EyOXVUc3l2OUowNU9UcjUvLzc2TmpZMktpc3FqUjQ4eU1qSklJYlRjM0Z3U0NxUEhJeW9ySzN2MTZqVno1a3pSTS8vbXpadVpoZVVpSXlNVEVoSklESmE1TXlrcFNmcTdCb0R2SDNKV0FBQytCUTZIYy9yMGFkSDljK2ZPRmNwd0orajFIWVc0dWJseE9KejE2OWUvZVBGQ2FOMWlVZkx5OGdNR0RHRFdJYXlzckJRSUJIMzc5dVZ3T1BMeThoTW5UZ3dMQ3dzSkNXbldyQms5bEU3bWFyUnMyWkowWDNWMGRNZ2lsMFJNVEV4aVl1THMyYk9GaHQ3ejgvT1BIei8rKysrL003dGV6RzZrcUd2WHJqMTU4bVRWcWxXaUE3RjhQbC9LNVRXUHgxdS9mbjFoWWVFZmYveFIrMzdqNE1HRG1mVk94WkswMUt1dHJTMjlQWGJzV0pMRFhsUlVKR2xhaVpXVmxhVFl5cHMzYjA2ZVBEbHg0c1NyVjYrYW01dDdlWG1abTV2L2R3TzZmRDVmdEJvcTJjUG44NFcrWnN6K3NGQVhsM3daTWpNem1YMHdzbHBxZm40K0tlZEFJOHZIa20xWmZYUWRPM1k4ZCs3YytmUG55WHd2RW1ENi9mZmZ1M1RwSXJRS0ZlazV2Mzc5MnNIQlFTZ1MrdVRKRTZGbHA4YVBIOCtjNjVDWm1XbHRiZjNodzRmVnExZXZYTG1TN0x4MTY1WlF5U0k2aHF1cnF5dFVsN2hHWEM3WHc4TkRxTm96NmE2UEhUdFdOR2NsTGk3dTVNbVR6NTgvZDNOemE5cTA2Wm8xYTZaTm04Wk1PRnUzYnQyTUdUUElQSTh0VzdhUVQ1dWU2dlRyU0VwS29rOVczdDdlUGo0K1Q1OCtKZWRZc1lsckpBOVAwbXBOcnE2dXpaczNKK0ZYTHBmcjdlMU5DdDZLK3ZMbHk2NWR1MFRuTmpFUHhieDU5KzVkTXNPcGI5Kyswbk5XeG84ZnYyalJJdktUWExaczJlTEZpOGxhYkZGUlVhSjFWdjlyKy9mdnA4ZVNHNzBPRXdCOFN4b2FHcjE2OVhyeTVBa0pqRW9xTGkwVDlIbW1IdUZtQUlCdkl6UTBsTzRyclZ5NWtwNU0wcUZEQjNyVVVGVlZWVXRMaTc1SlZxbGc4dlQwWk41TVNVbDU5dXpaL1BuejZTei9tSmdZR3hzYlYxZFgwZXg4Y3ZaMmNIQW9MaTVlczJiTjVNbVR5VlZvWm1ibWpoMDcvdm5uSDJ0cmEydHJheXNycTJuVHBtM1lzR0hHakJsMFQvREJnd2ZYcjE5LzhPQ0J1N3U3MkVvU0VSRVJRcGZIOSsvZkorTlZ4TmV2WC9mdDI2ZW1wdWJoNFVHR2tHazNidHdvTHk5blByaXVTT2VkdVp4QlZWVVYxanh0RkNRRTlQNzllMzkvL3lGRGh0RGp4eGN1WElpTmphWHpRcnk5dmQrOWV6ZG56cHh0MjdZeG54NGVIaDRiR3p0cTFLaUdkQVRVMWRVckt5dVp4Vk9aZjE5SFI4ZnE2bW8xTlRWZlg5L0V4RVFPaDdOanh3NnhkVmhGNmVqb0RCa3loUDVsa2UyTEZ5K21wS1E0T1RscGFXa1ZGaGFhbVprdFdiS0V1ZWdQR2ZPbWZ4MnBxYWwvLy8yMzlCZDY5dXpaa2lWTENnc0xWNjllTFdudFl5WStuKy9tNXFhbHBTWDZZQkxESWErZWxKVEVZckhJOGtaazVWOVN6WWpGWXJWcjE0NWVPb1NtcUtob1lXSHg2dFdyVjY5ZUdSc2JiOTY4V1UxTjdmRGh3NUpLZEpCS0hqVU9lTmNQU2J3aks2MG9LU2t4VHlDQmdZR2txcTRvQlFXRnAwK2Y1dVRrME9VbCt2VHBReStHb3FTa1JKOC9TZEpHOSs3ZFNkcWNhR1QxNmRPblFvdG9uenQzVGxGUk1TWW1ocTUyYkdscFdWRlJRYzh6YVN4WldWa2JObXlRazVPN2QrK2VwQ1ZYbmoxN1JyN0d0YWwyczMvLy9oczNib2p1bnpGakJ2T21xcXFxbENYWFAzMzZWR1B3bHFTYTJkdmJjN25jb0tDZ28wZVA1dVRrREIwNjFNbkpTVUZCd2RmWHQyblRwak5uemlTUkI1Sk1ObkRnd0RWcjFqVHVETDE2eDNDV0wxL09YS0VtT2pvNk9qcWFiSXVXRzY5UisvYnRTZjZRcVBEdzhJMGJOOWJtSUxXUElFbFN5OU9GRkxVOHp3c1pQSGd3cVdOMDd0eTVEaDA2a0hTWnJLd3NTV3RTbDVhV2J0cTBxYkt5Y3U3Y3VTb3FLbEZSVVg1K2Zzckt5bE9uVHQyN2R5K3A2WjZUazBOeVZrZ0ZUYUdyQldMYXRHbk0vOTlmdlhxVmtKQWc5RlYvOWVvVmNsWUFmZ0s0bEFjQStCWXVYYm9rZG9HR09YUG1rTUhqaHc4ZlJrVkZyVisvWGsxTmpjUjY3dHk1SS9UZ2xKU1UwTkRRTVdQR0RCZ3dZTUNBQVdMTFhmTDVmQzh2THg4Zm4wNmRPbzBaTTRhaXFPblRwNXVZbU5BUE9ILytmR1ptcHEydExlbVRKQ1Fra0d2M3NySXlVZ3JpNDhlUFpDbGY4bmh0YlcyNm01R1dsdWJ1N3Q2N2QrODFhOVl3NnhWek9Kd0ZDeGFvcTZzZlBIaFFiTTFEc1ZxMWF2WG5uMzh1WExqdy9mdjN6TUVHMHF1VWNubnQ1T1NVbUppb29LQ1FucDRlR0Job1pXVlZXbG9xS2QyRXBxV2xWWnYxS1FvS0NrUjMrdnI2TWdzT2EycHFuajU5V2wxZDNjWEZ4YzdPYnQ2OGVYVDVIRkorVnRMQU5vL0gyN0psUzgrZVBjZVBIMy8xNnRXSkV5ZCsvUGpSeGNXRk9YMmhjYTFaczBac0o1YWlLSG9tSHkwK1BsNTBDaDNUekprelJaTWJ2THk4aEVyKzJOcmEwcjBkV1gxMHMyZlB2bm56NXNHREI0Y01HZEsxYTFjeTQ1QUVNbDYvZnYzMDZkUGFqTHE5Zi8rZUZFcWhkZS9lbmM1WmlZbUoyYmh4STRmRDJiZHZIek4zYXR5NGNTUit4T0Z3NXMyYngrRndBZ0lDU0xaQnZVT284K2JOMjd4NU0zT1AyUHJKRkVWdDJMQkJUVTNOMDlOejZkS2x3Y0hCVVZGUi9mcjFJOUVvRm92RjUvT2pvcUlHRGh4SWZxY2pSb3dnZGJPWlpXOS9FWU1HRFdKbUw5RVpKTE5uejg3TnpYMzA2QkZ6WmVpTEZ5L2V1M2RQMHNTWG1KaVk4UER3VTZkT2tRVzhOMjdjYUd0ck8zSGl4TzdkdTB0NjlTdFhydFMrWXJtL3Z6KzlnSEY1ZVhsbFpTV1pSY1JtczhuNWl2eHFkSFYxeVNRL3NpSjc2OWF0eVUyeXFNYzM4L3o1ODFPblRqMS8vcHpjbkR4NXNwVFBBUUIrQ0thbXBtUTQ1TjY5ZTk5VnpncGQxYXl1TmN3QUFMNlo2OWV2MDBWVDZLVW95SUEzUFNCVVhGejg2ZE1uZXNvMXliYW5wYWFtQ3BWZE9YYnNHSWtrMVBqcWJEWjczNzU5UVVGQkxWdTJKQk9wT1J4T1ltSmlhR2hvZEhTMHFxcnFybDI3eUpCUFVGRFExcTFiZCszYWRlellzVm16Wm8wY09iSmJ0MjZXbHBiTm1qVmJ1M2J0b2tXTE5tell3RngxaFZCWFZ4ZEtxaWJSRElMSDQ5bloyUlVWRlRrN080c2RncW85TnB2TnpFMWhzVmhxYW1va2ZNR2NYazlxYmU3ZnY1OVowdVpYRUJJU1FpOXJJZ1d6MGtCeWNqSXpJVVBJMkxGajkrM2JWMUZSSVJTWlljWnFZbUppamg4LzNxNWR1NFlrSHBHeGVlWWZseHhmVVZHUlJIaEtTa3BJSnNIWHIxOHRMQ3lXTFZ0R0JtalYxZFhsNU9RQ0FnS3FxNnVMaTR0bnpweHBiR3pNWnJOUG5qeEpINGVNaGo1OStwUVpyekF5TWlMMVRnb0tDc2psemMyYk4wZU9ITm0vZi8vNTgrZVQyZjhCQVFGRlJVVmR1M1psdG9yTDVkTHZ2YXFxYXVmT25kTGZWMEpDd29rVEo4ckx5OWV1WFd0alkxT2JqNExMNVk0ZVBicEZpeGFGaFlVYUdock1vZ0xra3ljWkRCY3ZYcng2OWFyWUl3ak5meEIxOWVyVmMrZk8yZHJhTGx5NDBON2VmdkhpeGUvZnZ4ZjY4cEJCWHo4L1A2SCtiKy9ldllWS3hkUWJIZTE4L1BneHZWRDRvRUdEaGc4Zjd1cnF1bUxGaW5idDJ0RVA5dmYzSjJHWjNOeGN1Z2F0bFpVVm5iUENaclBwOHlkWllTUW1Kb1lVSUJGZGQ0YXUzVXM4ZmZyMG4zLyttVFJwVXNPWDU1YXV0TFIwMmJKbEJRVUZtemR2ZG5WMUhUWnMyUERodzVrUGlJcUtTa3BLb2h0TXZtL1NjMWFXTGwwcWRHVk9zZzI4dkx5WVQ1U2V5MFhXOHhWZFlVMVVZR0Rnc1dQSGNuSnkycmR2NyszdFBYcjA2T3JxYW50Nys4aklTR1ZsWlIwZEhUTXpzdzBiTml4Y3VOREh4eWM0T0hqMjdObC8vdm1ubDVlWGFBTmV2MzdkcFV1WEdsOVJTTDFqT1A3Ky91UVhGQlFVRkJnWU9INzhlUG9ucWFlbmQrVElrVG8xNDhPSEQ1Sml5MkxycklpcVJ3UkpWRzFPRncwL3p6ZmM3dDI3UDMzNmRQYnNXVElHNGVEZzhQYnRXMGRIUjFMdWZkaXdZWGZ2M3MzTXpDUWZLWmtZS2ZhQ0lTMHRqZmxGeXMzTkpSZEl6TWVRblFEd28wUE9DZ0RBZjY2b3FNakx5NnRqeDQ3TTlUaDY5T2l4Y2VQR3laTW4wL25zVVZGUjA2Wk5JNk9QSmlZbWxwYVdKQXBEbEpXVmtlcTdvcFVWYUo4K2ZYSndjRWhNVEp3MGFkTDI3ZHZKMVRuZEVhcXFxbkp5Y25yLy92M0Jnd2RKZ1Q2QlFEQmh3Z1J0YmUzQ3dzSm56NTZSdVZQcDZlbVNxcHUrZWZPbWQrL2VLU2twZ3dZTjZ0bXo1OUNoUTRjTUdjSmlzWnlkblQ5Ly91enQ3VjM3aEJXeXluWGZ2bjN0N2UzajQrTXZYYnBFWDVVeWUrT2lmSHg4cmx5NW9xV2x0WHo1OHIxNzl4WVZGUlVVRkV5ZVBOblUxSFRqeG8yaUszOExTVXBLSWl1TUNsRlFVQkJhNUppcGVmUG1vaGZOQ2dvS1ptWm11cnE2cXFxcWROZWRwSmJUQzdnSzJiZHYzOU9uVHk5ZXZFaVN4MWtzMXViTm0rZk1tWFAyN05uL2FJVWdjM056UTBQRGYvNzVKems1bWJrQUtoT1B4L1AxOVJWYWNsVlVVVkhSdm4zN2FyTStLTE1TaWF3K09oYUx0V2ZQbm9rVEo1S1ZWbTdldkdsc2JFeCthKzd1N3JHeHNZYUdocEttdHRBbVRweTRiOTgrb1owa1N5QXVMaTRzTEV4UFQrL0VpUk5DL1ZXNmFuZFFVQkJadWxWZlg1L094WkZVczdRUnJWeTVVazlQanhsaUU0M1VFR1BHakJrMWFoUkZVV0tyUU5YRHQ1elcwTFZyMXpvdDNpeEVSVVZGNkp0SnpqeGR1blQ1N2JmZmJ0KytQWGp3WUxwVThwa3paN3AxNnlaMmJheVBIejl1MnJScDlPalJKaVltSk9Jd1lzU0kvdjM3cjFxMTZ2TGx5NkpuSkIwZEhVTkR3OUxTMHRHalI5Zll5Rm16WmkxZXZGaFhWN2RIang2a01jN096blNBOHZEaHd5VGlScWFwZlFPUmtaRmlzL3JJYWVUTGx5L3YzcjBqNjc0UnJWcTFJcVZmQU9DSE5tellNQkxNZmZueTVkZXZYNytmMWI3bzYycmtyQUJBUStUbTVyNTU4NmE0dUxpNHVKZ01FNHBTVTFNVE8yT2tSaDRlSHRYVjFZR0JnUWNPSEdEdUR3ME5wWXMwY0RpY0wxKyswTVVtZVR3ZUhRZW9ycTdlc1dPSGlvcEs1ODZkczdPelNVWkxiR3pzdUhIamFuUHF1M1BuVGxCUWtJbUp5WUVEQjhqaWJvNk9qbi8vL2JlT2pzN2l4WXNYTDE1TXIvaEdsaDZPalkwOWRPaVFwNmVucDZlbnY3OS8vLzc5Ly9qamp3c1hMaXhkdXBSMFovaDhQbk5nYk5pd1lWSmUvZDY5ZXlrcEtaTW5UeVo1QVBWRDVvdVBIRG1TdVZORlJTVXRMVTFaV1ZsRFE0T2VHbFJVVkVRdXZ5WE5ncWdUdW56Rk45Q3JWeTlKdmVCYTZ0YXRtL1MvQlhIMzdsMVNsb0QwMCtuUmJ2SlZKQ3RHRVdUQlhOTDFaa2FsU0RTQWRJczhQRHhVVlZXOXZiMlppVXAxUW5xcHdjSEJRZ1Z4N2UzdHJhMnRTUTVCYm00dTJUaC8vbnhlWGg0OUNlVG8wYU5LU2twVlZWVlRwa3hSVUZCWXQyNGQrU2t4MTNNaHc2NzBXcXZFOU9uVFNRamkyclZyWklCNS9mcjFKaVltaHc0ZElvV0x5c3JLL1B6OCt2VHBNM3o0Y0lGQVFJK0xrd3dZOHQ2OXZiM1QwOVBOek15a2xPSTRmUGl3Z29LQ2k0dkx0R25UYXZtQnFLaW9MRnUyTENNamcveHFtSFVYbUZWZVhGeGM2SEt3ZkQ1LzY5YXROMjdjY0hCd21ENTl1a0FneU12TGE5S2tpYVEvaXFxcXFweWNYRWhJeU5LbFM0T0NncVpObTVhZG5TMTJTZG56NTg4TDdiR3lzbXFVbkJVT2gzUGp4ZzA1T2JtYk4yK0doNGU3dXJxU0tVRDYrdm9MRml3NGZQaHcrL2J0bWFrWVI0OGVKWk9DZXZUb1FYcStRdC8yd3NKQyt2eEp6aGcrUGo1aXk1cEdSMGZIeDhmMzc5OC9PVG1aN0RseDRnU0x4Wkl5cnQrSU9Cek9talZyUm93WTRlcnFhbVJrSkZTRjZOOS8vMlhHVXNoL1JsS1c1K2J4ZUsxYnR4WmEyL3Jldlh0a1pVK3hxejZKUlVxR3hNWEZtWm1aU1gvV3k1Y3Z1Vnl1ZzRPRGxaV1ZrcElTcVo5eCsvYnRoUXNYUG4zNjFNN096czdPYnZueTVjMmJOM2QyZHA0L2Y3NnJxMnZuenAyRkVsWUVBc0hxMWF0djM3N3Q1K2RIaWhDVFV0OU1jWEZ4OU03Smt5ZlQ3N0hlTVJ3U29xeXFxaUxKVWsyYk5xMU5qbzRrelpvMWsxU2RKVGs1dWNaVnJ1b2FRWktrTnFlTGhwL25SU1VrSkpBMGw5TFNVbEtqaFN3bkpQYkJ3Y0hCWVdGaHExYXRva3UxeWN2TEh6cDBhTWFNR2Z2Mzc5K3laY3ZFaVJPSERSdVdscFpHVGdJa2cwcHM3bzdZQzRtWk0yY0s3V0Zlb2dEQUR3bzVLd0FBL3prUER3OCtuMjlqWThPc2xOQ2xTeGNwZWVVZE8zWVVDa0k1T3pzelUxNUVSVVZGYmR1MlRVRkI0ZENoUTh6VlFQMzkvY200Wm5WMWRVVkZoWnljbkpPVEUxbmpkc3VXTGE5ZnYzWnpjOXU3ZDI5aVl1S2dRWU5LUzB2VDB0SWs1VTlZV2xwYVdscVdsWlVsSmlaZXZIalIxOWVYN3R4T25UcVZYZzVXMVB2Mzc1bXpHWmhaSTNQbXpJbU1qRnkrZlBtRkN4ZEl6b1JRelZXbW8wZVBlbmg0S0Nzckh6bHloRndsa3g1TzY5YXRMMSsrSEJNVHMyblRKdW1yQlVWR1Jvb3RONnFxcWlvbFowVVVuUVJnWUdCQXgzMUl2Unc1T1RteXVxZVFpSWdJUHorL05Xdlc5T2pSZy9RS1NMV00rZlBuNzkrL3YzdjM3cEtXeTJrSWt1RTBmUGh3Q3dzTEJRV0ZGU3RXaUQ3bS83QjNuM0ZOWkcrOHdFTUFpYUEwUVVIWHRrakU3aW9LRnV3ZDErNWZXWmRGRU93b29xS0lDSzZDMkZCRWlpaGdCUlI3QVpWcWJ3aUlpRFFGQVdsU1FnOHR1Uy9PdlhQbmswQU0xVjMzOTMxMW1FeG1Kc2xreURuem5PZTVlUEVpbjg4M01qSVNIdGZnY0RoOFBqOGhJV0hwMHFYeDhmRlJVVkVOeHJYY3UzZlAwdEx5L1BuejRzUVF0TnRicDY2dXZtdlhMbXRyNjQwYk4yWm5aMU5saksydHJaOCtmV3B0YlgzdDJqVXhzd2NMS3l3c0hEOSsvT0hEaHhzYkV1WHorV2ZQbmlWdFIwZEhmWDM5MXBxVEpBNVNVNVorTVBScEtKVEd5dE0wVzBwS3lxVkxsMXAzbTQyWk0yZE9TMkpXaE5IUFRENmYvK0hEQnpJMFZsMWRIUmNYSjl3WkpxTk81dWJtSFRwMEVKaG01K0RnTUgvKy9LMWJ0NTQrZlZxZ3p6eG56cHc1YytiazV1Wm1aR1RNbWpXcnNjSGwydHJhUFh2MmtNekdzMmZQSmxWK1NFZGRUMCt2c3JMUzN0NSszcng1SkljV0dVM3c4L01MREF5a1hvaVRreE81TmRKWXBibG1DQW9LRWlnRUpzS3dZY09zckt4RWpMSUJ3TDhGdlR6UTA2ZFBtM2ZYdGkya3BxYVNCbUpXQUtCNVhyOStmZnYyN2JkdjMzNTNUV1ZsNWVaZC9jajlNL3A4akE0ZE9zeWVQZnVQUC82Z3VqRHo1OC92M2JzM1ZRQW9PRGo0K2ZQbnBIM3g0c1dFaEFRTEM0djM3OStUbUJVMm0yMWpZMFBscWhSTlgxK2Z4V0pObmp6NTBhTkhKSDFMang0OVJvNGNPWDc4ZUVsSlNlRWFJZ3dHdzlMU1VsbFpPUzB0YmRTb1VXU0pwcVptY0hBd2VTRVZGUlgwMTNMbzBDR0JQQ3Z2MzcrbjVxeFBuVHAxeDQ0ZDR1U0RFWUgwK2pkdDJrUUZLOXk4ZVpPS291N1dyVnRlWGg1cFg3cDBpY3ZsbXBxYXRzcnM4TGk0dUhicjE0aVl1U0dtSVVPR1VJbE9SU2dxS3FJNjRIMzY5Q0czK1RNek0vMzgvT2lscGlna0hvZ0tiQkxJL1hEbzBLSE16RXd0TGExbUh6YjVjRWVOR3FXbnAwZVc1T1hsWGJwMGlhUWpJdk50OHZMeXRMUzBLaW9xTGwrKzNMVnJWK3ByU0Q3bDA2ZFBwNlNrdUxtNWtSdTlTa3BLOUJFR0VmaDgvdVhMbDlYVjFYTnljdHpkM2RldlgyOW1adWJ1N3Q2cFU2Y0xGeTV3T0p4dDI3YjUrdnBHUmtaU2Q2Q3ArN2lwcWFtblRwM1MwdEl5TnpjWGpsbkp6ODhuVS85VlZWVmRYRnhJajdKQkpDVUdhZE1uQnJEWmJGMWRYUjhmbi83OSsxT2pXL1RNQnpJeU1xU1R4ZWZ6ZCszYTllREJnei8rK0lNTTRwV1VsTXljT1pPZStMWkIzYnQzOS9Qekt5a3BVVkJRME5IUkVaZ0NZV3hzL083ZE95TWpJMUxabVNJd3J5d3dNSkM2VW9sQUVwL1EzYng1VTBwS2lzMW1hMmhva0x3ajFMZ0VrOG5VMHRLS2pvNm1iclRuNXVaKytmS0ZET1l3bVV6aDhhaEJnd2F0V0xHQ2pIQ1NDSXlOR3pjR0JnYVNvQVJTSEpuOFVLeXNyTnkvZjcreXNySzV1VGxWVG1YbnpwMkRCZzFxU1FTRG1EcDM3dXpyNjl1clZ5L1I0N29VVXFGSklJaWt2cjZlZkN0MzdkcVZrcEt5WWNPRzFhdFh0K1NvNHVQalEwTkRlL1hxOWVEQmc4K2ZQN3U3dTVOcU5RM2F1WE1uS1N4RjRsYzJiZHFVa1pHeGUvZHVRMFBEeXNwS1MwdExGeGVYeDQ4Zjc5dTNUMU5UczIvZnZxZE9uYUxQbm9xTmpZMkppZUh6K1UrZVBERXpNMHRLU2hLT2l5TGV2WHRISllzZFBIaXdRRndPWFpQR2NJS0Nna2hLMmsrZlBsbGFXam80T0ZDWnowUXJMUzJsQmxWcWEydFpMRlpqMzJ2eTZaU1dsbExmYUhsNWVYcTY1V2FNSUJITnUxejA2TkdqaGRkNVlmZnYzeWR4VGxWVlZTVWxKV1RRcWNISmpWKy9mdDIvZjcrdXJxNnBxU20xc0s2dTd1elpzL3YyN2V2UW9RT1ovamRvMENDcXJsQlVWSlN5c2pJOXpSSUpjMkV5bVRkdTNLQy9NNmRQbjc1OSs3WkF4aWx2YisrZ29LQUdEeHNBL2tVUXN3SUEwT1k2ZGVxMFljTUdLbHc2TnpmMyt2WHJBdXVRWCtSbno1NFY2Sk1vS1NrWkdCaTR1N3Zmdlh1M1Y2OWU5Q25zQWtpSStwMDdkd1RtditybzZCZ2FHbnA1ZWJGWUxHdHJhM2w1K2V6czdKTW5UL2J2MzMvV3JGbnE2dW82T2pxUEhqMEtDZ3F5c0xBSURRMnRxYWtSVHVWU1VGQ1FsWlgxNWN1WHRMUzBwS1NraElTRTNOeGNhV25wTVdQR0RCMDY5TTJiTjdkdTNicDI3VnJ2M3IwblRKZ3dhZEtrVWFORzBXOVZmdjM2bGJwL1Qvb1AxSy8yMzM3N2JkdTJiUWNQSHJTeHNTRnhMZVRIcnNEN3dPZnpEeHc0Y083Y09SYUw1ZW5wcWEydFRTWVFrTkVXZjMvL0N4Y3VPRHM3NzlpeDQrYk5tL3YzN3hlUmZGaFJVWkdxWFVvY08zYnM1czJiRGE1TXVrQmhZV0ZVMlBpaVJZdWtwS1JxYTJ2SlM5RFYxWFYzZCtkeXVlU0FRME5EUjQ4ZUxSd2EvK0xGaTUwN2Q0NGFOV3JObWpVQ0QyM2J0dTNWcTFmbTV1YSt2cjV0VkVSajRNQ0I0OGFOdTNyMXFyR3hzY0E3VTFCUWNQTGtTUlVWRllGVXozdjM3bjN4NGtWYVdob1pKMUpWVlYyOWVuV1RJanorQ1cvZG9rV0xRa0pDd3NQRE8zVG9RUFhmZXZic3VYcjFhbGRYMTRDQWdHWVBvVTZZTU1ITHkwdEV6RWQ0ZUhoNmV2cUlFU09pbzZNek16TTNiTmpnNU9SRW45UFFub1JqVnNpVXNsYVBXZmtYeWNuSm9ZYnArL2Z2UDJ6WU1OS3hsNVNVSERwMHFKeWMzTE5uejhoSXhQUG56NnVxcW9UVG90VFcxcHFibTMvOCtOSEh4MGNnZEtsSGp4NzI5dlpidDI3ZHZYdjMvdjM3RzV2cU1YRGd3TVp1Zm5DNVhHcmNqVzdFaUJFalJvd29LaXF5dDdjZk5HalEvUG56cVllR0R4OU9acUNXbFpWNWVIaE1uRGh4eElnUkpBdExhR2hvMDkraEJvaDV3cEFhWHVMTTlRU0Fmd3VxUE5DYk4yLytJVEVySEE2SGxCS1FrNU1UZjBvaUFBREI0L0ZPblRwRlpUcjVyc2JTRmpaRHg0NGRCWXBUQ0tESEs3TllMQzB0TFZOVFUvck5ZK3B1cXpoSStZeDc5KzdkdVhPSHVqOUhsWEVVVUZWVnRXVEpFZ2NIQjNyaTFZS0NBaGtaR1NwbWhkNVBIenQyck9qYXNpWW1KdG5aMmZRWk5mUjlrVit3d2cvZHVIR2piOSsrcEYxWldTa2xKYlZod3dicTBSY3ZYcERua2dvQ01URXhaRWJCK2ZQbmUvWHExV0NnT1lodzdkbzFxdFFVVlRDYUlQRkE5TGxKOVBuM2JEYWJ6V2JiMmRsUlpWa29wTFBwNk9nb25MV1VWS01nYmZKL2ZOeTRjVlJQLyszYnQxVE1DaG00SUhVQXZieThTa3RMZCt6WVFULzlQbjc4Nk9ibTl2dnZ2NVBVb1UwU0VoS1NtcHBxWW1MaTQrTkRzaDNZMnRybTV1WXFLeXVmT1hObTFxeFoydHJhaFlXRkwxKytEQW9LSWljd1NhRXFMUzJ0cHFhbXFLaDQ1TWdSZ2NxL2ZENC9JQ0RnNk5HalpXVmxKTDJyaUlBVk1vSkhkYS9vVnhnSkNRbFNmZGpXMXJaLy8vNGtPNnh3MWcwZWoyZG5aM2Y5K25VbEpTVTJtMDM2dGlRWnpJY1BId1FpMHVqaklZUzh2RHdKT0pPVWxLUUhnbkM1WEpLVzV2bno1N3QyN1JKeC9HRmhZZUtrTkJDWVFWRmZYKy90N1Qxanhvd1BIejVJUzB1N3Via1pHeHRMU0VoUUtXMzA5UFQ4L1B6Mjd0MUxOdjdnd1FNSkNZbVpNMmMydHYwRkN4YUltTGZHWkRLcDY2Mk1qQXlUeWJTenM2Tkgyblh2M2wxNG9LbU45T3JWaTJvTGYwWUNrME5JUkJjMXJ5d3ZMOC9hMmpvMk5wWjhhM0p6YzZkTm16Wm16SmpjM0Z3U2gwR1FhSWE0dURncWRFOUZSYVd4MGRHQ2dnS1NvT2o0OGVNbEpTVWJObXhZdkhpeG01c2JWYTFKQURtWXFxcXFVNmRPblRsemhzVmluVGh4Z3BTa2w1V1ZKWE1hVDU0OHVXREJnbVhMbHBtWW1Qenl5eS9rTStWd09CczJiSWlLaWlLbmQxaFlHQmsvSVpsbVBuMzZKUEEvb3JHZ3F4YU80Zmo2K2c0Yk51ejkrL2VscGFVeE1USFoyZG1uVHAxU1VGQm81T1A2Lzlhc1dTTVExelZtekJnUjY5UC9SMSs5ZXBYNmY5cVNFYVFXWGk2YWZaMFh0bmZ2WHRJWm5ENTkrb0FCQTBpNHJaT1RrM0NDbVI0OWV1emZ2LyszMzM0ek5qWWVPSENncmEwdCtmL3U3dTdlb1VPSGRldldrZFYwZFhWUG5qeVpucDdldFd2WEZ5OWVDRS8yMjc1OSsvYnQyd1VXa3Q2ZlFMVFp3WU1IaGYvcEFNQy9EbUpXQUFEYTNJb1ZLN3AwNmZMMDZWUHlaMEZCZ2NDUHVaS1NFdktqODlTcFU1MDZkYUozZmZ2MDZhT2lvdUxpNHRLL2YzK1NJcFhCWUppYW1wS2YrM1RWMWRVOEhvOTBHQ2l5c3JLN2QrOCtmLzU4ejU0OTNkemNORFEwUG4vKzdPTGlNbno0OEZPblRzbkt5cEtmMmpObnpyeDc5KzdqeDQ5SmRQYWdRWVBvR3lFOVJ0THUwYU9IbHBiVzBxVkxSNDRjMmF0WHI5allXRjFkWFhOejgvTHk4bWZQbmoxKy9Qamh3NGNYTGx6WXMyY1BQUnBnN05peDN0N2UxSitiTm0yS2lJaWcvalEyTm82TWpBd09EdGJWMVYyK2ZMbHdUSGRGUmNYdTNidURnb0k2ZGVyazRlRWhuRlNEeVdRYUdSbE5uRGpSeXNycXhZc1h2Ly8rKy9idDJ3ME1EQnE3d3lyUUxSRlJJNWIwK2E5ZHV5WWxKVlZaV2NuaGNQVDE5YVdrcENvcUtraDk1VW1USmgwN2RpdzhQSHpPbkRuSnlja2ZQbnpZdjMrL3dFWmlZbUxXclZ2WHBVc1haMmRuNGI2SGpJek1zV1BIREF3TWpJeU12TDI5V3pqRnFqRzdkdTJhTjIrZXJhMnRqNDhQOWJid2VMeWRPM2NXRnhkN2VIZ0l2Q2RSVVZFOEh1K1BQLzY0ZlBueXBFbVQzTjNkR1F6R3dvVUxTUlNMQURJbVpXWm1SbDdkc1dQSEprK2UvQTk1NjB4TVRNTER3K1hsNWVuejdVeE1UQUlDQWx4Y1hQVDE5WnQzbzB0WldWbkUvWHN1bDBzU3dPanA2VVZIUjd1NHVGaGJXMi9mdnIyc3JHenUzTG5OMkYxaFlhSEFqREhSaFhLdHJLeGtaV1ZKd3RKdjM3NlJVYWZDd2tKcVNqcjVsdm43K3o5NjlJZ2FNbTQ1VFUzTkZzNmtiTksrbXYxY0xwZjc1Y3NYa2lZcU56Zlh5TWhvMkxCaDVlWGxaUEJPV2xwNjdOaXh3Y0hCbXpadEl2UEExTlhWQlFZY1NlWG14NDhmVzFoWU5EalBkZTdjdVZGUlVZNUp4Y3dBQUNBQVNVUkJWUDcrL3ZYMTlZNk9qZzNHZTJWa1pEUTJOVTJjSWx4MGdZR0JYYnAwSVpPaWNuTnpQVHc4eG93WjgrZWZmNUt2N2RxMWErbnpacHB0OXV6WmpkVUdrcEtTVWxCUVVGQlE2TnUzcjRpNVdRRHdMelY2OUdneWJ6NHVMbzRLTnYyeHFGbXFJdElXQWdBMFp0KytmUzlmdnFUKzdONjl1NGFHUnJkdTNScTdTU1BtYk96dnlzM05GYjRmdytQeEVoTVRoZXVXUmtSRXpKOC9YMXRibTk1ZERRd01kSEJ3RU40Q21RUlBuMEt0cEtSRTczUjM2TkNCcEg4Z09CeE9Ra0lDbTgybVNoV1RFalBDeDN6NzltMTNkL2VIRHg4cUt5dVhsWlhSZjFWT216Wk5vRTlFam9TT3hXSTFlTDg1SkNTa3JxNnV3WWZvZDlBNUhJN0E3MWd1bDB1dDBMOS8vOGpJeUx5OFBGSTEyTUhCb1ZXU3JMUTg4Y2svZGw4Q2FtdHJyMTI3Tm5ueTVENTkrcng5KzNiTm1qWEhqeDhucVJ4Sm9DcVR5YVQvbnhYTy9UQm8wQ0FTekVHWGxaVVZGUlUxY09CQTRVUm85THlxcEd3dS9mTWxteUtmcjZhbUpwUEpURWxKU1VwS09uUG1qRUM0UDRmRHNiQ3c2TlNwMDRvVks4TER3OVBTMGo1Ly9yeDE2OWFvcUNpcXo5dWc1Y3VYZCs3YytkaXhZeE1tVEtCdTAwNmJObTMwNk5IeTh2STJOamIxOWZVa1FmTE1tVE1IRHg1OCtQRGhLVk9tc0ZnczBvTm1zVmpTMHRMKy92NEN0YjhmUG54NDRzU0psSlFVRlJXVjNyMTd4OGZIZi9kVVBIZnVIQld6bFp5Yy9QdnZ2MU1QS1NvcU9qazVHUmtaV1ZoWVhMOStYVTVPam5RUHFVdEJjWEd4cGFVbDZVc1dGeGNMVkNxSmlJaWdmL2RKa2crQndJNjh2THh0MjdhWm01c0xESzlGUmtaeXVkeng0OGMvZmZyMDNidDNEZWJCSlR3OVBjZU9IU3Y2TlpKa1VmdjI3YVArOVBQenk4akljSFoySnVrZjVPVGsvUHo4U0JFbGNoOTl4b3dacnE2dVlXRmgwNmRQNS9QNVY2NWNHVGR1WEdPRktmZnMyVU5TalZMSXlDcDlhZ2V4ZE9uU3YvLysyODNOYmRDZ1FmUTZKdE9tVGFQcWkxRzRYQzZmenhlSXFOdTVjMmVUY2pPTEp2d1pDU0NSVDFSNFRVMU5UVXhNakk2T0RwUEpEQXNMOC9IeElYZnJYVjFkVDU0OEtmQmNLc2N3U2RSS0ZVNmlTMDFOM2JCaHc1Y3ZYNnl0cmNrSThJVUxGOHpNekl5TWpBNGVQRWpGVGRMVjE5Y0hCUVU1T3p0bloyZnI2T2c0T1RuUnE4TkxTRWlzWDc5KzRzU0plL2JzdVhUcGtyKy8vOHlaTS9YMTlmWDA5S1NrcE9MajQxZXVYSm1YbC9mZ3dZUG1sVzlyNFJqT2xTdFhFaElTM04zZE4yN2MrTnR2djIzWnNtWERoZzJHaG9iMGtlckcyTnJha28rRDVGRFp1M2R2ZFhXMWc0T0Rnb0pDY25KeVZsWVdtVHZrNXViMjVzMGJLeXNyK29RNkt2NnloU05JTGJsY3RQdzYzMnprbXpoeTVNalRwMC9YMTlmYjJOaDRlWG5KeTh1VG9TcGkrdlRwSjArZXZINzllbzhlUGFxcnErbm5YbGhZR0FsTEZVYWlpQVNxTHRKdDNManhuOUJqQllCbVFNd0tBRUNiVTFOVG8vODVlUEJnZXBuU3g0OGZtNW1aVFo4K1BTUWtSRmRYbDFTU3BxK2ZtNXZicDA4ZkR3K1BuSndjc21US2xDbkNBL1FSRVJHNXVia0NuU2daR1prUEh6NW9hMnNmT1hLRUJBcXNXTEdpWDc5K3g0NGRTMDlQVDA1T25qbHpwcnk4L1BUcDB6VTBOS3lzcklxTGk0Vm5mUzFZc0lCMHZIdjE2a1Vmcll1S2lpSVZZYnAwNmRLcFU2ZVpNMmVTSWFlUEh6K1NjcUZpa3BDUWNIQndtRGR2SG9tSElPTVUxSS9MOSsvZmI5dTJMVDA5dlZldlhoNGVIcUlMS3ZuNStibTV1WGw2ZXU3ZHV6YzZPbHJFNzFjeGtZTzVjT0ZDbno1OXJseTVRZ0xEU1J3QUNmTFEwdElhUEhpd241L2ZuRGx6dkwyOVZWUlU2SjBITWxWbzdkcTFVbEpTcDArZmJxeW5yYUdoNGU3dWJtSmlZbXhzZlBUbzBVbVRKclh3c0lYMTY5ZHY3ZHExYm01dXpzN09XN2R1SlF2dDdlMmZQSG15Y3VWS2dRTGhwSG94R1R5NmV2VXF0WERCZ2dYRnhjVjFkWFVDTTRwU1UxTkRRa0ptenB4SkJuMUlJc2QveUZ0SG9tMEtDZ29jSFIwZEhSM0pRbGxaV1d0cjYrcnFhbkVtVlRRRG1TVncvUGh4Y2twMzZOREJ6YzJOZE5HYnQ4SGJ0MitMUHcyVXdXQThlL2FNQ3VudzlQVDA5UFJrTUJpa01qMVpTSXJPNU9Ua2tJSEMxaW9mbzZtcDJaSlFrbmJENVhLblQ1OU9yZzhUSmt3Z0M4bFlGUmtWV3JKa3labzFhMTYrZkttdXJ2N3c0VU42dm1MUzU5KzVjK2Y5Ky9lWExsMUt6UTRSWm10cm01K2ZmL1BtellxS2lnTUhEcEFyTU4ydFc3ZnUzYnZYS3E5SVJMNWNaV1hsNW8wS0NXdHdqaXdBL0JkMDdkcjFsMTkreWNySzR2RjRKRjc1UngvUi80OVpRV0VnQUdpcWE5ZXVVUUVyQXdZTStPdXZ2eHJNOXRFV0ZCUVU3T3pzNkRlelhWMWRzN096U1FZK2dlQnZCUVVGRm91bG9hRkJYemh3NEVEaFloQnBhV20zYjkrZU1tVksvLzc5cVlXaTQydytmUGhnWW1KeTRzUUpFUWtNaUxpNE9Da3BLZko3OHN1WEwvUnB6UllXRm5KeWNxOWV2YnA3OSs2ZVBYdWtwYVdUa3BJdVhyeElmN3F5c25LRDg1NmpvNk1yS2lxK095WDY4K2ZQOUtnYWNpdVhtaU5PZ215Y25aMkRnNE5uejU3ZGpId2JqUms2ZE9nUERDVnBxaXRYcnR5NGNlTzdxd21IeFFjSEIrZm41eDg5ZXBSMHovbDgvdm56NThtOVRDNlgrL2J0V3phYlRROGhJcmtmNktmVy8vNzN2Ly85NzM4Q203MTE2MVpVVk5TQ0JRdElIb1hHa01RUzlGUTk1TVl3K1h4WkxOYXZ2LzRhRlJXVmxKUkUwdTdTSjdINCsvdVRYd0xVQ0ppcXFxcWRuVjFRVUZCd2NIQ0RKMzlkWFYxdGJlMjBhZE5ldjM3OStmTm5PenM3ZW5TTHZMejgvZnYzcjE2OXVuMzdkaW9FMzl6Y2ZNMmFOUmN2WGpRMU5lVnl1VXdtazl3R0Z2anRjZi8rL2MyYk43TllyUFhyMTV1YW1ycTZ1c2JIeHdzZlFIVjF0ZmlGVTNWMWRRME1EQjQ5ZXZUMTYxYzJtMDBmSlh2Ly92Mm1UWnV5czdQNzl1MmJscFoyN3R3NUtwRkRXVm5aeElrVDE2eFpRODhkWW1kblIxVVZvWVNIaDc5Ky9mclRwMDhDTVN2ZTN0NXljbkpPVGs0elo4NTBkM2MvZGVxVW1BY3NEaDZQZC9Ma1NSMGRIWG9tSnlrcEtSNlBWMUpTUWlWTzBOSFI4ZkR3bURwMTZzT0hEMU5UVXhzTXVTRG16SmxEdjNwLytQQ0JYSDk0UE43bXpadnBJN0hrSXhPWW5zZGdNUDc4ODArcTdEakYzOSsvdHJaV0lLT1Y4SE5iNHJ2MW0waUdJZW9sZE8vZS9kV3JWeDA2ZFBEMzl3OExDeE5ZK2N5Wk04S2pEZVRWQ1Mrc3E2dno5ZlU5ZnZ3NGw4dTFzTENnU3NNUEhqejQ0c1dMZi8zMTE1WXRXOGg0RWFXMnR2YjY5ZXRuenB3aG1iOVZWRlNHREJuaTUrZlg0SkhyNnVvV0Z4ZC8vZm8xT0RnNE9EaFlWbFkyS0Nnb0xDeE1SVVdGbWd6WkRDMFp3L24yN2R2aHc0YzFOVFdwa2MrSkV5Y2VPWExrd0lFRDRremZvbUpRTWpJeTdPM3RxNnFxenB3NVE3TFJoSWFHWHJ4NDBkcmFtcXkyY3VWS0Z4Y1hPenM3cXJnVjlRYTJ5Z2hTWTBSY0xscmxPaytYbloxTm9yNXFhbXBLUzB0SlcrQ0VFYkJ0MjdicTZ1cno1OC9IeE1Sa1pHUllXMXZUWDVxV2x0YUFBUU1DQWdLVWxKUVVGUlhwZzdxdlg3KytmUG15d05iNGZENFZLSG42OU9rT0hUbzBPRU5zOWVyVmlGa0IrSmRDekFvQXdJK1VtNXU3WThlT0JRc1dEQmt5SkNRa3hOcmEyc0RBNE96WnMxUzNnZlJTYnQ2ODJiRmpSeXBtNVk4Ly9oRGVWSFoyZGxsWkdaa1JRc2ZuOHdzTEM1T1RrOVBUMDlQVDAwa05ZeExXTFNjblI0WjFKQ1FrL3Zyckx6czd1NEVEQndvRTFNZkZ4VFdXZkpqTVlLQ3lhd2h6Y25JU0xqUFVvSjQ5ZTk2L2Y1OVVMQ2EvUGtsbi9zNmRPenQzN3F5cnE5UFQwenR5NU1oM1UySklTVWx0M3J4NXpKZ3hPM2JzRUI0NklhcXJxK21GaWtpUVRXTWIvUGJ0bTNCZUZ0S0JwTHFzeHNiR1c3ZHVQWEhpeE0yYk4yMXRiZWsvaXg4K2ZMaHQyemFTekZiMHZYeHRiZTFqeDQ1dDNyeDV6Wm8xSmlZbWxwYVdJcksvTk0vR2pSdGpZbUs4dkx4a1pHUldyMTVORXNuT25EbHp4NDRkd2lzM21KWEJ5TWpvMXExYng0OGY5L1gxcFEvVDNMdDNMeVFrWk1tU0pUbzZPdFRDZjhKYkZ4QVE4UHo1ODdWcjE2YWtwRnk3ZG0zcTFLa2tPVFlwN2k3ZTI5WUVKaVltYW1wcWhvYUdQajQrbzBhTm1qVnJGcGtGUXFKa3pwNDlLeXNyUzJKRW1tck9uRGtDUTlnazVWS0RNakl5Q2dvS3lQQUVLWHIxK3ZWclIwZkhJMGVPOU8zYmQvSGl4ZFN0dmxPblRwRXdJL29IOTEvdzdkczM0VVROWkZTb2QrL2VaQkJFUTBQajZOR2ppb3FLWGJ0MnBWOU15c3ZMTjI3YytPTEZpMG1USmdsTWFCTWdLU25wN095OGV2WHFrSkNRcEtTazQ4ZVBDNHh6a1RIUXhwNWVWRlFrNW96ZWdJQUFKeWNuNms5eVpYWnljcUlIN1ptWm1kRnpxZ01BTkpXMnRuWldWaGFKS0VYTUNnRDhlMlZsWlowNWM0YTBGeTVjS0J6LzBhWWlJeU56Y25LMmJObEMvanh4NG9TMHRIU3ZYcjFVVkZUUzB0S1lUS2FJSWhmRW9FR0RoRytkUmtSRTNMNTllOGFNR2VMM2NVaHdnRGkzeEdKalkwbXVoZExTMHV6c2JGSnRZY2FNR1VPR0RPbmJ0NitVbEZSTlRjM2R1M2NYTEZnZ0p5ZjM5ZXRYUTBORCt1VDdsaWdwS2NuUHo5ZlQwNk12TEM0dXByWS9ac3dZU1VuSm16ZHZxcW1wVVlVMTgvTHl5TURDZjhlQUFRUEVxY3Y1Nk5FamV2TE8rdnA2THkrdjRjT0hrNmdGT1RtNXhZc1huenQzTGkwdHJXL2Z2cTlldmFxdXJoWklDeVQ2WG1aVGtaQVJlazRDY3VPVE9pM0hqeDlQaG00c0xTMjF0TFJJWDR3RXRZd1lNV0w2OU9uOSt2WHIyN2Z2cjcvKzJyZHZYeXFTcVhQbnpzSnBpVWtsN2dNSERwRDYxSk1tVGRMVjFhWEhySlNVbEpEeGg3Tm56M3A3ZTFkWFYzTzVYSkxjMU12TGE4bVNKWldWbFkzZEFaMDFhNWFWbGRYY3VYTkZuM2ltcHFaTUpsUDhLSkR0MjdkdjNicVZ2QnZrempvWkpYTnhjY25OemJXMnRsWlZWYlcwdEdTeFdOVDlaaklYUlZwYW1uNEh1c0VidWlFaElaS1NrZ0loYTlldlg0K0xpek14TVZGVlZWMndZTUdsUzVmQ3dzS29JWlNXWXpLWmd3Y1BKcGt3Nkw1OCtjTG44Nm1KRnV2WHJ6Y3lNbkp6Y3dzTURKd3dZWUp3b21XaXZMemMxZFhWeTh1THZOamMzTnhqeDQ3cDZlazllZkpreXBRcER4NDg4UFB6bzc4UERhSVB2VkpDUTBNckt5dlhyMS9mM0JmYUhCd09wNmlvcUhQbnpsSlNVb21KaVZldlhsVlRVMU5UVTd0OSszWkZSY1dpUll0RUJEd05HalNvd1drcURlWUdqb2lJT0h2MnJKS1MwcEVqUndTcTUyaG9hSnc3ZDg3SXlPajkrL2RrS2hybC9QbnpCUVVGWkNKV2NIRHdwVXVYUkx5V3Fxb3FBd09EeVpNblg3bHlSVVZGUlRnUGExeGNYSGg0T1BYQ0JSNTkrZklsUGErd2dZRkJ0MjdkV2pLR3MyL2Z2dExTMGhNblR0RGZrRm16WmsyWU1JR3F2dlJkOSsvZnQ3ZTM1M0s1UjQ4ZVZWZFhKeVdaeUNXUktzOTA2TkNoN2R1Mzc5eTU4KzdkdTl1MmJTTlJsYTA0Z2lSQ1k1ZUxWci9PdTdxNlV2TnNjM056cVI4dG9pdUY3ZHExcTZTazVOYXRXNHFLaXNKM05GYXZYcjFseTVhU2toSUxDd3Y2WmRiYTJwckVBMUhLeXNyTXpjM2o0K01IRGh6NDZ0V3JjZVBHZmYzNjFjZkhoMTdiQ0FEKzdSQ3pBZ0R3d3hRVkZabVltTWpKeVZsYlc5KzllNWRNWTNWd2NOaXlaWXVFaElTUmtSRzFaa3NHQmU3ZHUwZnlhblRvMElHa1B4azNidHovL3ZjL1RVMU5hcXlIdytHY1AzK2V3V0NrcEtROGYvNmNudUd6ZS9mdXBPdE9WMXRiUzFKNmtoQ1E3dDI3R3hvYUN1YytKY01LWXFLNjk2UStLM25KSTBhTTZOS2xpNW1aMlo5Ly9pbWlGSXVBMGFOSFAzandvTEZjckZWVlZXU29ncTZ4ZHpnek03Tmp4NDRDc1RJRkJRV2ZQbjJpNWd6Tm5UdlgzOS9memMxdDVNaVI5Qi9mUVVGQmxwYVdNakl5bnA2ZTNicDFvOC8vSURtVE4yL2VUUDlaSHhzYmUrYk1tWTBiTi9yNCtJd2NPWkkrU3l3eU1qSXBLVWxmWDcreFNyVGlZREtacnE2dXExZXZkblYxdlh6NWNuNSsvdno1OHgwZEhjVXBRa3daUDM3OGlSTW5qSXlNQWdJQ1JGY0ErZUZ2M2NlUEh3OGNPTUJtc3pkczJNRGhjTjY4ZWJONzkrN2h3NGQzNmRKRi9OZExpWW1KT1hQbWpKbVpHYjBJc1lCUG56NGxKeWVUM0tmNzkrOFhPR1BGN3d6VGRlalFZZlBtemIvOTlwdTJ0alo5K2NhTkd4dnJsWkVrbWFOR2phS21IcElTNDFPblRwV1ZsWTJPanBhUmtkbTVjeWVMeGZwdjFuQ3BxcW9xTEN3VWZ1MnZYcjFTVWxJaW55K1R5YlMxdFNVRFdON2UzdFQxb2FhbXh0RFFNQ0VoWWZMa3lTZE9uTEN4c1hudzRBRzFCUkp2Uno5ZDE2eFpjL3IwNlIwN2RnUUhCOXZhMmw2OWVwViszcDQ1Y3lZZ0lPQzdCK3pwNlVtZk1rdmg4WGhSVVZFUkVSRzZ1cnIwMnkzbDVlWGUzdDdqeG8yalozSVdPSDhBQUpwS1cxdWJ4RUcrZXZYcW54QURSd2FwRWJNQ0FFMTE3ZG8xMHVqZHU3ZXBxV2w3N3ZybXpadUhEeCttaXZsNmVucDZlWGtGQkFUWTJOaW9xcXF1WExseXk1WXQ5ZlgxSk1TOHJaRVVGd0laWVlVVkZCVGs1T1FzVzdhTXdXQWtKQ1JRRVFhZE9uVzZmUGx5U2txS2w1Y1h0Zkx4NDhldlg3OSs4K2JOMWlyUVE5TGgwRk15RkJVVkZSWVdVams0cTZ1cjVlWGxpNHVMOSs3ZFM5MnlOVEV4NmRPbkR5bHA5eDh4Wk1nUTBUa2JDREovaWZyVDFkVTFKU1dGQ3VIaWNEaTZ1cnJuenAwN2YvNjhuWjBkV1M0UUJWVlJVY0Zpc1pvMGdDREN5NWN2QmU1bnA2U2swSWVHeU0zTElVT0dVSjJkcDArZjd0aXg0OXk1Y3pvNk9zMmVkOUd0V3pkbloyZUJoUW9LQ3N1V0xjdlB6Ky9ldlh2bnpwM2w1ZVhsNWVVN2QrNmNsNWQzNk5DaDJOaFkwYlVSVjYxYTlkMzk1dWZuNStUa2lELzFueDV2VVZGUlFmVkpEeDgrbkpLU01ucjA2R2JuN0N3cUtucjU4cVdPamc0OTBDRTFOZFhCd2FGTGx5NXIxNjRsRmIzdjM3OXZZMlBUcjE4L0VoUFFLcHljbk9pWmRZalhyMS9UNjBicDZ1b3VYTGp3NU1tVG5UcDErdnZ2dnh2Y1RrbEp5Y3FWSzkrL2YwOFNTMlJuWnhzYkd3OGZQbnpldkhsUG5qd3hOemZmdlh1M3NiR3hwNmRuYStVY3BTc3JLL1B6ODFOVFV4TXVRdFJzYVdscDlMVFpUQ2FUSkpoNSt2VHByVnUzWnMrZUxYNlNIdEdtVDUvT1pyT25USm5TNEVTMWZ2MzZCUVlHcXFtcGtXUzloTFMwOU1tVEowa2FESklyNWVYTGw0MmR5U1VsSmFOSGo1YVFrSmc0Y1dKanNYUWZQbnlnNW5jSmk0cUtvb2VkVFowNlZWNWV2dGxqT09ULzNaSWxTOGFNR1NQd2RESEg2RkpTVXZidjMvL3k1Y3VSSTBmMjdObFRPSmlKL2pMVjFOUXNMQ3pjM2QwWExGaWdxNnRMb2k1YU1vSWt6aEdLdUZ5MCtuWGUzTnhjT0k3dDdObXpvak5EVjFkWGsva0dIQTdIMGRGUklIYUg2czJKTHZuNjZkTW5Dd3VMcjErL2VudDdCd1VGdlhyMXl0WFYxY2pJeU1EQTRPalJvMlFJRkFCK0FvaFpBUUQ0TWJLeXN0YXVYWnVkblIwUUVFQy9yejluenB6VTFGUkhSOGYzNzkvYjI5dFRrMFdhYmRTb1VVZVBIdTNmdnorWkJkVy9mLytoUTRmU2YxSm5aMmV2WHIwNkl5UGo2TkdqYm01dTY5YXRjM0p5b3JLdHFLaW8wUE5KMXRYVjNidDN6ODNOcmF5c2JPWEtsU1FsekkwYk55NWZ2cnhseTVZWk0yYTBmUHlpcUtpSUNpTHAwYU5IYUdob004YThSRHhGVVZHUml1aW5OQllROCtIREJ3ME5EWUZINzkrL3orZnpxU0dTOSsvZms1bkgrZm41S1NrcDFOM2xjZVBHalJrelp0MjZkYU5Iaitad09QUU1rSjgvZjc1NTgrYnMyYk1GaWlqcDZ1cjYrL3RIUjBjTHBEVStlZkprWW1LaTZNeTY0cWl0clIwNGNPRGJ0Mi96OC9PWlRHYmZ2bjByS2lxYVZCK25TNWN1SGg0ZVM1Y3V0YmEyRmtoWEkrREh2blhrcks2dHJYVnljdXJRb1VQWHJsMTM3TmhoWTJPemQrOWVxajZPT09ycjYwTkRRMzE5ZldOaVlpUWtKRVFNUmRYVjFlWG41dzhmUG56R2pCbTF0YldpYjZGbFoyYy9mdnlZdnFTd3NMREJOYVdscFJ1YzN5UGlTSjQrZmNwaXNhaGMxb1dGaFZldVhLRm1rTWpKeVpXV2xvYUZoVTJjT0xHMVJodi9YVDU4K0VES0dORVgxdGZYUDNqd2dNb2NVRnRiR3hvYVN0cXZYcjNTMWRVbDliQTZkT2l3Y3VYSzhQRHdJMGVPU0V0THo1Z3hnMzRla3NsRzlJdzRJMGVPbEpHUk9YYnNHS20vTHZDR2p4czNUbUJHaS9DaG5qdDNqcFJPcDJSa1pEeDY5SWhNNGlFcFZhWlBuMDQvU1hKemM3Mjl2ZlgwOUJwTUJRd0EwRHhEaHc2VmxwYXVyYTM5OXUzYjE2OWZmL2hzTmxKOWoxNG5IZ0JBSE5TUGNCSHBRbHNkbWZSODhPREJRWU1HMmR2YjE5WFZPVGs1WGJodzRlREJnMVNGeDVrelo1cWJtKy9hdFNzNU9YbkxsaTF0bXRPK3BxYUczTzArY09EQTNMbHpwMDZkMnRpd0E3bHhTSW9nM0w5L24veStKZE1ETGwyNk5IZnVYUHB0MUNsVHBwdytmWHJMbGkyK3ZyNnQ4dDRHQndlVFpDcUJnWUdKaVltZE8zZCsvdnc1V1VKdXNadWFtcExNSERkdTNDQUZCZXJxNnRMVDArbGhMdENnMU5SVUR3OFBDUW1KSTBlTzJOallGQlVWVVpXRGJ0eTRvYU9qOC9yMTZ6Rmp4Z2gwbWlvcUtsbytRa1VkUUhKeTh2ejU4MHRMU3gwY0hGUlZWYXVxcWdJREEvdjA2YU9tcHNibjg0OGNPVUx1cHlZbUppWWxKWkVKVWFtcHFWd3VseDcwVUZWVkZSOGZIeGNYRnhjWEoxQ1BRNFFHMDI5UTVZd0Y2T3ZyS3lnb25EeDVVdnhTSGNMcTYrdS9mdjNhN09DUDR1Smk2aWEwa3BKU1k2bEhHbFJYVnllUWF1WCsvZnYxOWZYMHdxL3A2ZW1tcHFZVkZSVXVMaTVrZ0VoUlVkSFcxdGJDd21MVnFsVStQajRpcHU0MGlYREFDaWxVcEtLaVF2Mmk0M0s1VkttUjFOUlVnVWdGSG85WFhWMTk3OTQ5VW1TY3pXYkh4OGR2MkxCQlVWSHh3SUVETDE2OElBbVlQVHc4REF3TWxpMWJkdWpRSVhJRmEwVnYzNzUxZG5ZV2tmdTJHUVlNR0xCaHc0YnE2dXE2dWpwbFplV0pFeWVTY3o0cEtVbFZWZlc3T2FlYlJIUmtaSU9Kc2xyMzkvYlNwVXZuelp0SDJ1bnA2WXNXTGFJL0tsRGNxbVBIam1SZVZ2UEdjQmdNeHBZdFc3NGIwUERpeFF0NkNBdVZPb1ZFd01URnhXM2Z2dDNZMkxpb3FJaWVtK2ZNbVROQlFVSFhyMStubGtoTFMvZnIxMi8yN05rblRwekl5OHZUME5Cb3hSRWtNVkdYaTlhOXpxdXFxbHBiVzQ4ZlAxNDRzc1RTMHRMWTJMaXg0Nm10cmQyMmJkdTdkKy9zN2UzdjNidm43Ky9mc1dOSEt1SDMxNjlmMTYxYngyUXlKU1VscmF5c0xseTRJRno1dXI2KzNzL1A3OGlSSTZxcXFnRUJBV3cyT3lnb2lGekp6NXc1czNuejVqLy8vTlBBd01EYzNMeDVjeFFCNEI4Rk1Tc0FBRDlBV0ZpWWpZMU5kWFcxbDVlWGNES1NUWnMyU1VsSnViaTRQSHYyek56Y3ZNRktRT0xyMXEzYjNMbHpTWnZrcUtELzZnME5EYlcxdGEyc3JIUnhjWms2ZGFxMnR2YXFWYXNzTEN5ZVBYdTJmZnQyZWpSRFptYm1yVnUzQWdNRDgvUHpGeTFhdEhYcjFzK2ZQNTg5ZTNiS2xDbEdSa1lPRGc2Yk4yL3UzYnYza2lWTFpzMmFKZENoZmY3OE9UMXl2THE2bXVvOENIdnk1QW1Ed2FBU2lyVFdKQzNDMHRKeXc0WU5JaEtFa2lUSjVDMnFxcXFLaVlrUmlCU3ByNi8zOS9jZlBueTRwcVptWldXbGw1Zlg2ZE9uTlRRMDl1N2R1M3YzN3NXTEY1dWFtcHFabWNuSnlTa29LUGo2K3BKbktTb3EwanRkRVJFUk4yL2VuRFZybHZBZGEwMU5UWUVPUTFWVjFjZVBIOGVNR1VPcXREWlBiR3pzMWF0WDc5NjlXMVZWcGF1cnE2ZW5kK2JNbWVQSGo1ODZkV3JhdEduNit2bzZPanJDa3d4cWFtcnE2K3NGNGs3WWJQYnAwNmZwaVI5SUJscjZhai8ycmN2TXpGeTVjbVYrZmo0WkZ5YVBMbG15NU9QSGp3MTJ6bE5UVXlVa0pPaG5CUW1jaW8yTm5UWnRXbloydHFLaW9vbUppWUdCUWE5ZXZjZ1pRcklCMFNVbkovTjRQRTFOVFVsSlNhcjczWmpRMEZDcU8wMFI2STdHeGNXSk9TQklqcGJnOFhoUG5qd1pObXdZK2VKVVYxZGJXRmhVVkZUUXgxUGMzTndxS3l1WExGbENMYW12ci8vdnhLODhlL2FNeVdUU3IwaGtRTHl3c0pDY0hqRXhNZmIyOWtsSlNUdDM3c3pNelBUeThucjY5S21OalExSlZUSi8vbnhxTmhXOTJoU0R3U0F6Wm9UTC9VaElTRFNZZG43QWdBR2lKMmJKeXNxZU8zZU8rcFBMNWVycjY1TXdMekxqY1BMa3laTW5UeWJaZEFBQTJwUzB0UFRRb1VQZnZuMUxibUgrMkppVnZMeTg2dXBxOGl1M3RXYWRBc0Ivd2Z2MzcwblNld1VGaFJFalJyVGJma21reGRDaFE3Mjl2VWxFZmt4TWpLV2xwVUFsb0hYcjF0WFUxTGk3dXo5NjlNakN3bUxtekpuaXB4b1ZiZlBtemRUOXBMUzBOSHQ3KzArZlBrMlpNaVV4TWRIS3lrcEdSbWJDaEFuNit2b1hMMTRVeUx6eSt2VnJKcE01Wk1pUTZ1cnFvS0NnL3YzNzkrelprOHZsN3R5NVUxNWVYaUJwLzlDaFE3ZHQyK2JrNUhUcTFLbDE2OWJWMWRXUmEzV0QrSHcrbjg4WDdsVVJUQ2J6MjdkdllXRmhPam82ZmZyMGVmTGt5Y1dMRjhrL0l3TURBMzE5L2J0MzcrN2R1N2VtcHViNDhlTVBIandJRGc0K2NPREE5dTNiMzcxN1YxZFhSNFh2LzBmdytYd3lYLys3cTFIdGZ2MzZ6Wm8xcTdpNHVGdTNibXBxYXFxcXFxcXFxaW9xS3FtcHFTOWZ2aVRSRzFRUks0TEw1U1luSjFOblNGVlZGUmxmRWtaaTdtdHFhaHI3ZkdWa1pFZzNaOG1TSmZMeThwR1JrYVErU0o4K2ZRNGVQRmhZV0xoNzkrN3c4UEN4WThldS9uL0kwRmxVVkpTeXNuS1BIajF1M0xqeDd0MjcyTmpZNU9Sa1VrYWtUNTgrVFpxTkl6NEZCUVV5eDBiTWl3WlZxb2ErOE8zYnQ3VzF0ZlNoSGlNakkrb0xUdjlvaEdWblo2ZW1wb3BmSllTazNqeDM3cHlpb21KdGJlM2p4NDhGNnJ4Y3UzWk5Ta3FLcWd2ejVzMmJ6WnMzRnhZVzJ0dmJqeDgvbmxwdDl1elpHUmtaenM3T3k1WXRPM3o0TVAwaGtqaUsvQ3dVTFM0dVR2UUt5Y25Ka1pHUlZKN3A5UFIwQ3d1THBLUWtLeXVyYTlldXJWbXp4c2JHaG41VC8vWHIxelUxTlV3bTgrREJnM1BuenIxNDhlTEJnd2U3ZGV2bTVlVkZIei9wMXEyYmo0K1BxYW1wZ1lHQmdZSEJtalZydnB0V1Nud3hNVEVNQmtOZ3BwbVl5TEFleVhSRngyS3hoS3NtZmY3OE9UazVtVDcyUmI3cHJmV3ZRUVR5bFJReGN0c00xSDhFS1NrcGFzdkNBWm9DeGExYVBvWWp6aWUxZWZQbXhoN2F0Mi9mbGkxYlNQNG5jcW1rSGlKWmZJUUhaUHIwNmVQczdNemo4WmhNWnF1TUlEWHZjdEh5Nnp5ZGtwSlNnN1cweU5ldHNjcG81ZVhsVzdkdWpZeU10TEt5TWpBd21EMTc5b29WSzN4OGZQcjM3Nzlnd1lMMDlIUVRFNVBjM055REJ3OUtTMHRiV2xxYW1abDVlSGpRUCt2SXlNakRodytucHFaT216Yk53Y0ZCSUg1TFVWSFJ4OGZuMEtGRDU4NmR1M2J0MnJ4NTh4WXZYang4K1BEL3pnZ253TThITVNzQUFPM3QrUEhqSGg0ZVhidDI5ZlQwRlBqTlRWbS9mbjNmdm4zdDdPeEljbFJ4VkZaV1NrdExOL2pRaHc4Zjd0eTVJeWNuUjI1MmtsUzZhV2xwenM3T0R4OCs3TjY5Ty9XTFVFMU56Yy9QYjhlT0hZR0JnUThlUExDeHNSa3laTWlEQnc4aUl5UGZ2WHZIWkRKbnpweTVZY01HMHRQKy9Qa3oyWDczN3QzZDNOeGV2WHJsN3U1KzlPalJvMGVQYW1wcWFtdHJ6NTQ5bTJUVTZOcTFLNW4yUkR4Nzlpd3ZMNCswcTZxcTdPenNXQ3lXbEpTVWhJUkVXbHJhczJmUEZCVVY2VlV0V2xHRG94aWVucDR4TVRFZE8zWmtNcGtrQndPSmZMOXg0MFoxZGZXVUtWUG9LOSs0Y1lNa3dqbDc5dXlaTTJlK2ZmdTJkT2xTR3h1YmpoMDczcmh4WS92MjdSNGVIdjcreHJXM2xBQUFJQUJKUkVGVS9sWldWcTJWMVRrdUxxNnVycTRaL2VHeXNySzNiOTgrZXZRb1BEeWNqSmlNSFR2V3hNU0VWQVJmdW5UcHhZc1hBd0lDN3R5NWMrZk9IU2twcWFGRGh3NGRPbFJMUzJ2Y3VISFhyMS9QeXNyS3pzNnVyNituY2k5VFJvOGVYVlZWWlc5dnI2Q2dJQzB0VFRwYTlOVis3RnQzNjlhdHJLeXNQWHYyQ0l3Q1V4T251Rnp1c21YTDVPWGxaV1JrY25OelUxSlNoZzRkU3IvcGRlUEdEVEpjb3E2dXZtdlhydi85NzMvVXJLYk9uVHVycXFwR1JFVHMyN2VQNml6VjFOU1FXWURpMUJFblJaRUVVcEVmT1hLRWpHVlRoRHV1NG9pTmplVndPR1FTU1Y1ZTN0YXRXOSs4ZWJONjlXcHFKdGJUcDAvUG5UdW5xNnM3WWNLRXk1Y3ZWMVJVNU9ibWxwV1Z0YVRzMUw4SWo4ZTdmdjI2dHJZMnZhTmJWMWZuNHVLaW9hR2hwS1MwY2VQR2tKQVFOVFcxczJmUGtpazdnd1lOMnI5Ly80b1ZLM1IxZFYxY1hGcHhobE44ZlB5VksxZEVyUER4NDBmNm55d1dpODFtRHhnd1lOS2tTWk1tVFZKUlVTRWZxTGUzTjMwMUVsYjE0c1VMZ1pzRVk4ZU9SWFFMQUxURXlKRWp5YzJKdDIvZnRtSXU5R2Fna3F5MFlySjZBUGd2eU03T0pvMnhZOGUyd3owL1NwY3VYZGhzdHJlM2QzQndzS09qSTVmTDNiVnJGNzBXTUlYTUE3R3pzOXU4ZWJPTmpjMWZmLzNWS2dlZ3JLeGNVRkRnNCtNVEdSbjUrdlZyQ1FtSnRXdlhXbGhZa1Bub04yN2NlUERnUVVoSWlMeTgvSnc1Y3hZc1dFQ2xKWGp6NW8ybXBxYWNuSnlIaDBkSlNRbTVwV3B2YjUrWW1Pamk0a0p1MTVHSUFaTElnVXdvUDNueTVQang0MU5TVWdTQ1dvUTFGZ1RRdDI5ZlRVM05tcG9hOGc0WUdob3VYYnFVeStWMjd0eFpVbExTMXRiMnlwVXI1S2Jnb0VHRHhvOGZYMUJRUUdvVGtHZ0phdWI5ZjRTL3Y3Ky92MzlUbitYaTRpSzhjUGp3NGZmdjN5OHRMVFV3TUJnMmJCaVh5elV5TWxKVVZKU1RrMHRJU0Nnb0tGaTZkQ2xaYzg2Y09kUVhxa0dPam82T2pvNE5QbVJwYVJrWUdEaGd3QURTUzMzMjdGbFZWUldUeVpTVGswdE1USnc3ZDI1eGNiR0ppY25XclZ1bHBLUU9IVHBrWldXMWNPRkNkWFgxcjErL2tqSVdaOCtlVFVsSkdUQmdnS0doNFlnUkk3UzF0Y24wK25QbnpwV1ZsVFhZNnhGOW8xZUFoWVZGYVdtcGdvS0NyS3hzZVhuNXk1Y3Z1Vnd1VmRoTE5ESzJabWRuRnhFUlFlN0hjN25jeU1oSWtrNkpXazFQVDQ5S0NjRGhjRWdlSStMV3JWdXZYcjJTa1pHUmxKVGtjcm5oNGVGMWRYWDBJVFdDeVdRMmRsOVdWbGJXeTh1THhEY29LaXFTY3VGRVFrSkNmSHk4bnA2ZW9xSWlsOHM5ZGVxVXA2ZW5oSVRFL3YzN3FRK1hzbWJObXVycWFqYzN0MVdyVmkxWXNHRGZ2bjNVcERKU2dMaUZlRHllZzRPRHBLVGt5cFVycTZ1cmZYeDhQRDA5cGFXbDNkM2RKMCtldkhEaFFoTVRrNy8vL3Z2Qmd3ZTdkKzltczlra0pJakZZdG5hMm80ZlAzNzU4dVh2M3IzcjE2K2ZyNit2OExCVm56NTlybHk1WW1GaDRlZm5GeElTRWhZVzFscUJ6dEhSMFYyN2RtM2VvS1d5c3ZLdnYvNGFIQnhjWGw0dUVFc2tvTGk0K09uVHB6d2ViOUdpUlh3KzM5SFJrY2ZqUFh6NGtQeFBvYThwTVBKR0VjalkrbDBXRmhaY0xsZFdWcGJINDRXRmhiRllyTWFDMU4zYzNBU1M5MUNFUXhYejgvTVBIejdNNS9QRHdzS2FrUWFqdHJhMkhjWndMbDY4U0k5NXlzcksycmh4STJsTFMwdGZ1blNwd1RJOUZSVVZQQjV2N05peERXNVRZSWl2SlpwOXVXamhkWjRJREF3VS8vdk81WEtwc05INCtQanQyN2QvL3Z4NTNicDFKRmUwb3FMaTZkT25MMXk0b0srdi8rTEZDd3NMQ3c2SFkyZG5Sd1p2djMzN2R1REFnVC8rK01QYzNIek5talczYjkvMjlmVk5URXhVVmxaMmRuWVdxR0ZFa1pTVXRMYTIvdjMzMy9mdDIzZjE2dFdyVjY4cUtpcjYrdnFTVW9ZQThLK0RtQlVBZ1BabWFHaFlVbEppYm00dXVxN3E3Tm16Zi92dE45RXpSYzZlUGZ2Ky9YdlMxWHorL0hsalF6TzF0YldYTDEvbThYZ3lNakl6WnN3Zy9lVDA5UFNRa0pCRml4YnQzTG1UdmhjRkJRVlBUOC9MbHkrN3Via05Iank0c3JMUzA5TlRUazdPeE1Ua2p6LytFTkduSWhXRkV4TVRBd0lDN3QrL2YvMzZkU3BEVEw5Ky9ValJVMkxUcGsxVXpFckhqaDFmdm54Si9VbFd0ck96YTZNcE1nMVNVRkJJVDAvbmNybjE5ZlZ5Y25MR3hzYmtMVkpTVXRMUzBoSkl1OHBpc1hSMWRlZk5tL2ZubjMvS3k4c2ZPblNJNnArb3FxcjYrdm9HQmdaZXVuUkp1RlJxczBWSFIwdElTRFExWnNYWDEvZlFvVU5rNWxQMzd0MVhyMTQ5Zi81OGVncEhCUVdGRFJzMnJGbXo1dW5UcHlFaEllSGg0ZEhSMGRIUjBWMjZkSms0Y1dKaFlXRmdZS0NFaElTV2xsYUR3NmtkTzNZTUNnb3FLU2toNWN4WHJWcEZyNGJ6WTk4Nk16T3pIajE2aU1nTXpHS3hLaXNyRXhNVHlRdlIwZEVocFlJcFJrWkc5KzdkVzdSbzBicDE2NFJEd2ZidjM3OS8vMzR5MVkvU3BVdVhCZ3U3TmtoWldWbGdIRTA0ei9DcFU2ZkV6TFBpN3U3KzdOa3owdVp5dWIvKytpdUpXZm40OFdOMGRMU0JnUUVaanlhdVg3K3VxS2hJUmcrZlBYdjI0TUdERGgwNmpCczNUaUMrNTJkVlgxL2ZzMmRQZ2VSVjlmWDFzckt5TmpZMjM3NTlpNGlJTURRMHRMQ3dvTjc4eFlzWDYrcnFrclREclp1U055SWlncVNWYW96d3pFWGhxczhQSHo0TURBd1VXTWhrTXNQRHd3V0tvTm5hMmlKbUJRQmFRbHRiMjh2TGk4UkgxdGJXTmhZcTNRNitmUGxDR3FJcjhRRUFDS0R5MVFrVW0yaHJqbzZPcGFXbDh2THl3NGNQVjFaVzNyTm5qNGdDa1FzV0xDRFgyMlhMbHJWd3Y1V1ZsYWFtcGwrK2ZDa29LQ0JMdW5UcFltQmdZR2hvU0pVbjBOWFYxZFhWdGJPenUzZnYzcFVyVndJQ0FnSUNBdWJPblh2MDZGRU9oNU9jbkx4czJiTFBueis3dWJsMTY5WnQ4ZUxGSlNVbE1URXhmL3p4aDU2ZVhtQmdvSXlNekowN2Q1U1ZsY205ZVhMbmUrWEtsVFUxTlFNSERoUXhjMTAwSlNVbFNVbEpKcE5KOVlKWkxCWTFIWC81OHVYeTh2TG01dVprU2VmT25YMThmSHg5ZlcvZXZNbmhjTmF2WHk5UVJ2YW5OMkxFQ0hHR0MwSkRRMG1KRFJFK2Zmb1VIUjJ0cGFXMWMrZE84clp6T0p6WTJGalMxdGZYcDJiL3IxcTFxclMwdEhrSFBIYnMyTHQzN3g0NGNJRDhLU1VsUlhXSDJXejJraVZMSms2Y1NCSWtrSkd4bmoxN3VycTZ2bi8vZnNDQUFlYm01Z3dHdzlYVlZVVkZSVGhUTEVuaTB1Q0pGeFVWSlZ3a3VqR2RPblVLRFEybDZtaW9xNnV2V0xGaStmTGw0anhYVDA5djI3WnRWNjllZmZqd0lRbVVZVEtacXFxcWE5YXNvV3B3TXhnTVUxTlRhZzViY25JeS9TWjBkWFgxdFd2WDZLL0l3TUJBWU5JTGVXZm9HNlJqTXBtUmtaRWtING1LaWdvOVJPLzI3ZHNrNUlqTTFYRjNkKy9XcmR2Um8wY2JLNTZ5YWRNbUxTMHRNdGVJbmdYWjI5dGJuT0F3UHo4L0J3ZUh4aDQ5ZmZyMHk1Y3ZUVXhNTWpNekRRd01jbk56aHc4ZmZ2RGdRZklEVDFsWitmejU4MVpXVmhFUkVTWW1KdmZ2MysvVXFkT1FJVU51M3J4SlN0WDgrdXV2YW1wcURnNE9qWlZ0VWxaV1BuZnVYRUJBUU9mT25Wc3JZS1cydGpZdUxtN1Jva1hORG53OGZ2eTRnNFBEMjdkdlJZOEdzRmlzWHIxNldWdGJrMjkzV0ZqWTE2OWZaV1ZsTjIzYUpEQ1liR3hzM0dBNXVRYmpGVVNvcXFvaXdWVmtRdU8yYmRzYS9Jb3hHSXdMRnk2SXYxa0ZCWVc3ZCsveWVEdzFOVFdxSW96NHFxdXIyMkVNaDgxbTAwZWhCUkoranhzM1R2UUFmbHRyK2VXQ1R2enJQSVBCc0xhMmJpeWxWb09vVk1HWm1abkxseStYbHBZK2R1d1l2UkpaOSs3ZGQrelk0ZXZyZS9EZ3dZNGRPOUtEVVZhdVhObTVjK2U5ZS9jZVAzNWNSMGVIdytGOCtmSmwvZnIxcTFhdCt1N282T0RCZ3k5ZnZ2ejY5ZXVBZ0FCMWRYVUVyQUQ4aS9FQkFLQmRQSC8rWEU5UEx5VWxwY0ZITDF5NHdHYXpDd3NMUld6aHpaczNiRGI3N3QyNzFKS3paODlxYTJzUEd6WnMyTEJoUzVjdVRVeE1iTkloWldabWluaTB0cmFXTkZKVFUydHFhaG83bnBjdlh3by9WRk5UOCtuVEo5TE95TWpJeThzVGZTUmNMcGZENGVUbjUxZFVWSWg1OEk4ZVBXS3oyVzV1Ym1LdTN6eWxwYVdOTFN3dUxxYmVvcVlLRHc5bnM5bmg0ZUhpckd4cWFycDgrZkttN3FLb3FNalEwTkRWMVRVdUxvN0g0MzEzZlI2UGw1S1Njdm55NWFkUG4xSUw2K3ZybTdwZnlqL2hyV3NKTHBmYjhvMjR1Ymw5OTN2ZHBvU3ZDYlcxdFkxZGhmNGpLaXNyNitycUJCWlNwMnRCUVVHenQ3eHc0Y0tGQ3hlS3MyWk9UZzZiemZiMDlCUzkyc09IRDlsc2RseGNYTE1QQ1FDZ2RSa2FHczZhTld2V3JGblIwZEUvOERDY25KeklZYlREN3dFQStKa2NQMzZjWEQzdTNidjNvNDVCdUI4MGI5NDhjM056MGM5YXQyN2Q2TkdqRzN1VWRKSG9Bd1dVRXlkT3JGaXh3dGJXMXMvUDcrUEhqOS90R0g3OCtOSGUzajRtSm9iUDUrZm01bTdkdXZYZXZYdVZsWlhMbHk4UEN3c2o2eFFYRjVQNUhpTkdqR0N6MldQSGpoVjRQMXVsSjBVcUI3WEtkbjVpSEE2SHpXYmIyOXVMczdLOXZUMmJ6ZVp3T0tKWEN3ME56Yy9QRjFoWVUxTWp6cWlDK05yb3c5MjhlZlBJa1NNYmZNalgxNWZOWmljbEpWRkx5Q2ljaUszeGVMeXFxcXJHeGk3UzB0TEVmL1BwU2twSzB0TFNSSDlONnV2ckt5b3FDZ3NMQ3dvS3hIL255Zmx3NHNRSjBWc09EUTBscHdHUHgvUHg4U2twS2ZudWxyT3pzeHNjRld5MmhRc1hXbGxaSlNVbEdSa1oxZFRVbEpTVS9QNzc3MmZQbmhYdXF2TjR2Rk9uVHIxKy9WcDRJOElya3g0MC9WTVdscENRd0dhekwxeTRJT0xZWnM2YzJkaWpzYkd4YkRiNzJiTm5JbmJSRmlvcks4dkx5d1ZPaGhNblRvZ1ljUm84ZUREOS9Dd3NMSXlMaXlzdkx4ZTlJeDZQSjJJa2tGeEdxcXFxR2x1aHdZc1NqOGRyN0RST1RVMWxzOW0rdnI1OFBqOC9QNy9CRTdnVngzQzB0TFNhOFoxdEkrS01JTFhSNWFMdHJ2TkxseTVkdW5RcGFRY0VCS1NtcGphNDJxZFBud3dNREJvY25Iei8vcjJycXl0cE56aXd6T2Z6OSsvZkwvcnFEUUQvWGhKTnlvd0hBQUFBQUFBdFZGZFhKeWtwMlo1SjZRRUFXczdWMVRVb0tJakJZQ3hhdE1qTXpPeEhIY2E2ZGV2UzA5TkpwakV5MFJZQVFCd3VMaTVrZHJLNXVUbDkxdTgvSDdtTjFGZ3RobmJ3WTlOckFjRFBpcy9uazA0eDFXZ0hQMDFubk1TQ1NFbWhrQUlBQVB3a0dxNTZDQUFBQUFBQWJVUktTdW9uR0NNRGdQK2FrU05Ia2taVVZOU1BPZ1llajBkcUEwbElTUFR1M2Z0SEhRWUFRSHRpTXBrL01HQ0Z3V0FnWUFVQTJnTFZLVzdQM3ZGUDB4bG5NcGtJV0FFQWdKOEpZbFlBQUFBQUFBQUE0RHRHakJqQlpESVpERVpHUmtaK2Z2NFBPWWFjbkJ5U0xGWmRYWjBjREFBQUFBQUFBQUFBL0t0aGlBY0FBQUFBQUFBQXZvUEZZZzBjT0pDMG82T2pmOGd4NU9ibWtvYWFtdG9QT1FBQUFBQUFBQUFBQUdoZGlGa0JBQUFBQUFBQWdPL1QxdFltamJkdjMvNlFBOGpMeXlNTnhLd0FBQUFBQUFBQUFQd2NFTE1DQUFBQUFBQUFBTjlIeGF6RXhNU1FHajN0REhsV0FBQUFBQUFBQUFCK01vaFpBUUFBQUFBQUFJRHYwOURRVUZCUVlEQVlGUlVWQ1FrSjdYOEFpRmtCQUFBQUFBQUFBUGpKSUdZRkFBQUFBQUFBQU1UeVk4c0RVVEVyM2JwMWEvKzlBd0FBQUFBQUFBQkFxMFBNQ2dBQUFBQUFBQUNJWmVUSWthUVJGeGZYL251bllsYlUxZFhiZis4QUFBQUFBQUFBQU5EcUVMTUNBQUFBQUFBQUFHSVpNV0lFYWFTa3BOVFYxYlhucm10cmE4dkt5aGdNaHJTMGRPZk9uZHR6MXdBQUFBQUFBQUFBMEVZUXN3SUFBQUFBQUFBQVlsRlFVRkJWVldVd0dEVTFOWjgvZjI3UFhXZG1acExHTDcvODBwNzdCUUFBQUFBQUFBQ0F0b09ZRlFBQUFBQUFBQUFRbDVhV0ZtbDgvUGl4UGZkTEZRWlNVMU5yei8wQ0FBQUFBQUFBQUVEYlFjd0tBQUFBQUFBQUFJaHJ3SUFCcEpHWW1OaWUrODNMeXlNTnhLd0FBQUFBQUFBQUFQdzBFTE1DQUFBQUFBQUFBT0tpWWxhUVp3VUFBQUFBQUFBQUFGb0lNU3NBQUFBQUFBQUFJSzUrL2ZwSlNrcVN4Q2NsSlNYdHR0K2NuQnpTUU13S0FBQUFBQUFBQU1CUEF6RXJBQUFBQUFBQUFDQXVLU2twVFUxTjBrNUlTR2kzL2FJMkVBQUFBQUFBQUFEQXp3Y3hLd0FBQUFBQUFBRFFCRnBhV3FTUm1KallianVsOHF5b3E2dTMyMDRCQUFBQUFBQUFBS0JOSVdZRkFBQUFBQUFBQUpxQWlsbjUrUEZqKyt5eHVMaTR0cmFXd1dBb0tTbEpTMHUzejA0QkFBQUFBQUFBQUtDdElXWUZBQUFBQUFBQUFKcGd3SUFCcEpHVWxNVGo4ZHBoajdtNXVhVFJyVnUzZHRnZEFBQUFBQUFBQUFDMEQ4U3NBQUFBQUFBQUFFQVRkTzNhVlY1ZW5zRmcxTlRVcEtXbHRjTWVxWmdWTlRXMWR0Z2RBQUFBQUFBQUFBQzBEOFNzQUFBQUFBQUFBRURUREI0OG1EVGFwendRRmJPaXJxN2VEcnNEQUFBQUFBQUFBSUQyZ1pnVkFBQUFBQUFBQUdnYXFqeFErOFNzNU9YbGtRWnFBd0VBQUFBQUFBQUEvRXdRc3dJQUFBQUFBQUFBVGFPbHBVVWFpWW1KN2JDN25Kd2Mwa0J0SUFBQUFBQUFBQUNBbndsaVZnQUFBQUFBQUFDZ2FUUTFOU1VrSkJnTVJuWjJkbVZsWlZ2dmpzcXpncGdWQUFBQUFBQUFBSUNmQ1dKV0FBQUFBQUFBQUtCcFpHUmtORFEwU0RzK1ByNU45OFhqOFVqTUNwUEpSRzBnQUFBQUFBQUFBSUNmQ1dKV0FBQUFBQUFBQUtESnFQSkFIejkrYk5NZDVlZm5rMGJYcmwzYmRFY0FBQUFBQUFBQUFORE9FTE1DQUFBQUFBQUFBRTAyWU1BQTBraE1UR3pUSGVYbTVwSUdDZ01CQUFBQUFBQUFBUHhrRUxNQ0FBQUFBQUFBQUUxR3hhd2tKQ1R3ZUx5MjJ4RmlWZ0FBQUFBQUFBQUFmbGFJV1FFQUFBQUFBQUNBSmxOWFY1ZVhsMmN3R0RVMU5kbloyVzIzSThTc0FBQUFBQUFBQUFEOHJCQ3pBZ0FBQUFBQUFBRE5vYUdoUVJvWkdSbHR0eGZFckFBQUFBQUFBQUFBL0t3UXN3SUFBQUFBQUFBQXpkR3JWeS9TYU5PWWxZS0NBdEpRVVZGcHU3MEFBQUFBQUFBQUFFRDdROHdLQUFBQUFBQUFBRFJIKzhTc2NEZ2MwbEJVVkd5N3ZRQUFBQUFBQUFBQVFQdER6QW9BQUFBQUFBQUFORWY3eEt3VUZ4ZVRocEtTVXR2dEJRQUFBQUFBQUFBQTJoOWlWZ0FBQUFBQUFBQ2dPZG9oWnFXdXJxNnlzcExCWUVoS1Nzckt5cmJSWGdBQUFBQUFBQUFBNElkQXpBb0FBQUFBQUFBQU5JZTh2THlDZ2dLRHdhaXRyYzNKeVdtTFhSUVZGWkdHc3JKeVcyd2ZBQUFBQUFBQUFBQitJTVNzQUFBQUFBQUFBRUF6OWU3ZG16VGFLTlVLaDhNaERSUUdBZ0FBQUFBQUFBRDQrU0JtQlFBQUFBQUFBQUNhcVdmUG5xVFIxakVyaW9xS2JiRjlBQUFBQUFBQUFBRDRnUkN6QWdBQUFBQUFBQUROMUt0WEw5Sm9vNWlWNHVKaTBrQ2VGUUFBQUFBQUFBQ0FudzlpVmdBQUFBQUFBQUNnbWRvNlpvWEtzNktnb05BVzJ3Y0FBQUFBQUFBQWdCOElNU3NBQUFBQUFBQUEwRXpJc3dJQUFBQUFBQUFBQU0yR21CVUFBQUFBQUFBQWFDWmxaV1VXaThWZ01MaGNibjUrZnF0dm44cXpncGdWQUFBQUFBQUFBSUNmRDJKV0FBQUFBQUFBQUtENSt2YnRTeHB0a1dxRmlsbFJWRlJzOVkwREFBQUFBQUFBQU1DUGhaZ1ZBQUFBQUFBQUFHZytxanhRWm1abXEyOGN0WUVBQUFBQUFBQUFBSDVpaUZrQkFBQUFBQUFBZ09hallsYStmUG5TNmh1bjhxd29LQ2kwK3NZQkFBQUFBQUFBQU9ESFFzd0tBQUFBQUFBQUFEUWZGYlBTNnJXQitIeCthV2twYWN2THk3ZnV4Z0VBQUFBQUFBQUE0SWREekFvQUFBQUFBQUFBTkI4VnM1S1dsdGE2VzZhU3JDZ3BLVWxJU0xUdXhnRUFBQUFBQUFBQTRJZER6QW9BQUFBQUFBQUFORi9YcmwxWkxCYUR3ZUJ5dVVWRlJhMjQ1ZUxpWXRKUVVsSnF4YzBDQUFBQUFBQUFBTUEvQkdKV0FBQUFBQUFBQUtCRmV2YnNTUnF0V3g0SU1Tc0FBQUFBQUFBQUFEODN4S3dBQUFBQUFBQUFRSXRRNVlHK2ZQblNpcHVsYWdNcEtDaTA0bVlCQUFBQUFBQUFBT0FmQWpFckFBQUFBQUFBQU5BaTNidDNKNDJjbkp4VzNDenlyQUFBQUFBQUFBQUEvTndRc3dJQUFBQUFBQUFBTGFLcXFrb2EzNzU5YThYTmxwU1VrSWFpb21JcmJoWUFBQUFBQUFBQUFQNGhFTE1DQUFBQUFBQUFBQzFDeGF3VUZCUzA0bWFSWndVQUFBQUFBQUFBNE9lR21CVUFBQUFBQUFBQWFCRVZGUlhTYU4wOEt4d09oelNRWndVQUFBQUFBQUFBNEtlRW1CVUFBQUFBQUFBQWFCRjFkWFhTS0M0dXJxK3ZiNjNOVW5sV0VMTUNBQUFBQUFBQUFQQlRRc3dLQUFBQUFBQUFBTFNJcEtTa3ZMdzhhYmRpZVNEVUJnSUFBQUFBQUFBQStMa2haZ1VBQUFBQUFBQUFXa3BWVlpVMFdpdG1oYy9uSTJZRkFBQUFBQUFBQU9EbmhwZ1ZBQUFBQUFBQUFHZ3BLbWJsMjdkdnJiTEJzckl5MHBDWGw1ZVFrR2lWYlFJQUFBQUFBQUFBd0QvS3p4T3pjdWZPbmZqNCtBWWZldkhpeGFsVHA3aGNicE0yV0ZsWjJhVDFFeE1UUzB0TDZVc3FLaXFhdWxNaUp5Zm4zcjE3elhnaVhYUjB0Sk9UVTJwcUtvUEJ5TWpJRU9kSTNyNTkyOVQ1Y0o4K2ZYSndjTWpLeW1yd1VYdDcrL3YzN3pkcGcwMFZHaHI2L1BuekJoK0tqSXlNakl4c3UxMkxQa1BxNit2ZnYzLy85ZXZYRnU3bDJyVnJGaFlXNWVYbExkeE9xNk9mVVRVMU5UNCtQb1dGaFFMcmxKV1ZVYVBNVGNYajhiS3lza3BLU2xwMm1BMXI2NFAvN3lndExYMzE2bFZSVVZIcmJyYWlvcUsxN25PSTV1M3Q3ZUhoMFpJdHBLYW1lbnQ3cDZlbk14aU0yTmpZL1B4OE1aOVlWbGFXbFpWVlhWM2R2UDJXbEpTOGZQbFMvUFZmdkhpUmxwWW12RHc2T2pvbUpxYXVycTZ4SjliWDEzLzY5SW5ENFRUdk9GdW9xcXFxaFZ2SXlja1J2b3prNXVaU003WVpERVorZmo2KzdNMVRVRkRRNEhuVkRscCticFNYbHd2L2VxbXNyTXpLeXFxdnI2Zit6TTNOYmVHT3hNZmhjRTZjT0ZGYlc5dHVld1FBYUhVcUtpcWswVnA1VnFnZklZcUtpcTJ5UVFDQW4weGFXdHJ6NTg4YjYxcnkrZncyN2MySjNyc0lQN0F6L3JQS3pzNk9qWTJsZDNXRlZWWldGaFVWOGZsOGNUWllVMVB6K1BIajdPenMxanRHc1R4Ky9QalRwMDhDQzhVODV0WlNWMWYzL1Bsek1xZ3VEajZmTHp3Q25KYVcxcnhoNFNkUG5seTdkazMwT3YvQS9teVRmUGp3SVM4dnIrWGI0WEE0OURIek4yL2VCQWNIZi9kWkdSa1pvcjhwVFZKWFYzZnIxcTJtdnB5eXNySVhMMTdVMU5TMDFtRjhGNS9QOS9QekUvK3NibkFMclhwRWJhSzh2TnpDd3VLNzM2QjIxbmFqWitUNy92YnRXeDBkSFg5Ly84WldFN2d6bUppWTJPQmJsSk9USStaK1AzNzhlT1RJa2RqWTJLWWVjR1ptWm5oNGVKT2VVbDFkSFJJU2twaVkyTlI5TmFhMHROVER3Nk1WUzlrQ1FDdVMrdEVIMERvNEhNN3UzYnNIRHg1ODZkSWw0VWZEdzhQUG56Ky9kT2xTRm92VjROUDE5ZlVYTFZxMGF0VXEra0pEUTBNcEthbUFnQUJ4cG5QeGVEd3pNN1B5OHZLblQ1L0t5Y21SZTY0alJvd1lQMzY4dDdkM2sxNExqOGN6TVRGSlMwdjc1WmRmaGcwYjFxVG4wcVdrcFBqNitvNGNPZktYWDM0eE5EUlVVbEk2ZWZMa0w3LzgwdGo2WEM3WDFOUzBlL2Z1VFFxWGVmYnMyZm56NTFldFdtVnZiOSs5ZS9mVnExZlRINzEyN1JxTHhabzFhNWJvaldSbFpjWEh4eWNrSk1USHgyL2J0bTNnd0lGaTd0M2YzOS9lM3Q3R3htYnMyTEVDRDBWSFI2OVpzOGJRMEhEU3BFbGliaTAzTjFmMFQva3VYYnIwN05tVHRNdkt5dlQwOUNaUG5uenMyTEVHVnk0dkwxK3laTW1TSlVzY0hCekVQSUFHeGNmSEJ3Y0g3OW16cHlVYm9lTnl1ZWZPbld2cXMwYU9IS210clUzOWFXTmprNUdSNGVQakl5MHRUVUtYamh3NTh2cjFhMDlQVDJvZEhvKzNkZXZXdExTME0yZk85TzdkdThITjF0WFY1ZVRrVkZkWDkrdlhUK0FoRG9jemRlclVqUnMzbXB1Yk4vVm9SV3Yyd2ZQNS9HL2Z2cFdXbGhZWEZ4Y1dGdWJuNTMvOStqVTlQWDMvL3YycXFxcDM3dHdSdUljcUpTVzFhTkdpMWpyc2lvb0tEdytQdFd2WGR1clVpY0ZnMU5iV0JnVUZpWDVLaHc0ZFpzK2VMYkN3dUxnNE1URXhJU0doVTZkT3k1WXR1M2p4b29oNGhlWExsOU12bTdHeHNaV1ZsZlN2VzNKeThsOS8vWFh5NU1ucDA2ZFRDNk9pb25nODN1alJvNmtsYjk2OEVYR0RXVlpXbG41Mk1SZ01IeCtma3lkUEppVWxpWDZCVFZWVFV4TWFHcXFycTZ1c3JFeVdCQVFFVkZSVXJGdTNydG5iVEV4TVBIVG8wQysvL05LelowOGJHNXU4dkx4dDI3WXRXN2JzdS84NHJseTVjdWpRb1V1WExnbThkakVaR2hwKytmTGwvdjM3NnVycTMxMjV2cjdlMHRKU1VsSXlJaUtDblBZVUp5ZW4rUGo0SjArZWRPblNwY0huRmhVVnpaa3p4OHJLaXZvWEdSOGZMengrUk9uWHI5K2dRWU9vUHlzcUtwcnlzaGhTVWxJeU1qS2tmZXpZc1pDUWtJc1hMNUxQcTdhMjFzZkg1N3RiK08yMzMram4zb0lGQ3d3TURDd3NMT2pyckZ5NVVrZEhaKy9ldmVUUDMzLy9YWGdkSWlJaVl1M2F0V0ZoWVEzKzkrVHhlR1ZsWlNVbEpTVWxKWVdGaGQrK2ZTc3BLVEV4TVdFeWY1NkFZTkZjWFYxdjNicEY5VkcvZTEzUzE5ZVhrdnEvdnp4cmFtcWFHcHdoS3l0THZsbnA2ZWttSmlhclZxMWFzV0lGZWVqbHk1ZnYzcjM3N2haTVRVMGxKU1ZKKytiTm0vdjI3ZnZ3NFFOMVNPUVR0N1MwZlByMEtja1RjUDM2ZGVGMUtJc1dMZExVMUR4NDhHQ0QrNnF1cmliblJuRnhjVUZCd2JkdjN3WU9IRGhxMUNnUmh4Y1VGT1RtNXBhVmxYWG8wS0h2dmhZQWdIK21ybDI3a2thcjUxbEJ6QW9BUUlNdVhyeDQ4ZUxGSjArZVVGZGd1aE1uVGdRR0JqbzdPOU43U1FTWHk2MnFxcXFzckt5b3FDZ3FLaW9xS2lvc0xDUU5Gb3RsYlczZDhyMVQvbEdkOFo4U2w4dGRzV0pGZG5iMnpwMDdqWTJORzF2dDhPSERmbjUrcjErL1ZsQlErTzQyUzBwS3pNek1iRzF0Ly96enp3WlhpSWlJcUs2dXBrWjlSWThWRUVPSER1M2J0eS8xWjJwcXFwV1ZsWTJOemNpUkk2bUZabVptZi8zMWw0Mk5EYlhrMHFWTEFRRUIzdDdlb2srelZsUmVYbTVzYkx4czJiSy8vLzViK05HaW9xSWpSNDVzMjdhTk9wOTM3ZHIxNU1tVDRPRGd6cDA3VTZ2dDJiT25xS2lvR2JOU0wxKytIQllXdG5qeDR2ZnYzenM2T3U3YnQwOTQxUFFmMko5dGtwVXJWNnFycTkrK2ZidUYyL243Nzc5ZnZIaHgvZnAxZFhWMVBwOVBKdGFPR1RORzlPL0d2WHYzdm5uekpqUTBsSnhSSEE2SFJMODFTRmxadVZldlhpSzJscFNVdEdQSGpqbHo1amc3TzR0LzVBNE9EamR1M0hCMmR0YlgxeGYvV1MzeDRjT0h2WHYzcmx1M3JzSGhyKzhxS3l2YnZIbnpoQWtUVnE1Y1NaYlUxOWQvZDFTSGpDcm41dVlLelBRV29LQ2dFQjBkTGJ4ODJyUnBBc09ZMzFWVFV4TWNIS3lrcExSNDhlSW1QYkZOdFdUMGpGSlJVWkdUazVPYm01dVptWm1abVptZW5rNHV1UThlUEtpcnErTndPSTNGanlZa0pKaVptUjA0Y0dEQ2hBbGtpWWVIUjBoSWlJYUd4dkRodzZuVjNyeDVZMnhzdkhyMTZrMmJOZ2x2SkRvNldsSlNjc2lRSVdUTU16azUrZlRwMHoxNjlLQnY0YnZTMHRKV3JseVpsNWZuNXVZMmRlcFVjcW1oeG9FYms1bVp1WEhqeHRXclYydHBhWW0vTHhIZXZIbHovUGp4OVBUMHhpNkFBUEFEL1IvMnZqd2VxdmI5bjdITjJHa1RMYlRaS3EyMEkxcFVUK1RSUXFtb0NFVWhTNXYwRkZGWlFvVVdXZ2pKVWxsVDBrSVJFbEVrbExWSXhJeGhTeTBqQUFBZ0FFbEVRVlNaTWZQNzQzcTk3dGY1blZsTTlEeFB6K2M3Nzc5bXpqbHp6ajNuM09lKzcrdTYzdGY3K2gvaHJNVEV4RkFvRkNjbnA4SDkvT3ZYcnpqTmpOTFMwdkx5OHAwN2QvSm82dVRuNTdlMXRSa2JHd05oWlNnZ0VBZ0hEaHl3czdNN2Z2eDRRa0xDb0VOZk1OelQ2WFFpa1hqbzBDRVhGNWNOR3paRVJFUk1uVG9WSW0yNEVQTGp4NDk3ZTN1WExWczJZSWhSU0VnSWhiR0xpNHZWMU5RVUZCVHE2K3VUazVQWHJsMnJvS0RBNlllcHFhbkp5Y2wrZm41RUlqRXNMT3pUcDA4TkRRMUlBMFpNVEd6U3BFbk56YzA4Y2xZYUdocjgvZjJKUktLSWlFaDhmRHphTGlzcnUzejU4blBuenNGbjdDNEJBUUVORFEwaWtaaVZsWVU3bTdLeWNsMWRYWEJ3TUpjcmJ0cTBDY1U0MDlQVHlXVHl0R25UZUdrcUZsMWRYVStlUEdIZExpd3N2R0xGaWdGLzN0UFQ0K1hsOWJNWEJheGV2VnBmWDcrM3QvZW4xdENBUFh2MllDUHIydHJhdDIvZi91dXZ2OEI0VTFkWHQ3VzFQWC8rZkZ4YzNNYU5HK0dZd01EQXg0OGZ6NXMzRDhYVTI5dmJFeElTMnR2YnYzNzkydDdlM3RqWTJOemMzTi9mUDJ6WXNDZFBucUE0NHQrTndUVWUyQjZMRnkvR25vcElKSTRjT2ZMMTY5ZUdob2ErdnI0NHNSWlJVZEZmeUZsNSsvWnRkSFIwWVdGaFpHU2t0TFIwYjIrdm01dWJxS2dvdW04VUNrVlFVQkN0ODJnMG1xU2tKSEJXQ2dzTHIxMjcxdGpZMk5UVWhESUpacytldlhIalJqOC9Qd2FEd1dvQTBPbDBHbzIyZHUxYUxHY2xNRER3eFlzWHRyYTJqbzZPbko1WGNuTHk0Y09IUjR3WWtaNmVqbjU3OE9EQmhvWUdUbjlOUlVVbEl5UGowS0ZEYjkrK1RVcEtHdHA5NG9iTXpFeFhWMWRiVzF0blorZGZkVTY0NFF3R1EwaEk2UHIxNjU2ZW5sNWVYZ1VGQlVGQlFiL3FFbXpoNE9EZzZPaDQrdlJwWGw3blo4K2VkWFIwN04yN0YvZWdXMXBhWHI5K3JhK3Z6NG13d2hZcEtTblhybDBqa1Vpc3U4aGtzcFdWRlphek1tdldMTjdQREJRVFpEREl5Y2w5K1BEQnhzWW1PanBhUWtLQ1NxWHk4bWQzN2RyRjZvMkZOd0lad0dReXViVzE5Y1dMRi9DVlRxYzNOamFpcjVxYW1zQU1ZMFZXVnRaZmYvM0ZaREpwTkJxRlFtRVZNSk9UazVzelo4NVBHV3ovUzRCeFNVUkVoTlcwaGlIRjBOQVE3UW9QRHc4TkRmMnA4eVB5a0l5TWpKQ1EwUEhqeDZXbHBmLzQ0dzlRVnJ0NjllcUFaOWkyYlJ2YnNhdXVyZzZTb2lEbHFMaTRHRHhjNExjcUxDeUV4Wmlzckt5cXFpcW5rNXVibTMvNjlJbkJZUFQxOVpISlpKVGNCaUFTaWZyNit1RGpZMTJEQVl5TmpaOC9mLzdreVpQMzc5OHJLU25oOWdvS0NvcUxpdy80SC9uZ2d3OCsvbDM4OHRwQUtIZVdQd2J5d1FjZi8xRzhlL2VPbDd4L0hGUlZWY0djRHdrSllSdnFNelkyUnY0OThOU3hQYy9zMmJOalltSzJiZHZtNE9CZ2IyLy83Tmt6VDA5UG9LckFEOWxDVWxMU3pjMU5TRWhvaUZkSCtGOHl4bjlQUkVSRU5EVTF5Y3JLbmpwMWlrUWliZHEwQ2UzcTZla1JFUkVSRlJYRi9lVHQyN2M0RFo0cFU2WlFLQlRrdllGSFgxdGJpOVczMXRIUlFZODdOamIyeVpNbk5Cb05qREtjcndBc0l5S1JpRnpyWkRMNXlKRWpXTTZLb0tCZ2IyL3ZsaTFiYkd4czl1elp3K3FiZ2lUVjdPeHNaV1hsOXZaMkxHY2xPanA2RUZJWlc3ZHVsWmVYTHkwdFpVc2xrWmVYQng0VmRHeE9Qdm1xcXFxN2QrL201K2RIUmtZQ20rVFBQLys4YytmT3VYUG5FTldHUXFHVWxaVmhId1R2SUpGSURBYUR5V1NTeWVUNitucFRVOU9EQnc5eU9kVS9iTS8rRkdKaVlrNmZQbjNxMUNtczB4c1lEUHI2K2o5N05oeHljM1B2Mzc5dllHQUF6bHRCUWNHOWUvZmEyOXRmdm56WnhjV0YwNi9xNnVxZVBuMXFhbXFLdWxOaFllR2VQWHM0SFkveVVabE1KaWVTalpxYTJ2Mzc5NmRPbmNyV3ZhYXFxb3FMdGFlbnB5Y2xKY25KeWJXMHRMRE5kdDY2ZGV2UGNqVUdCS2pSczAzdWJXaG80Q1JWTlhYcVZQRHVDZ3NMZDNkMysvcjZpb3FLV2xoWWdGZUhleVFGWmtBQkFZRXpaODdjdlh1WHkyRkhqaHo1NjYrL1dMY0R3ZTdWcTFkczA0dzFORFN3NHdrWDVPYm03dCsvZjkrK2ZkdTJiZVBsK0w4YnZIdlBYcjkrN2VmbkI4RVVWaGwrT1RtNWlSTW5EbGhkUVVWRlpkaXdZYzdPem5GeGNSTW5UZ1JHM1lzWEw5emQzWk9Ta3NESWFtNXVkblIwWkRBWWJGMmFUQ2JUMDlPenBhVWxMeStQRjhvalcxUlVWTmpZMkpESjVJc1hMMEkvSkpQSmxwYVdLaW9xUjQ4ZXhSTCtjSUR4RGNsNThnNDZuVjVaV2NtNmZlVElrWk1tVFVwSlNWbXhZZ1d5WGhGRVJFUitGVG1HRHo3NEdBVCtGemdyUDM3OGlJNk9Ycng0TVlTcGVucDZjTUZScUZ0UlhWMHRMUzJOTm9xSmlVMllNSUhUT2E5ZnZ3NExjYmJqR29sRVVsWld4bTRCWWdSTTJGelEzdDRlRmhhMmYvOStMcU93Z0lEQTBxVkw1ODJiSnlrcCtmMzdkems1T2U3bjVBU3dSbUNSdlh6NTh2RHdjQ2NuSitRNkxDNHVSdG5KV0Z5NGNHRkFjVTQxTmJXVWxCUTQrWXNYTDlhdFd5Y2dJR0JuWjJkcGFSa1VGQVRMVUpoTHFGVHE5ZXZYYjkyNkpTQWdZRzF0ZmZ2MmJWbFpXWGw1ZVNFaG9XZlBub21JaUV5WU1FRlNVcks0dURnMk5uYjY5T2t3R1hkMWRTSFdKdzdDd3NKRlJVVmd0RGc1T1ZHcDFKRWpSd1lGQldFOW1KTW1UZXJzN016UHp4ODJiTmp0MjdmSlpESjJyNldscGFLaVlrUkVCSVF3NlhRNldGTzZ1cnF3Y0w5MTZ4WVFqMEpDUWdvS0NwQnlEKzUySlNjbkN3Z0lORFkybmo5L0htMDBNaklhY0tuVTB0TEMxa1NYa3BMaWhiTUN1U21jOW9KcEFWMlVkUzgya0d4cmEydHJhenZnNWVCV0wxMjZGTGZSMk5pNHNMQXdMaTVPUzBzTGFNdTdkKysrZi85K2NIRHcyclZyU1NSU1ZsWldSRVNFbXBwYWFHZ29Nb3hKSkZKWVdKaVltTmp3NGNNL2YvNnNxS2hvYTJzN2V2Um9KU1VsT3AxZVdGZ1lFQkRnNysrUGU3bCtPUWJYZUlSTm16YVptcHBDVDhhOXlLdFhyMGFNb2pObnprQW4rVldZTzNkdVlHRGczcjE3N2V6c2tEM2o3ZTJOYURIR3hzYmp4NDhIdHBhQWdFQlFVQkNTQkpTWGwyOXJheHMvZnJ5VWxGUkJRVUZVVkpTV2xoWjZMelpzMk1CS2hEcC8vanlyNFJFZUh1N2w1WFh4NHNYeTh2TEF3RURzaUFxZDg5U3BVemR2M3B3K2ZmcTVjK2V3WkplRWhBUUdnK0huNTVlYm00dThkV3ZYcnAwL2Y3Nm5weWY0TzhBcS9uVTNqQTFpWW1JRUJRVTNiTmp3Qzg4Sjd4cUllY3JMeTRlSGg5KzhlUlA3cmcwUk8zYnNlUHIwS2FlOTkrL2ZaK3Rua1pXVkJRWkdkM2MzZzhHSWo0OFhFaEphdFdvVlZNa1JGQlNFWndkZGRNR0NCVGhGV1ZGUlVlN1pTK2o4T09qbzZPQzIvQ3lYRkdzVmJOKyt2YTZ1TGpZMmR1L2V2UkVSRVJJU0VteXpMaERZRGxZSVAzNzhRTGtnREFhanBhWGw4ZVBINkd0cWF1cTllL2ZnYTBKQ0FyaGZXVUVtazl2YTJpd3RMV1ZsWlVra2tvU0VoSXlNakxTMHRMeTh2SnljM0xCaHczNjVUK0cvQ0E4UEQ5WTh2QnMzYnVBY0VGaGZKNDlBWTQ2Y25GeDRlUGpHalJzOVBEeUdEUnUyWU1FQ1oyZG43cUpjZm41K2NYRnhuUGJldUhFRHBudVF1a1ZaUi9EVjJ0b2F2dXJwNlhGWkkzMzkrblg0OE9GNmVucGlZbUtTa3BKU1VsSlNVbEl3V2NqTHkyT3QrbmZ2M3BtWW1IQnBMZmg4Y1NBUUNHd1hwWHp3d1FjZnZ4V1ExKzlYaVMwajV5d25SaWtmZlBEQngyK09qeDgvUmtWRndkcVNRcUVJQ3d2ellqV3NXTEVDT0N2Mzd0MWpXM0ppNXN5WllMYkFrcFZUY0gzUm9rVzNiOS9ldlh0M1NFZ0kyRVJ6NXN3UkV4TVRGeGNuRW9rU0VoSzV1Ymx2M3J6eDgvTWJQbnk0dExTMHJLeXNyS3dzV25nUDhlb0kvMFZqL0QrRWlvcUtpSWdJVFUzTlM1Y3U3ZHExeTh2TFMxQlFFSkt5UUFWODE2NWRycTZ1dUYvNStmbmhLZzRIQkFRME5UV0ZoWVhCVjNpNDhmSHhkKzdjUVpIVTR1SmlsSzU1N3R5NW5UdDN1cm01a1Vna1EwTkRBUUVCUlVYRlI0OGV3ZDdzN093OWUvWWtKQ1JNbVRJRmZzNzZkQ1pPbkppUWtPRGg0UkVURTdOMjdWb0lwbUlCWWdEbTV1YnU3dTQ0VjJkeWNqTFUydWpyNjJNd0dHd2RvYXd3TmphV2w1Zi8rUEZqUWtJQzY5NXg0OFlCWjRWN3gxNndZRUZFUklTOXZiMjV1WGx5Y3JLU2t0S2NPWFBBMlVpbFVzR1IrT2pSSXdxRk1uejRjRnp0akduVHB2bjcrN01hcDJKaVlzak5BbmVZU3FWcWEyc25KU1haMmRsNWVYbFJxZFN0VzdleWJjOC9iTS95am9xS0NsOWYzelZyMXVBODN1L2Z2OGY1ZndESnljbHNPUkRyMXExakZYNzQrdlhyMGFOSEpTUWtzTnJrQmdZRzA2ZFB2M3IxcXI2K1BxY2NxaXRYcm9pS2lvSURvYmUzRjNsSDNkM2RXWnRrYjIrUFBqTVlEQzU1cENRU0NibGttVXdtTmd2YTF0WVdlK2F5c2pJUER3OVJVVkU2bmM3NlJFQmkwTnpjL0pmN2x4NCtmQ2dvS0ppZG5ZMkxMR3pmdnYzcTFhc3hNVEZzZjVXV2xnWXZKb2xFQ2c4UDM3QmhnN2UzdDdTMDlKbzFhK0FBVjFkWHRxdjA5UFIwMUtXZG5aMUJ2TG1tcHNiVjFmWHk1Y3ZaMmRsWWlxR1NraEt1a3lRbUppSnQrK2pvNk16TVROWkxlSHA2OHNoWjBkUFRNelkyOXZmMzE5TFMrbjNTekhqeG5rbElTRlJVVk1qTHkwK2NPSEhFaUJFdExTM2w1ZVVIRGh6UTBkRVpPM1lzanpxVTBEbU5qWTN0N2UxVFUxUEZ4TVNHRFJ2bTZ1cDY2TkNodUxnNEt5c3JPcDN1NE9EUTBkSGg1K2ZITmlxWG41OWZWMWRuYW1vNmFNSktSa2FHdTd2N21ERmpvcU9qa1hBVWlVUmF0V29WMUJnS0NBamdsQndPNnhCcGFXa2V4YndKQkFMTUNGMWRYV1ptWmx5T1pDdjJObXJVcUx5OFBONytGaDk4OFBIcjhiL0FXYmwyN2RyMzc5OWg4ZDNmMzE5ZVhzNTJEWWZicUthbWR1WEtGVkF3WXpLWlAzNzhBTUxtOE9IRDI5dmJZU0xjdFdzWDJ5dk9tVE1IVzRTb3ZyNCtLeXRyd05UcXZyNCtlM3Y3MHRKU2FXbnBmZnYyTlRRMHJGMjdsdFBCREFhRFFDQndZaHdiR3hzcktDaHdINmFCVEgzMzdsMFU0VmkxYXRXclY2OWV2WHBsYm02dXBLU0VEU1YrK2ZJbEppWkdVMU1UYkF6dVFLekdvcUtpam80T1VKN1ExdGJXMHRKS1NVbHhkSFIwY1hHQjJQUEJnd2NYTGx3SUduY1pHUm10cmEyblQ1K0dHQlZpMTU0L2Y3NjR1RmhaV1JrUlM0RklycWFtaHN1Vno4dkxBemJTMTY5ZnJheXNhbXBxUWtKQzVzeVpzM0xsU2hNVEUvZzdQVDA5bno1OXNyS3lVbGRYajR1TEF3TU1sWlpBQU9GS2IyL3Z1M2Z2QWdrR1dpSWdJREJod2dTWWZhV2xwUWtFQWxoV09FT2xwcWJtMWF0WHNJekFubmJ5NU1rRExwVkdqeDdObXZNUkVCREFZL1ZmT1RrNUxwVUM5Ky9mbjVhV2h0V0Q0UVFSRVJFZU5ZRTROY3pUMDFOYVdob3RLTVhFeElLQ2dvWU5Hd1pyZ2hrelpoZ1lHQnc3ZGd6TDZoQVhGeTh1TG9ZMXQ3Nit2b2FHQnJZVERoczJyTDI5M2N6TXpNL1BEOVRoL2o0TW92RUk0OGFOWTF1MGkwd21TMHRMbzZVYlcrSE5JY0xRMFBESWtTT25UcDE2OWVvVnVJZEE3QUgyTXBsTUJvT0J2bUpUSWlaT25BajJjR3hzYkVGQmdZYUd4dUFTVllsRW9wK2ZuN0t5Y2xoWTJOdTNiK2ZObTRmZG01R1JjZlBtemMyYk40UHBoZDBGYTJneE1URkJRVUgwTWhJSUJGRlJVZHk3K2ZmaHhZc1h4Y1hGOCtiTms1T1RRNE1uazhsa01wbHN4MUtzb05UcDA2ZlpGcDVEdk1ERGh3K3pHcTV1Ym01QVpQVHg4V0c5Qkpqb2taR1JyTkl5R2hvYVdKSWNrVWpFR3NrRElqNCtIa1YzREEwTlVlSVVLaFFsS2lyNjVzMGJKcE1KanFlVEowL2lTcGpObURFakxpNHVQei8vN2R1MzBQS1hMMS9DTG1nWWxVb0Y1aUlPcklWNGY2cmxyQUQxblpjdlgxWlVWR2hwYVhFZnRiaVBvbkp5Y21nMlhMbHlKYlkya0k2T0RxNDJVRTFORGZCaklDTWtMUzFOVmxZV2lSaloyOXYvWS8zMjl3U2RUb2NhYzFWVlZYUTZIVmgwR2hvYUlKUDI1czBiMXU3eDVzMGIzQlp0YlcyMmlqZzhZc0tFQ2I2K3ZnNE9EamR2M2x5d1lJR29xQ2dyeFJBTDd2eVl3NGNQSHo1OEdIaGd6czdPZVhsNUVITUZaOEdiTjIrd1EzcEtTZ3AwdG0vZnZ0WFgxd05yR2R4aE0yZk81RjFsZCtuU3BUaWFWMmxwNmRTcFV6bE5ILzkzYWs3eHdRY2YvMm44ZlRvclF4YzA1WU1QUHZqNFY3Qnk1VXJ3UVQxKy9Oakd4c2JkM1oxVDRKa3QyQWJxd0JzQXhobzROdnY2K3JCV0o5YWVIVHQyYkd4czdQSGp4NjJzckVhTkdvVnpTVFUzTjc5NTgyYlpzbVZzaDltaFgvM2ZOY2IvTCtESGp4OVFDOWpQejA5ZVh2N0tsU3ZXMXRaSGp4NGRrQ1IwOXV4WjhDQ1J5V1FiR3hzcWxUcDc5dXpWcTFjalovaVhMMThXTFZxRW9xcXNlUWhFSWpFME5OVGMzUHpHalJ2Z3h3TmlGdXdGcnhSeVcrRjBmVjYrZkZsU1VnS2ZwMDJiTm56NDhBY1BIcUJRZW5sNWVYaDRPTXorQ3hZc0dEMTY5TFZyMTJEWHBrMmJ3UE9HZkNucjE2K3ZyNjlIWGd0ZXNHN2RPc2pBWkVWdmJ5L3FtUXdHQTlkRmlVUWltSmJ6NTgrL2V2VnFYbDVlWGw0ZW1JZkt5c3JxNnVvUStKODdkeTdZaVdmT25NR2QvK1hMbHpObnpzVGRqYnk4UEt6S0JmUi9LSmt4YXRTb216ZHZob2FHY2lsMDhxL1lzd09DeVdTNnU3dExTa3BDMjhDVEFKZCsrL2F0Z0lEQStQSGowZTJGdC83SGp4OU5UVTE2ZW5ySUg4dGdNTzdmdjg4cXFFT24wL2Z0MjlmYTJ1cm41NGRUZlBmMTlUVXpNM04wZEx4ejV3NXJPbFpyYTJ0U1VwS0ZoWVdpb2lLRlFsbStmTG1ob2VIQ2hRc2gxWk0xRVF0NzY0U0VoSkJQL3YzNzkyNXViaWRPbkdCTmVjckp5ZkgxOVQxejVnemJPRkZWVlpXdHJhMjh2SHgwZERScnlhSFRwMDlmdW5USndjSGhsK3NMMXRYVlZWUlVpSXFLM3J4NWswd21Dd29Lb21FV1pkU0VoSVJnaVRJWkdSbTRiRXg1ZWZtd3NMQ05HemZHeHNhdVdyVUsvWnhWcVFKdUVlS3NLQ29xS2lvcXdvT0RmT09Ta2hJaWthaXVyczZwd1ZnZWpMVzFOWEpwQWlvcks4UER3My9xTG5sNGVPVGs1SGg0ZUtTbHBmMWozaFVLaFFKVDJLQzlaNU1tVGNJV3dqNS8vbng1ZWJtT2pzN1BhdjhyS3l0N2Uzc1BHellNK1RiLy9QUFBFU05HNk9ycVFqODNOVFUxTWpMaWxGNEY1Q3BqWTJQMHpvSUhtRXFsc3AzSFNTUVN1c20xdGJXWExsMUtURXljT1hPbXE2dHJkM2QzUVVFQmFGZjM5ZldKaTRzYkdocG1abWFhbTVzZlBIaVE3ZHdOUVZzUER3OFBEdzllL2l3SXVxT3ZKaVltNjlldmg4OVBuandaTldvVWl2Y0JxcXFxV2x0YjRWWWdJUUErK09EajM4Si9uclBTMXRZV0dSbTVidDA2TlRXMWI5KyttWmlZbUppWVhMeDRFWHRNZkh6OHc0Y1B6NXc1ZzUzdEpDVWxyYTJ0cTZxcTRHdFVWQlRrUGR5OWV6Y3NMRXhZV0RnOFBKeHROVFhXOGdwWHJseGhNQmljQ0M0SUJ3OGVMQzB0blQxN05zVHdKQ1VsY1FVTEh6NTgyTkhSd1ozOUI1ZytmZnJaczJkeGhValk0dEdqUjRqaGpxQ25wemRuemh4c0tOSEh4d2NJeGF5TE15NkFDanVJcGVIaTRpSXNMSXhXSWJCb25qQmhnckd4Y1VsSlNWNWUzcnAxNjNnL3Y3YTJOcloyS1JoTHdGbTVkZXRXWFYxZFFFQUFNR3hzYkd6OC9Qd21UcHk0WnMwYWEydnJMMSsraEllSFMwdExpNG1KMmRqWVpHWm1lbmg0Z0xBS0w2aXZyd2REL2NlUEh3d0dBNVZpeFpvVC92NytJTHlKTFplRGpBcnVrSktTTWpJeW90Rm8yRjUwN05neE5UVTFxTHFDT3g3c2Z4QVAyTGh4STVlS3d1bnA2UkJZNWRIQTZPam9xSzZ1NW42TWpJd01ibjN2N2UyTkRiRnpZbUVEbGk5ZmpqN241T1J3RnlHWVBIbHlRa0tDZzRPRGc0UERnUU1IT0ZtUFE4RVFHOC9sNFBiMjl0N2Uzbitnc0s2RmhjWFNwVXNWRkJSQU1PUG8wYVBZZklKMzc5NWgrVFE4c3ExNVFWTlRFM29GL3Zqamo1a3paNDRaTStiejU4OFFqV2h2Yi8vOCtmT3NXYk11WExnd1pjb1VaR2tUQ0FRMEdnRCt4Y0xTUU04dktDaGd6YlJnbTNzeGI5NDhpTXJERXB4TUpwdVptYkV1V3pzN085UFMwcVpQbjQ1Yjd3SlZDRDZrcEtSMGRYWGhKaFN3MHdvS0NuRDNoRXdtR3hnWTREZ3JhR1NnVXFtSmlZbnIxNjlIWm5ObloyZHFhcXFabVJreTFaNCtmUXFFR0lDeXNyS3hzVEg2ZXYvK2ZSaEljM0p5NnV2cjE2eFpNM1BtVEd3RFRwNDhDZTlwYm01dVhGd2M1T1U4ZS9ZTVRFM1E5ZW50N1lWWkF3ZGNsYjJoUTBSRUpEQXdzTGEyVmt0TEN6eEhuSTdFaGZsZFhGd3FLaXFBVXg4Ykd3dTJTbGhZR0R5VVAvLzhjK3pZc2VqZ3paczM0MXdKQlFVRldHZmMyYk5uNFlVNmVQRGdyLzJELzFIUTZmU1FrQkRva1AzOS9mQjU0OGFOWUhWblptYUM1Q3dXUFBJeWZ3cUdob1orZm40clY2NmswV2lzZkNrc3NJNk1rcElTbUVsQjZScHlnK2JQbncrZTdna1RKbGhaV2FFVVBYVjFkU3NySzV3N3c4ZkhCMUhCbXBxYXdOTjY1TWlSbjIzL25EbHprUFlQdVBKOWZYMWxaV1dQSFR2MnM2ZmlndzgrK1BoOWdOYk1uWjJkL2YzOVE2LytpVGdyM0pWSytlQ0REejUrZjlUWDE4T0M4NWVjN2ViTm03Nit2dWdyaXJVQXRMUzBzSld5cGFXbFdXUG4vOWpWLzBWai9IOGVOQnJOMGRHeHJxN3VyNy8rbWp4NU12anhybHk1WW1scGVlVElFUUtCZ0F2MFlnRVppUXdHWTgrZVBlM3Q3ZGV1WGV2dTdzYUdTMEh2NGQyN2Q5bloyU2lqSXpjM1YxUlVWRnRiRzRnanNyS3kxNjlmbDVXVkJjOUdjM016THN1TFU4bnN2THk4eU1oSXR1SW9KQktwc3JJU3F6RUpObGQvZnorVlNsMnhZZ1V1MGIrK3ZwNUhyUVZlc0dUSkV2amprUGVGQkl3QmtaR1JTSVJneG93Wk0yYk0wTmZYNytqb29GQW8yQ3BJQmdZR3o1OC90N0t5WXYzN1VsSlNpTWVHOFByMWE2elJDbjVwTUtMcGRIcDdlN3V1cm01V1ZsWmZYNStxcXVwdllzOE9pTXpNek9ycTZ2Mzc5eU0rWEdwcUt0YXRqUTFNTEZxMENFbEt1N2k0b0plYVFxR3dxZ3N6bVV4dmIrL0N3c0pObXpheGh0Z25UWnAwOU9oUlQwL1BYYnQyaFllSDR4Z3R3Y0hCNHVMaWNPbTR1TGd2WDc2QUgrTm5NWDc4ZUFLQjRPam9tSnljakZXaDd1N3U5dmIybHBPVFkxdGJwTFMwMU5iV1ZrWkdKam82R2x1TUhoQVlHSGpwMHFWOSsvYXgxWDRZSW1CUWpZdUwwOURRV0xwMDZjaVJJMEVYSDRzbFM1WmdReHRZMXlLQ3FxcHFWRlNVdXJyNno5SStRT0FaM01oUUhJcEdvOEhHQWNXZVo4eVlvYW1waVkwcHdIbWd3eVAyR3hieDhmRVFBbmowNkJFVU1TQVNpVHQyN1BEMTliMS8vejViYWR1L0EyUXkrZC8xbnJXMnR2S2k2NCtBZExiV3IxK1BBbk5Qbno0RlVpQnJaU1VmSHgrMi91R2JOMitpcU5tVksxY1NFeE5oSk1mVk1SQVZGUlVYRnhjWEY1ODBhZEtQSHorOHZiMC9mLzdzNXVhR094c0VHaXdzTEhoVWVjR1ZyUmc5ZWpScURBekxPR1pNVWxKU1ptWW1sNEppZlBEQnh6K0ovenhueGNmSGgwQWdRTEdWME5EUWxwWVdOVFUxbkR3SjFOMWN1SEFoTGpIYTI5dTd0N2UzcjY5djkrN2R4c2JHc01xcHE2dkx5TWpZczJmUHdvVUxrYUFmRHRqUVkyMXQ3ZTNidDRGSHdxV2RmbjUrOSs3ZFUxRlJRZFZHNU9YbGNhbnRwcWFtdmIyOXVJMmNZR0ppd2lWNkI3V1FURXhNM056Y1dLY1RYR3l2dmIwOUxpNXV4b3daMHRMU01IZHlnWTZPRGlSR1V5Z1VYQ1ZDVG55VWpvNE9KeWVuc1dQSG91RDZseTlmd0ZZSGV3Wms4WUJSSkNJaU1tQnBHQWNIQnlxVjJ0M2REVGF3cEtTa25wN2VqeDgvNHVQanAweVpVbHBhR2gwZHJhT2pBN09wb2FHaGdvSUNIRGx1M0RpY01nUXJFTzhTZ0ZqRENFK2VQSG44K1BHTUdUTndOam52OFBIeHFhbXB1WHo1TWhnelg3NTg2ZXpzVkZWVkhUWnNHSTdHQk12Wm1wcWFaY3VXaVlxS2NpcFhBZG96b0JuZzZlbkpZejJwRnk5ZURNaHVXYlJvMGVuVHA3RmJ3RjlnWldYRnl5VUFyMTY5S2lzcll6QVlIUjBkb0U4RC9hZXRyUTNzWGxGUlViaVo4dkx5VjY5ZTNidDM3OTlFYUIxSzQ5R1dpSWdJN0xMZXdNREF3OE1EM2dVc2g0bEFJUFQzOStQSVNiOEVXSE5yOSs3ZElIUUVyRGdGQlFXa2xwbVFrSUFXdnVYbDVaOCtmUUllT3F6WHhjVEV4TVRFZ0F1Vmw1ZkhLb1lCUWswSWE5ZXVSVVk3S3pocFkwcEpTUlVWRmFXa3BBQko0czJiTjJpeERoR0lpb29LK0RxSW1yZy9oVHQzN3BTVWxFeWRPblgrL1BuWTdYRnhjVFFhalZXSkVleFAzQllYRnhkV2RZMjZ1cnEwdERSZFhWMGJHeHN1RGREVzFrWk9ONEMvdi8vbHk1ZnYzcjJMeTZ2QUpSbXNXclVLZWZGZXZuenA1ZVZWVzF2TFlERFFLajhtSmlZNE9EZ3NMTXpTMG5MTGxpMnlzcklXRmhiWW90Ump4b3pCUHQrcXFpcDRIT0hoNFZKU1VsNWVYcmdhVDRpejR1bnA2ZW5wQ1psVisvZnZCeGxQQU8rMWdZWU9KU1VsSlNVbEVHZkNGZHZHd3NURXhOM2RIWDFkdW5TcGhvYkdodzhmUG43OHFLYW1CazRsS1NrcExEZUZsWjR2TGk0T0N3WXpNek1ZL00rZE94Y2JHNXVVbEtTZ29FQWdFRkE1b2YvaklCS0prRjNrNWVXVmtwS0NNbzJBUytmcTZzcExiYUJmQWxpNURYanluSndjOUhuVXFGRXcwVU9pM3A5Ly9ra2dFTWFQSHg4V0ZoWVpHUW5INEh3MzhOWFoyUmt5WWpNek14a01SbmQzOS9MbHkxZXRXZ1hlUFhGeGNkdzd6Z3NnclFRK1ExWEtkZXZXd1czRWdVQWc4SU8xZlBEQngzOENRa0pDb0o0SVpnNHVUakFJb05ROXZzNEtIM3p3OFY4SDFESHA3dTVHY3I5c01XblNKRjd5VDdTMHRDQ3UrZWpSSTBqY1J4SEU2OWV2ZzAxWFhWMGRGUlhsNnVxSzNFU3MrZENRVGNGYXFCZW5sVEtJcXdQK2RXUDhmeGgwT3QzTnplM1pzMmZtNXVaWVNSVVpHWm5MbHk5YldGaEVSRVFNS0tkOTl1elpuSndjMElRSURBekVHalhnZGs1S1NnS1hGM1FWaUdMR3hNU2cyQ0ZTNDRiUHFMWkxVVkZSWUdDZ241L2ZtREZqZ0J4amFXbUp2VFNCUU9DaUpNMktPM2Z1c0NieWRYUjBmUC8rWFZKU2t2dHJKU0Vod1VYUkFZc2RPM2IwOWZWMWQzZmZ1SEZqMXF4WnlNdFJXVmtKZkIyUU9saTFhaFc0cng4OWV2VDY5ZXNOR3paY3VuUUpYRnNNQnNQYzNGeE9UbTdQbmoxc2E2WTBOVFg1K2ZsNWVucWlaUkk0ZnV2cjYydHJhNXVhbXVDLzJOcmF0cmUzdDdXMUlaK2tuSnpjblR0M2ZoOTdsanN1WDc1TUlwR3dJV3AxZGZVOWUvYkFMbWxwYWVTQmo0aUkrQ25mNmZIangrUGo0MmZObXNVcHJjalUxQlFjN3hzMmJBZ1BEMGVQdnJTMDlNNmRPMGVPSEpHUmtTR1R5ZUhoNFZwYVd1dlhyOGZWeXVHRWpSczNBbk1MQU5XeUZpMWFoR1Z2TUJpTXZyNitqbzRPWEFEaTlPblRYVjFkeDQ0ZEV4SVNhbXBxWWtzbWczRTRQRHdjUkliQWJiVnAweWJlN2dvM2ZQLytQU2twU1YxZEhhZ1MvZjM5UTFFSEgxeHRIYXlrT2xRdVF4dHhORWRXdkgvLzN0YlcxdC9mSDNtUEljZDQwcVJKOCtmUHgyVkxVcW5VMU5SVVpXVmxhQ2MyeExCeDQ4YlEwTkJMbHk3OVk1d1ZwSmYvYjNuUG9KckJqQmt6Y1BtS1hNQmdNS0tqbzFGaVdGOWYzNGtUSndRRUJDd3RMYkdyZ3VycTZ0emMzRVdMRnJFZFdyR1VyTzNidDJ0b2FNakx5MHRLU2twS1NyNSsvZnI4K2ZOK2ZuNkxGeS9HcGplUXlXUnZiMisyandaMFZseGNYQVpYSzdhL3Z4K3hEL3Y3KzJ0cWFuQmt4TnJhV2hxTmhqYU9HVE1HUlZ2NDRJT1BmeDcvYmM1S1hsNWVlbnI2M0xsems1T1RLUlRLclZ1M2xpeFp3b1ZDamdOTVhjK2VQUU9wekFVTEZ2VDE5ZjN4eHgrS2lvb1FuQXNLQ25yOCtIRlVWQlJXNGkrQjZsWUFBQ0FBU1VSQlZJeE9wMk01Szc2K3ZyQnE1NFQrL240dkw2K0VoQVJGUmNXb3FDZ3VCUVY2ZW5wNDF6UWJNR1VOd3BDOXZiMERya0pPbno1Tm9WQmNYRndxS3l0RFEwTUh2QzV3VmpJeU1pQjgrUEhqUjZSanRtM2J0dWJtNXJLeU12aktZREJxYTJ1ZG5KeGFXMXQzN05nQkJBVnhjZkd2WDcvaTBvaVJpc0N3WWNQUzA5TzV0MEZRVURBdUxxNjd1eHU3N0VBQlZCS0psSk9UZ3cxUUFjaGtzcEdSMFlDY2xXdlhyc0ZUdUhEaHdzdVhMNjlldlFyYkVkRUJySytPamc1Y2RQYmd3WU5OVFUwbzFBUlRlMWxaMmFsVHA5QXhDeFlzV0xKa2liS3ljblIwOUxWcjE0Qk9CTFRsV2JObVRabzBpWld4NU8zdFhWTlQ0K25weWFYbjBHZzBGeGVYYjkrK0xWbXloSk9HR3l2bXo1L1BXajhWQjA0Uk1oNmwyQUJuenB5QkxsRmRYUTNHQ1FCUldHUmxaWjgvZi83anh3OFpHUmtpa1JnZUhrNGdFRG82T25pL3hFOWhjSTFIbURadEdqWVRhTXFVS1JVVkZjSEJ3Wk1tVGNJU0w1U1VsUHI3Ky9mdTNUdGh3b1R4NDhlajVmamdrSlNVaENSL0hCd2NVTTdFK1BIakVWR0dSQ0xKeXNxaXIwK2ZQa1UvajQyTkJXb2RBRUw3bkdnSGJISCsvSG5jUVBmdTNidWdvS0FSSTBaOCt2UnAyN1p0MDZkUForMmlNUGdVRmhhQ3ZkM2MzTXhrTWxHR0JJVkMrZno1TTN6RjBTWitMZHJhMnZ6OC9NVEZ4WU9EZzhGWGdwQ1ptZG5UMDhOYTE1bDN3RHVDZGZ6UjZYUmViTCttcGlhY2M0Y3RRUDIxcHFZbUxDd3NMUzFOV2xyNnlKRWo1dWJtcGFXbFQ1NDhNVEF3c0xlMzE5VFVEQWtKQ1FrSmlZcUtzcmEyM3JadDI0QkJuWHYzN3BXVmxlM2R1NWYxempNWWpBRkpZelFhalRYVEJlbENBY2hrTWs3dGxuZUlpb3ArK3ZRSnhmS25USmtpSkNUazRPREE2a2hGVUZWVnhYNEYvaDlrL3MyY09SUG1kRHFkVGlhVGpZMk5seTFieG5xRysvZnZJNW9Ya1VnRVN3elNOYVNscGJIZEcyUmoyY0xSMGZIdlNJajViNkdpb29LMWU0RHNEUUFKQWc4Q2dvS0NkRHE5c2JFUnZzckp5U2tvS015Y09STzR5NXlBN2Vld3h1dnM3QXdJQ0lESkhWN1k4dkp5R28zR1dyd1BYZ3BIUjBmVXZTR0VBTldqY0FYT1ltSmlXSE9WQU1MQ3dxd0ZrczZlUFlzMHJnR2M1THQvYXNUbWd3OCsrUGgzTVdMRWlGL0lXVUU2SzRQelVmTEJCeDk4L0Q2QXpKQUJjNGVpbzZNSDlGeUJtUU1ocU1iR3hxcXFxdjM3OXlPTmg5dTNiOE1TOS9idDI3ZHYzODdKeWZIeThqSXlNdXJvNk1BUlJ4QlliUnlzMk1uZ3J2N2JHdVAvRzZCU3FYWjJkaytmUGwyNmRDbXF2WUl3WXNTSUsxZXU5UGYzYzZjQ0pDVWxYYnAweWM3T0RzS0UrL2Z2Mzc5L1A5ckx0amJRczJmUEpDUWtXbHBha0hMUHpKa3pVVFJhVkZRVWVhV2dub3VHaGdab1puQnludnY3KzNNUFY2T21zdDBPcjlYVHAwK3hUakJXekpremgxT1JLUnpBb3ErdnI3OXg0OGFDQlF2Mjd0MEwyMi9kdXBXYm15c2tKTlRZMkhqdDJyWEl5RWd2THkvd3dZTHJBL1c5aW9xSzB0TFNHVE5tTEZxMENIZHlXMXRiT3p1N3ZyNitSNDhlOWZUMFhMcDBDVjZpbnA0ZVZWWFZ5NWN2WS8yMGdvS0MydHJhU2twS28wZVBobVNlMGFOSGcxYkViMkxQY2tGN2UzdFpXUm0yeWc5d1Z0VFYxVnRhV2tKRFE0Mk5qZUhla3NuazBOQlFyQlF1RjFDcFZDOHZyenQzN3FpcnEzTVN5QWU0dWJrUmljU3dzTEJObXpidDJyVnI1ODZkUkNJeElDQ0F5V1FXRkJRVUZCUzB0cloyZEhSRVJrYWlzZXZldlh1c0pDcXNwS3VkblIzYkRCTmVvS21wbVp5Y3JLR2hjZVRJRVJ5LzZ1dlhyNUdSa2JxNnVnc1dMRUFibTV1Ym82S2l1SWVjZUVkVFU5UDQ4ZU5SVmpPZFR2OHBLY1MydGphczQyTFE0L2Jldlh2SGp4L3Y2dXA2K2ZMbDdPenNnb0tDb0tDZzhQQndjSkJ5Z1pLU2twQ1FrSnViVzJwcUt2U29kKy9lQWIrVGxiUFkwZEdSbXBxcXJhM05tbUJKSXBIbXo1K2ZsWlhWMHRJeWRDTmw2QmpRZS9hcnNHalJJalNVRFFnS2hZS2QvVU5EUXo5Ky9MaDU4MmJjUkpPU2twS2JtMnRvYUdodWJzN3BWRVZGUmVDK2s1Q1E2T3ZyNit2cmEydHJPMy8rUEh5NGQrOGU3dmo1OCtlL2YvLysvZnYzU2twSzJNVGcxdFpXQ1FtSlFSdURkRHJkejg4UFB2ZjM5NWVVbE9CdU1xamdvR1AwOWZYNW5CVSsrUGdYOGQ5ZXlzTXNWVkZSOGVuVHA1YVdGaUtSQ096ZzNOeGM3RUlLcXI1ZHVuUUpLemxvYlcwTlVUMG9uZFBVMUZSV1ZqWjE2dFRObXpkUG1qUkpYRndjZER0VVZGUndOZm1vVkNwYThXZG1adWJsNVhGcElZMUcyN2R2WDFaV2xvcUt5cFVyVjdoUGh6MDlQU1FTaVcwUk9BQ0JRR0NybXNnV0VLRUJxVUF1S0M0dVRrcEtXcjU4dWJhMnRyYTJObHZOUmdhREVSSVNjdjc4ZVJVVkZTaVl3bVF5RVpuanc0Y1BGeTVjQUlYRzlldlh2M2p4QXJFMGhJU0VIajkrTENnb1NDS1JVQjBXSlNXbG16ZHZ6cDQ5RzJaQlMwdExxTzBIRGViZHZGeStmRG5idFRnbklJb0pnOEVBdGcyVlNtVXltY0NOUURkV1RVME5jZ1hrNU9TRWhJUlFkVUMwbUxPeHNYbjQ4S0dXbGxacGFTa3NOMEZpWjh5WU1VRkJRYmhsRmt5MDZDdVJTRnl5WkltNXVYbDJkdmJaczJjWExGZ3dlZkprU055SG1iaW1wdWJObXpjL1d4Ym42TkdqQlFVRndzTENGUlVWTVRFeEZoWVczZDNkQXlaa3k4cks4c0tNNXNRZHFhaW9LQ2dvNFA1YlZWVlZySVdtcGFVRnRaQWJHeHV0cmEzMTlQUWdRMEpJU09qa3laTjVlWGxoWVdHcXFxci9RRkhKUVRRZVlmNzgrVmpCaVk4ZlA2NWR1MVpZV1BqczJiUFlJaSttcHFaNWVYbjUrZm5QbmozRFZuOFlIREl5TWxBMDNkcmFHblhYMHRKUzFETy9mLy9lMU5TRUNHVFlqdmZYWDMrQkRJK0JnVUZMUzB0QlFZR1VsQlMwZHYzNjlYUG16R0hWRTNyOCtQSERodzhSZ1JxWWFnQUtoWEwxNnRYejU4K3ZYNzkreFlvVlc3ZHV6Y3JLaW9tSk1UUTBORE16Vzdod0lhN1lEZEN4QlFRRWxpMWJwcUdoZ1hKdWxpeFpzbmp4WXNUVEdvcXZpZ3RvTkpxVGsxTm5aNmVYbHhmT1IvYXpJSlBKMlBGWlVGQlFYRndjVnN4WXF4V0VsUHo5L2JrUCtHL2Z2aDA3ZHV5QVBNVzZ1cnFnb0NBb2JiTisvWHBuWjJkNWVmbVNrcElkTzNiMDlQUVVGeGNIQndmcjZ1cnE2dXBtWjJjSEJBUUVCd2RmdjM3ZHo4OFB5ZFd5eGVqUm93ME1ETFp2MzE1Zlg0OU5ZZ043bUMxbnBhdXI2ODZkTzlDWmUzcDYySEsvc01iOGloVXJXbHRidWY4N1RnQkRGQlh2eTgvUGw1ZVhIN0RvTyt0Z0JRTU9sVW90THk5SE9sVUtDZ3BzeTc2eUVnS2FtcHFnRFRVMU5kTFMwb2ozY09qUW9mVDA5SzZ1THF4b1UwdExTM0J3TUk4eWxmOTdlUGJzR1lsRUFnbnVsSlFVVnNzVGFwa0RJTEZwY0JjaWtVaW5UNTlHOUVjTEN3c3ZMeTlOVFUxTlRjMmZPcytEQncrZ3QxZFVWS2lycTBPZkp4QUliUHNHdHZFSUR4OCtoQThsSlNVb1lXWGV2SGw2ZW5xblRwMnl0N2ZIT3QxdTNMZ0Jxbkk0R0JrWmdUaDhkSFIwZlgyOXU3czdKNmNiTDhVSCtlQ0RqLzh4Zk83dGVkamFWTjdaVWZxdHZZWGMrN1dQMGt6aHlOMzh2VEJYUTJDdWhvQ0FRTWFiQW9FM0F5eTVCNGFDbElDbHFZQ0FRRWJiUjRHWXlGL1R3bjhQNDhRbFpzZ04xeDQyWXQxWVpRMFpudFF4K2VDRGovOFoxTmZYangwN2xvdTRjbng4L0wxNzk3QTJ4YzZkTzdtb1J5UWxKYW1vcVBUMDlJaUtpbUxOY0JxTkJ1dGJUMC9QeVpNbm56aHhZdCsrZlk4ZlB6NTY5Q2dyd3g2RVVuYnUzSWtqTjR3Yk4yNklWLzl0amZIL0RRZ0tDbjc2OUdueDRzWFBuei9IRlM0SC9Qbm5uMGVPSE9IaVpLNnFxanB5NU1pRUNSUG16cDBMZ3FPcXFxcmZ2bjFEU2hMZ1VrWlJWV3lRNzh1WEwwalZ3OExDQW5GV3lHUXk4a3JCOFk4ZVBRTEZYMDVpNFdReVdVaElpSXRZem9jUEh4SVRFOWthWmFqa2xxT2pJOXViQUY0T2EydHI3R3RWV0ZpNGE5Y3VUcGRic1dLRm41OGZGRDdHK2thUXQwUkpTZW5PblR2Mjl2YnU3dTcxOWZWT1RrNUFCL255NVFzUWFLU2xwYU9qb3hVVUZMQjNMQ29xcXF5c0RIUjJWVlJVN096c2dvS0NFaElTMXE5ZkR6TGhxcXFxUzVZc1diTm1qWktTMHBzM2I1eWNuRHc4UEZCcTNQZnYzN0YvNFRleFo3a0FlaFNXaElFQS9sajAxMEFXZWtETmRmRDUyTm5abFphV3FxdXJYN2x5WmNEa04wZEh4K0hEaC92NStZV0VoQ1FtSnNiRnhTMVpza1JRVUpCQUlOQm90TmV2WDIvWnNnWHJTYmg3OXk1clZBS2JiNk9ucHpkZ0k3bkEzdDUreDQ0ZFltSmlPQm4xOSsvZlIwWkd6cGd4QStzOWZ2UG1UVlJVMUZBdWg0VzZ1bnBLU2dwNkI4bGs4azk1R0w1OSszYmp4ZzBZMWVsMCtxRDl0NHFLaXFOR2pSSVFFSmc2ZFdwSlNRbVJTRlJYVjVlVGs0TmdTa3hNREZaY0djSjVBQWtKQ1I4Zm42MWJ0eDQvZnZ6MDZkT2RuWjFsWldXUThFT24wMk5qWTQyTWpBYk1DUVFzV0xBZ0t5c3JQei8vWjRNdnZ3by81VDBESnp4MkM0dzJGQW9GTjdaVEtCVFlpOTJPZThvM2J0d1lNSDlzMDZaTldEN1RvMGVQSWlJaXhvNGRPN2lIZnVQR0RVNnA2ZHk5Z2taR1J0Z2h2YjI5WFVoSWFNRHFFSUNWSzFkQ3BUd0VNVEV4UkVlYk5tMmFxYWtwUkVrUURoMDZsSm1aeVYyc2l3OCsrUGpIOE4vbXJNeVlNYU84dkZ4RVJPVCsvZnZPenM1MmRuYXcrSHYrL0RsTzRrbFVWQlJFMXhITXpjMGxKQ1RvZERxc3ZPL2Z2NStSa1JFV0ZvWTRwOWV2WCsvdTduWnljbUl5bVZqcnE2K3ZEeUlLWDc5KzlmTHlrcFdWVlZWVjVaVDhDdHUxdExRdVhyeklSU2NEOFAzN2R5cVZ5cmFZSzBCSlNRbXRLYWxVS2xLS1k4WG8wYVBOek15SVJDS1U5K09FSHo5K0FHa0FWMGNUaTZhbUprOVB6NEtDZ3JWcjF4NDdkZ3lJUGhrWkdWVlZWYnE2dW84ZlB6WTBOTnl5WlF0U2FOeTBhUlBJMXRYWDF6czZPbjc5K2pVME5KUlZmd3hvM2JHeHNUQ25UcGd3QWQwZlhqakxxcXFxWThhTUNRZ0lHRkNVQlI2dXFLaW9tcG9haEdZYkdocXdsZndneThUS3lvcEhwWWZseTVjYkdCZ0lDUW10V0xFaU9UbFpWMWNYWmNta3BhVWhYWUh1N201ZFhWMFRFeE5VRVFrcUg0Rmg2ZVBqODhjZmY3aTZ1c2JIeDJkblo4K1lNUU9XVmdFQkFibTV1V3BxYWp4S1ZvSUF4cDA3ZDJSbFplM3M3SHg5ZlRzN096czZPb3lOalJjdlh1em01amFnb3V5TEZ5K3FxNnRadHdzTEM3T1ZIOXl6Wnc4a1dCUVdGdnI3KzNNL3VabVoyYUpGaTdadTNicDY5V281T1RsaFlXRXdRdUNwa1Vna1VWRlJVUEJidjM1OWRuYjJwazJienB3NWcxVUwvTFVZU3VNNUhhYWlvdUxwNmFtdHJUMXAwaVRzZGxsWjJWOW9YUVFIQi9mMzk4ZkV4T0JLVUNjbEphV21wc0puQ29YUzJ0cUtXT1EwR2cwUmtBa0VBb0ZBS0M4dkJ6RTlBb0VBWmxoK2ZqNFFoNEc2aDRPZW50NnJWNit3ek9MZTN0NlVsSlNMRnkvU2FEUi9mMzhqSXlOWXozbDZlcEpJcE1URXhOMjdkNDhhTmNyTXpNek16QXpIOW52NThtVkRRd05ycVRJRUR3OFB4SGpnWHZqc3A1Q1hsMWRjWEd4c2JJeXJWZmxUZ1BjYVNpa2hFSW5FMTY5Zmk0bUpTVWxKZmYzNkZUWjJkblltSmliS3lzcHlIL0NycXFycTYrdGxaR1Jldm55SjVRT3hRbEJROE5HalIwdVdMSEZ4Y1FFcGtZY1BIN3E2dWtwTFN6czRPSnc5ZTNianhvMFhMbHhRVmxaZXRtelowcVZMNCtMaW9xT2oyZGJOeFdMMjdObXpaODkyZFhWOSt2VHA3ZHUza1FNUnZCNnNtVmg1ZVhtWExsMWlNcG5idDI4ZlAzNzgwcVZMTDF5NHdIcGFOQXVEZHhVbFJ1UFEyOXNiR1JrNVpjb1VUcnBvczJmUDF0WFZKWlBKOGZIeDJJeXJ0clkyS0d5RXc0d1pNMWc5QzZXbHBTMHRMU0lpSXNuSnliR3hzVEV4TVdDMFlIVldjY0N4UWxOU1VnZ0VBb1BCY0haMlZsRlJRY1dWVjYxYTFkUFRFeGNYaDJWNXdwdklaUWJuSGRYVjFmK1lvc2JreVpPSFdOR3B2NzkvejU0OTJkblpSNDhlVlZWVjFkYld0clMwQkhvckZsbFpXZGV2WHdmVGQ5cTBhVTVPVHB4TytQRGh3emR2M216ZHVwWHR3Q3NpSXFLdHJRM0NVV1ptWnRoZHBhV2xyRWxJSTBlT3hKWGZBcVNucHhPSlJBcUZZbWRudDJEQkFoaGFxVlFxajFYL0tCUktabVltZ1VESXpzNU9TVWs1ZGVvVUpOaE5tREJoMjdadFFVRkI0OGFOdzNwQUxsNjhDRlJkSEdiTm1qVnIxcXpLeWtwdmIyOVRVMU53VWIxLy96NDFOZFhFeEFRM3Jmd1NwS1dsY2FLaUNnc0x5OGpJeU1qSXFLaW9zSmJXNW9NUFB2NUpaTGMwWHF4K2UrZFRIUS9IOHZFZlEwTnZUME52VDJwai9lR3lvb21TVXV2SFRkZzlXV084QkY5Q2hnOCsvazE4K2ZMbHc0Y1AzNzkvQjZjYzIyUEV4Y1hacG5qeGpyNit2cWFtSm4xOWZTN0xiM0NWWUNQVGl4Y3Zoc2p4eDQ4ZjgvUHo1OCtmcjZLaWd2WkNxdEtYTDE5d1FwdUlOUUpyWmkwdHJiMTc5NDRaTTBaY1hKeFY1ZVhMbHk5VlZWWDI5dmFzYXAzZDNkMUR1ZnJ2YVl6emlMS3lNcHptN3QrSDZkT25jeTgzenhZaUlpSVJFUkVqUjQ2Y09YT21scFlXTHBvZUhCdzhZRTdneDQ4ZmFUUmFiVzJ0dGJVMStsVmJXeHVJZjZDYi8rREJBMUFveCtxZWFtcHFnbEFIem9ENjl1MGI4a3JCejgrZlA0L0xhd0xvNnVvT0d6WU1Qa3RMUzJOenczQjQ5T2hSWW1JaUdKSnVibTQ0T3hGb0l2cjYrbEQwaEJYUVE3Q3YxWWdSSTVDeEJvYjgyclZyMFY3Z0U3UzF0ZUUwM2lCVURCRUJSVVhGbUpnWUx5OHZVSGlGTURDU01SQVRFNFBPZzNnWUZ5NWNLQ3NyOC9UMFJCWGhkKzNhbFpHUmNlclVxY1dMRitmbTVoS0p4Rm16WmlHUEJPVC9nRkFObUo4bUppWTZPam9vUi9RM3NXZTU0TzNidDZDeXc3b3JQejhmbXhvSHpCNmNkQzViU0VsSmlZdUw2K3ZyYjlpd0lTRWhnWmRtYk51MmJkNjhlUjRlSGdzV0xCZzVjdVRPblR0Mzd0d0p6cXZ4NDhlN3VMaGdEdzRQRDJjZG4xbTVVTisrZmRQWDErZmw2a0NrUTFtQ25aMmRXSEZpQkNCcTlQYjJZb000c1BISGp4K3dVVXBLYWloNUxGMWRYYUIwRHVqdDdlM3E2a0t1NEFFNWhhcXFxaER5OS9iMlJqbkpnME56YzdPSWlBamJFTXpWcTFjYkd4dlI1SVZ6NzJocmEyL2J0aTBxS21ycDBxVzl2YjM5L2YwUVBuajM3dDNKa3llTGlvcFFoaVIzUU1BRm0rZjVqMkVRM2pPb1o0UXkraERZbHRVRHRYaHM0Q0EwTkZSUFR5ODVPUm1pVGtGQlFkM2QzZHdidVhyMTZsR2pSaVVuSjhOSUd4d2NUQ0tSUWtORGVTOE5nVVZRVUJCS09LK3Fxckt6czZQUmFOZXZYOGV1SlVKRFF5OWN1SERxMUNrdUJadm9kSHBYVjllQTFTRUEwNlpOdzNGV2NLaXJxMFBjU2dBdzUvamdnNC9mQlA5dHpvcWdvS0NJaUVoblo2ZVBqOC9VcVZOaDJRRlZXamhWTk1RaE16T1RUcWRMU2twYVdGaEFCZFl6Wjg2c1dMR2l1N3M3S2lwcS92ejVVNlpNTVRFeGNYTnpBNTFNR28zR1pESmhoWHJ5NU1sdjM3NEZCd2V6clhvSWRYQWdHSC9reUJFdWFuV0FiOSsrVWFsVUZSVVY3RUlaaTNQbnptR1ZNMmcwR3BlUmV0YXNXV1ptWmlOSGp1VE9XZkh5OG9MRlBTZWtwNmNmUG54WVdGZzRNREFRcThRUUd4dXJwcWEyYnQwNjBBaGhSV1ptNXFGRGgraDArb0VEQjc1Ky9ZcnV4c3laTXhIdmxjbGtvcUMrajQvUDZ0V3JlVi96Z1NUZG9VT0hHaHNia1lvREt6SXlNaDQvZmd4bUVwSTFHekZpQlBBVmtwT1RpNHVMang4L0RoVVE0YitnOVQzSWdpRWxFcXh0eGtsQUR4dnZoS1dWc0xBdzJ5SWRvMGVQUG5qd29LZW41NTQ5ZTVxYW1sQkpWMDlQejZkUG4zcDZlaVltSnZJaTAzZng0c1hnNEdBeE1iR3dzREJJQW9DVnFLS2lZbUppNHFOSGo5emQzYmxYQzBwTFMyTXIvRWdpa2RoeVZrYVBIZzJock0yYk42UEtvMWowOXZhZVAzLysxcTFidzRjUEIyN1F5SkVqUjQ0Y2lRNWdNQmdnNlZsWldibHMyYko5Ky9idDJyVkxYVjA5TGk1dTU4NmREZzRPUVVGQlhFaFVROEhRR3c5VWQyd1FmZkxreVI4K2ZBQk5UbGFJaW9wQ2JzRVFBWllKbGtrZ0tpcHFaR1JrWVdHQnpEeGpZK1B4NDhlZk8zY092cWFucCtNdWpSWmtodzRkTWpFeE1UUTBkSGQzNTY2RUlTVWxWVlJVMU4vZlgxUlVsSkdSY2UvZVBRcUZZbVptNXVUa0JIUW9JU0VoNEI0dFdiSmt5WklsSFIwZGlZbUpzYkd4b2FHaGhvYUdtemR2aHVaMWRuWWVPblJJU2txSzAvZ0d5a2J3MWtDNnc0QmpKbzh3TURCd2QzZkhGdEFkQk9EbGNuUjBSRTZmNU9Sa0ZQY2ROV29VdW8wM2I5NmtVQ2c3ZCs3a1hsNEhIdFB3NGNPM2I5L3U0ZUhCUlVGay9QanhPVGs1TUd6MjkvY0hCUVZGUkVTb3FhbEZSRVNNR2pWcTRzU0pMaTR1eHNiR2UvYnNBVWxZQ3dzTGMzTnpyRXVvdnI0ZUswbUY1YWh0M3J3NUxTM056czd1MXExYk1GS0IvWXdhMzlIUkFZUHRpeGN2bGk1ZHVuYnQyaGN2WGt5ZVBIbnk1TWxzU1JVUWNYL3g0c1c0Y2VPd2Y0ckJZR0Qxa3lBbGErTEVpZmIyOWx4dnZBQ1NGd0prWldXeHJlb0tRaXk0alFrSkNUTm56cXl0clRVMU5TMHJLN08xdFFVeXE2MnRMVnVmNmFWTGw3QWx0T2gwZWx4Y25MYTJka0ZCd1lFREIwNmNPTEZ6NTA3a3RkSFUxR3hzYkd4dGJZVWNFV0RDeWNuSmdlanhFRkZkWGMyamF2SFFzV3JWcWtGelZwNDllMVpVVkVTbFVzdkt5bHhjWE1hT0hWdGVYZzRLS0t6ZFEwWkdacytlUGE5ZnZ5WVFDSFBuenNYeU1uSGRvN1cxOWMyYk41czJiWUs4RTdaZ216MW1hMnVMVGNvQmdCQUxidVBuejUvejgvUDE5UFJ5Y25KOGZYMXRiVzJCMGlvcUtvcVdLMWowOS9manZPVEp5Y25Dd3NKVHBreVpPSEZpUjBlSGg0Y0hldWtJQklLYW1scHhjVEhxTFMwdExmWDE5YmphN1dndHdXUXlUNTQ4U1NLUkVJL253NGNQa1pHUldscGFmd2RuSlQwOXZhYW1ac0RETkRVMTE2NWR5MTJ1aVE4KytQZzdrTm44K1doWjBjdDJiaFljSC84eitQQ2orOVRiMTZmZXZyWlVtWHg2cHM0b0lxK0txbnp3d2NldndzdVhMMU5UVTdHUlBFNlFsNWNmSW1lbG9hR0J5V1J5MXhLQTFTdzJ1STZ5UHR6ZDNVVkVSTTZlUFl2Qy9BaGZ2bnpCUmZGcE5CcldlekI1OHVURXhFVGVaWnQvMWRWL1QyT2NSNVNWbGYxalJoblFWZ2J4SzJWbFpjZ0QxTlRVeEJyWEZBb2xPRGg0d0JDanJxNHVTSlBDdTNEa3lCRjVlZm1WSzFjaVd4NXFBems1T1VGOHRMS3k4dm56NTBqU2c5WGJxYW1wdVhuelpwUzVsNTJkdldmUG5vU0VCRENUSVJzRXZRSno1ODdGMXRmbUJlQ0x3RzBFdHpaV1BoWUgxdGRLV1ZrWmpNUlBuejdGeE1SczNicjEwS0ZEdUY4QjB3WGJ0NEhRaHQ0c2NYSHgwNmRQdzJmd0dJZUVoSXdjT1RJMk5oWlhyVDRxS2lvb0tNalQweE9yb2lFc0xIenk1TW4xNjljZlBIaXd2THg4MGFKRjJEY1VoSUpRMzc1MDZWSlRVeE55VVA4bTlpeDN3RXZLT21LQXpvcTZ1anJ5dFphV2xvcUlpT0NrUjloQ1JFUWtKQ1JFWEZ6YzM5OGZxYjl6eDVZdFd5Wk1tQkFiRzR2MU9TUWtKT1RtNXNiRXhBd3VETTlrTXNsa3NvMk5EZmZYdHJ1NzI5UFRFMHRTc2JHeHdXcUg0QkFaR1ltMGl4QUNBd01EQXdNaHh4VVJuZ2FCK3ZyNjNidDNZN2NVRnhlakxVT2hGUW9JQ0JnYUdyTGxwYkVsNk9UbjUydG9hRUF1WlV0TFMwMU5EVGJnOHNjZmY2RDZMSGw1ZWJkdjM4YU81L3YzNzgvTHkvUHk4bEpSVVpHVmxRVmZscWFtNW9ZTkcrTGk0ckt5c2xqNUg2eUFsNXBUSnMvZmhLRjR6OWF0V3djSnFJRFMwdEtTa2hJVEV4UGN6TnZjM0p5UmthR2pvNE1saWlrcks0dUlpQ0QvVzE1ZUh0c2MwY0xDUWw5ZjM3cTZ1dFdyVjh2S3lnb0tDcUtmK1B2N2YvcjBhY0RFeUFHUmtaSGg0ZUVoSXlOejdkbzFJS3pVMWRVRkJBUUlDZ29HQkFTMHQ3ZTd1cnErZi85Kzc5NjliR2Z3bkp3Y1hxclBYN3AwNmZ6NTgxaEdGUHdLcCtoZldGaUlleE9wVk9yZ1JnTSsrT0RqNzhCL203TUM4UEx5NnVycWlvcUsrdG1xcFV3bU15SWlZdG15WlRrNU9hS2lvaUVoSVR0MjdNalB6MSt4WWtWa1pHUlhWOWZCZ3dkQktzREh4eWMxTlZWSVNBaW8wekI2VHB3NDBkalllT1hLbFRqT3lxZFBuN3k5dlo4OGVRTDFhTGd3S3JBQU1jTjU4K2F4amVIMTlmWGhpZzVJU0VnQXBSMHdaODZjdVhQbm9zUjNDSVFvS1NseGlVeWNQMy8rM3IxNzQ4YU5ZNXUyRG9Ba2o3dDM3K0xDOXZQbno1ODVjeVppZk9QK2lLK3ZMM0IxUWNNZnRqT1pUQXFGY3ZIaVJVUk1lZmp3WVYxZDNheFpzNHFMaXo5OSt1VGc0SERxMUNrdUlXMjJFQklTNHVJNHFLMnRaV1hWU0VoSUdCc2J3elQvNXMwYitBekZVR0FGQ2NIeWpJd01tQ3hoTDZJQ1hMMTZGU3dpc0F3ZlAzNk03b096c3pQdmhTRk1UVTJ6czdNZlBud29LaXFLYUNWang0NjFzYkVKQ1FtNWRlc1dkOE9leVdUNit2cEdSMGNUaWNTTEZ5L09tVE1IbGFsU1ZsYU9qWTI5ZnYxNlFFQ0F1N3Q3Y25MeWlSTW51SkNtWldWbHM3S3lzRnNDQXdPVGs1TzV0MTlFUklSVmpDRTFOZlgwNmRQdDdlMWJ0MjdkdTNjdjIwS0RPVGs1OWZYMVltSmlhbXBxT2pvNlo4NmMrZmJ0bTV1Ym02S2k0bzBiTjQ0ZVBUckVwSDllTU9qR1E0b0pObzYrY2VOR2JXM3QwdExTaW9vS0t5c3JMTk9JaTNqcDBFRWlrYmpYeGpJeU1zS0tXRkFvbEpTVUZBME5qYmR2MzdhMHREZzdPMSs5ZWpVMU5SVzc1dHUvZjM5VlZSVld1d2hXZFpXVmxidDI3WktVbERRMU5iV3lzc0txN0E0Yk5zemQzUjB0WHVYbDVYZnQyclZqeDQ0SER4NWN2bnpaMHRJeUlTRkJXVmw1eTVZdERRME4vdjcrWE5TTVBuNzh1SHIxYXJnaWc4RmdMYWM5YUZoYld6YzFOYkhXUDBLZUJiWkZza0RvR0Q3Mzl2WUtDd3M3T0RpZ3ZmbjUrY2lzR2pObVRFbEpDV2dWWHJ0MmJkeTRjUnMzYnVUU25xdFhyK2JrNUJnYUdwNDllOWJGeGVYa3laUHYzcjA3ZHV3WXB6clRRRmdwS1NueDl2YXVyS3pVMDlNN2MrWU1VQmoxOVBUaTQrT2RuWjNQbkRtVGtwSmlaMmUzY3VWS0hOMnRzYkVSSy9uVDE5ZUg1c3FaTTJlNnVycjYrZmtkT25RSXVoT1lsTUNSaW9pSUNBc0xnNEhPeWNuSnpzN3V6cDA3WE9ReHNIQnpjOE9tU2UzZXZYdmt5SkZlWGw1cy8rUHo1ODlQbno0ZEVoTENvMTUwYkd3c09rOXViaTViK21aalkyTnljcks3dTN0WVdCaVU3bkowZElULzB0TFN3cllNTThyUEE5eTllN2VscGNYVzFyYWdvR0R4NHNWK2ZuNkkrQ2dvS0Robnpod2lrZmpnd1FNWXFQdjcreDg4ZUxCeTVjcC9vTFRaNzRDZW5oNXpjM09RakNZU2lUazVPU0lpSXZyNitnTVdJWWF4QzFzaXVxU2t4TjNkL2ZqeDQvUG16V005dUxlMzkrVEprekl5TW01dWJydzB6TVRFQkp0dXdxcDhEZ2dQRDVlUmtkSFcxczdKeVZtNGNDRTZqTUZnc08wYk9OdTR2Ny8vOHVYTHk1Y3ZyNmlvRUJFUkNRc0xzN0t5RWhRVVJMSjhpeGN2am9tSjhmYjJodjZRbVprcEtDaUlGWGlEMFFOZXRNVEV4TUxDd2ovLy9MT3RyUTJTK1Q1Ly9neUxTV3hqaElXRmVSZGc0d0llVmF3cUtpb3FLaXFlUFh0MjRNQ0JuMTFkODhFSEg0UEd5ZktTdzJWOFJlTC9pN2orc1RybFU5MUZuY1htNHpueU5mbmdnNDlmQ3lhVGVlSENCYVJheXN2eFE3emlnSkYxU0dZVEVSRmhxM2VTbVpscFpHUUVBV0JzTWVqKy92NnZYNytDZmpBQ2pVYkRKWUZnejRrck5BQ3BJOWlvSWNUalVReHlLRmYvM1l6eC95T0FUUG9CSzRhL2UvZnU2ZE9uNFBZRXovYjQ4ZU5MUzB0UmxYbjQ4T0hEQitSdm5EeDVja3RMQzdacURCWW1HS0tnamdBQUlBQkpSRUZVSmlaY3N1WUlCQUluTDFaRFF3T1gydVhjUTVWMWRYVWpSb3hnbXk0SUFKOHRXeFZxa0c4Qm8vN0hqeDlZTnlEd1JaU1VsTkFXck00S0RsQ01RMXRiVzFaV05qMDlYVVJFcEsrdkQ2bEVKQ1ltTGxxMGFQMzY5WEFZaVVRQ08zSHExS25idG0wRDdvV2hvU0gyaEFvS0NpSWlJbUFZTmpRMFJFWkdUcHMyRFNxaC9BNzJMQzhBcWhDcmVHcHRiVzFMU3d1aVh6QVlqSnljbkprelovSW9JZ0xQeU5uWkdibnJEeDQ4bUpHUlVWQlFnQXQxSHoxNjlONjlleENIeG5ySnlzcktJQ1VKSk9INysvc0hON3hQbno1OTJiSmxYQTVnelNKMmQzZEhMeGNXemMzTjN0N2VhOWV1eFE2VkVGNHhOemVIM0ZwT01rSThZdkxreWNqUFgxdGI2K3pzYkdGaGdYcVVuSndjRnkzL0FXRnBhY2syM3ArYm00dGpCalExTmFXbHBZRmZjZmJzMlNFaElkQVR0TFMwV0g4T3VaSFlMVVFpOGRTcFU1czJiU290TGQyK2ZUdDY0czdPenBtWm1UNCtQa3VXTEJtd0kwSENHOXVRMXQrQjV1Wm1XMXZib1hqUHNGdzNZQytWbEpUWTJkbmhLTEF2WHJ6SXlNaFl1blFwN25nc1dCOVRTMHVMdjcvLy9mdjNKMDJhZE8zYU5kYUl6SlFwVTZaTW1lTGw1WVVUSmtFMWpIeDhmQkROQ0FFcXJNRm5TUGlQalkzVjFOUzhlUEhpeUpFamEycHFJaU1qNzkyN0p5VWw1ZVRrSkNnbzZPWGxOWExreUtDZ29JY1BIem83TzdNSzhQTkl1Z1d2THpiMEFQcmYyRDl1WUdDZ282TmpibTZPL1dGc2JDeldVY2tISDN6OHUvalB1NkZ2M0xpUmtaRmhaV1hWM2QxOTU4NmQydHBhSlNXbGxTdFg0bW9ENFRCaHdvU1ZLMWVtcEtSVVZWVWRQMzRjR05CRUlqRWlJb0pFSXRYWDEwZEZSVmxZV0FBVGZOKytmYnQzNzQ2TGk3T3dzQUJXTmN4L0ZoWVdPRDkrVzF2YnhZc1g0K1BqYVRTYW5wNWVibTR1cHhna0s0Q0F3aWxGRzlZME9ENEVia1V1S0NpSTI2S2lvcEtmbjkvVjFjVWFKODdPemc0T0RsWlZWWFYxZFlVcW5tenIxUGIxOVRFWURCeE5WVnhjL09IRGgwUWlrYlV1ejdkdjN6WnMyQ0FwS2FtdnIvL3MyVFBzY1AvNTgyZnNsRU9oVVB6OS9UVTBOQll2WGx4Y1hCd2NIT3pwNlhuZ3dJSHU3dTQxYTlad3ZWWC9IeGdNQmhjZGk4YkdSdDVQWldabXRuanhZZzBORFZqTDF0YldOalEwb0xEcndvVUw0VFlDTnhiOTZ2Mzc5eDgvZm9UUDl2YjJ2SE5Xd0hwLytQQ2h0TFEwZG1GdGJXMTk2OWF0NE9CZ0lMZXkvV0ZQVDgvaHc0ZlQwdElrSlNVdlhMakFXbHVFUUNCczI3Wk5WMWZYemMwdFB6Ly9qei8rT0hEZ0FFNTlBUXRjczNudnQxZ2NQbnc0SVNGQlIwZm55cFVybkVUWUdBeEdhR2pvNHNXTFAzejRJQ2dvNk8zdDNkUFRrNTZldm5QblRubDVlWGw1ZVU3cVFiZ1NYYjhjdkRRZXNILy9mbGJOVWtGQndiMTc5MDZmUGgzUlJFcExTeU1qSTdHT2xWK0lscFlXVmxFaUJvTlJWVlhGR3RSODlPaVJnb0pDYkd3c21VeGVzV0xGMjdkdno1NDlhMjF0Ylc5dm41bVppVlduZ0FHTlZhOWk2dFNwcWFtcFk4YU1ZWTFjWm1Sa25EMTdOaU1qQTd1UlFDQXNYNzU4K2ZMbE5UVTFvQk9ncWFtNWV2VnF4QThEQkFRRWRIZDNGeFVWZ2RMbXVISGpMQzB0R1F5R2tKQ1FrcExTRUpQWWNDQVNpV3dON096c2JEcWR6bllYZGpqdDdPekVXZG9VQ2dVZG9LcXFtcHViMjlyYUNzVzVUcDQ4eVNtdmk4RmdoSVdGaFlhR2poOC8vcSsvL2lJU2llZk9uVHQyN0ZoOGZQem56NTlEUWtMWWNubytmLzRjR2hxYWxKUkVJcEdPSFR1R1cxaFBuRGd4SVNFaFBEdzhNakxTMmRrNU1EQncvZnIxeTVZdG16QmhBaHl3WU1FQ1ZOUUdFdFN3cGFDc3JLeHljM1BUMDlQbnpadTNhZE1tYk9iUWh3OGZwazJidG12WExoc2JHL2hIUmtaR0N4WXNZREFZREFZRE9rTmZYOS95NWN1M2I5OXVaV1dGYlJYV093WjZWMFpHUnB3R0ZpYVRXVmxaYVc5dmYrdldMVjZJN1JvYUdzZ0taVnZhREFnM0JBTGhqei8rQ0FzTEEzbXQyTmhZOEJtbHBhVUJTNisvdjU5S3BTTExCNXVNU0NhVGc0S0NkSFYxRVVOcnpabzFhR2toTGk0dUppYW1xNnNiSHg4UDdxM3M3T3lPamc3dW9sYThZL0xreVVOTVJ2eXBhdzNpVjB3bTgvUG56L3YzNzYrcnE4dkl5SUQ3Rmg4ZjM5L2ZUNmZUb1JnWnVOSmlZbUp3ekZIc1NON2YzMy9zMkxIUG56OXptdXpFeE1RK2ZmcDArL1p0RUwwYnNHRWpSb3pBU3JDdzdYTE56YzFKU1VsYnRteEJBeHA0VElLQ2drQWNEamFTeVdSaFlXRzJaNGlKaVdsb2FBZ0lDSURrUEFrSmlaaVlHTWlUQXcvYTh1WExRMEpDY25KeWxpMWJ4bVF5NCtQakZ5NWNpT1grUXJZb2pDR2doSnlZbUFnT1V3U2MyUStxVndQZWdRR3hhdFVxVGhsRk5CcXR0YlgxNDhlUGlNcWNsNWZYMmRuSjZvRGdndzgrZmptby9mMDdYejY1L3BIOXBNYkgvd1YwMFdrV3p4NisrTnJtUDFOSDlQOEdCWllQUHY1ZDNMOS9IM2x5b05MSHhJa1RSNDBheFVudmN4QWlKVGpBRW90Q29YQloxTFcydHJMMUthV21wcExKWkFoRU9UazV0YmEySXJuYzE2OWYwMmcwckMrUlFxRXdtVXhjZzBORFErZk5td2VtdDVPVEUwN1BFbHhlMksrWm1aa29IamJFcS84bXh2alBZbkRDSjcvSnRTQjlFWmQ4eUlyUzB0S3dzTEJObXphTkdER2l1cnA2eElnUm8wYU44dkR3QUJvUW9tb2xKQ1NBV0RMQXlja0paLzREamg0OWlpdlhBai9IT1lKQWp4d1VyeEZrWldWdGJHelExOERBUUMwdExTUU44dUhEQjV5dGhFVjlmZjJZTVdPNHZGYmdtbVo5czJnMFdtSmlvcjYrdnJLeThxdFhyMnh0YllPQ2doWXRXZ1I3Q3dzTENRUUNWdmtTbTNnQXNMS3krdlBQUDllc1dkUFoyU2tvS0FpWG9GS3BZbUppUGo0K1dFM3I5Ky9mb3pyQ2NYRnhpS0RqNU9TVW5Kejg3ZHMzWE15ZVFDQ29xS2pVMXRaU3FkUjkrL2IxOWZWNWVYbUJsZjA3MkxPOEFDN05XbTJOUnFQSnlNakV4Y1hObmozYndNQWdQei8veTVjdkEwcnc0aUFxS29yZTlMYTJ0bUhEaHJHU1kvcjcrMGtrRXM2VFhGOWZ2MnZYTHFqVXRuWHIxcytmUDdlMHRLRGU5Zjc5ZTFiSjgxK1lpOGlwdmhMVXFWRlJVY0Y2ZW9GK05HblNKTjQxNmJtQVNDUWlkM0Y1ZVRsMEpGVlYxU0dtWFNrcUtzNmFOV3ZuenAxc1hUcmk0dUs0Ky9uNDhXTkpTVW1vOHF5dHJmMzA2ZE92WDc5ZXZIZ1I2Rm04UUV0TEMrU1FzUjFTVmxaMjkrN2RwMDZkaW9pSWNIUjA1SDRHZUpHSFBxZnppUDcrL2wvaVBVUDQvdjA3anBZeGFJQXVOWUZBY0hkMzM3cDFLNWRzSlUxTlRhQ0RZUEg1OCtlaW9pSU5EUTFXQVRrWTBQcjcrMk5qWTBOQ1FqbzdPN2RzMldKblovZjA2ZE03ZCs2OGVQRkNTa3JLeHNabSsvYnRNakl5ZFhWMWxaV1ZkbloyMDZkUFAzVG9rTDI5L1pRcFUweE5UVGR1M1BpejJpZkExOFRlSE5naUlTRlJYMThQUFIrb1p2ZnYzOGYrVUZwYWVzbVNKZmZ2MzlmUTBNRFdMZUtERHo3K0ZmeTNPU3NNQmdPS3ZGeTllaFdJeVdKaVlrNU9UaDBkSGNIQndTSWlJbXhIV3dqY3JseTVNakl5Y3U3Y3VkaDFvWVNFUkc5dnI3dTd1N1MwTkNyeXFxZW5OMzM2OUpDUUVHTmpZeGlnd1lobGplenUzTG56M2J0M1dscGFJRHlBMXFOWVVLbFVFUkVSMWxrSGdyNjQ3QVFFbUpBNEJYVTRBY1FQeXN2TEZ5eFlnTnMxYmRvMFpXWGxDeGN1TkRjM3c1YWxTNWV5cXRBL2V2U29wYVVGVnlOR1RFeU1FMnRWVGs0dUxDeHM2dFNwY1hGeFVPNlVFMEpEUSt2cTZvS0Nnc0JOSUNvcUdoWVd0bjM3ZHU2VlNsaEJwOU81TEczWnl0QnhBbXNWR0N5UWtnUXE3TnJSMFRGLy92eGR1M2F4MWdQbUVlZlBuNGZrZmg4Zkh4OGZIOWdvTGk3dTZlbloxOWZIaWY3eTVzMGJWMWZYdXJxNmNlUEdYYmh3Z1V2dEFHVmw1WmlZbUxDd3NJc1hMM3A3ZXhjWEYyT0xHZzRDZFhWMU9JbExMSXFLaW9TRmhYVjFkZlB5OGxBU0JvS0Nnc0xxMWF1VGtwS3FxcXJjM053T0h6NE15NjlUcDA2MXQ3Zkx5Y2wxZEhSOC9mcTF2YjM5eTVjdjdlM3RzR0JOU2twNjhPREJseTlmeG80ZEd4Y1g5KzgybnN2SjlmVDBSbzRjZWZYcVZlQ3NNSmxNUHo4L0dSa1pMdXptb1VCR1JzYkx5d3ZyaXdrSkNRR090b2FHQmk3YUxTTWowOVhWRlJFUnNXYk5HdWhVc3JLeVlXRmg3OSsvRnhZV3hob0dmWDE5RUlwR1cyUmxaU1VsSmR2YjJ6bEZpK0VWdzVhNXhTRW5KMmZZc0dHK3ZyNnNodENjT1hPZ0VtcEZSWVd3c0xDb3FDajBpcjhEOHZMeWJNT3V4Y1hGUFQwOUEwWmthMnRyVVZFelFIZDNOMHJCQWNNdklDQWdQVDNkeU1nSWx4K0RVRjFkZmZ6NDhaY3ZYMDZZTUNFaUlnSm1FQ0VoSVNDdlhMdDJ6ZExTRWtzdUFkZE1lSGo0dlh2M3dFaGVzbVJKWTJNanA3ZlkwTkF3TFMzdDA2ZFBBUUVCQVFFQmJPVnRXU0VvS0hqeTVNbTFhOWZDVUF4ekhJencrL2Z2VjFCUXdLYUdrRWdrRW9sMCtQRGhqSXdNY0FuQjhaS1NrbGoxSFN4NmUzdDlmWDJscGFXNU5HYmh3b1g3OXUwTERBeDBkM2MvZCs3Y0wyR25QWGp3Z0ZVcVUwaEl5Tm5aV1VkSEJ6eEVNVEV4SjA2Y0tDa3BnU3NXRmhhQ0FRTmV1WmFXbHRPblQwTWlGRUJZV0xpenN4TUlLNkF4YTJscG1aT1RvNmVuZCtIQ0JYVGFvWU90NHZGdkJYRng4YXlzck9IRGgyUEw3b3dZTWFLbHBjWEF3QUNKSG9Ncm1WUGZBUG51cXFxcVhidDJjUklhRlJJU0Nnb0tXcmR1M2RHalIxVlVWTmdtMy93c2NuTnpHUXlHcGFVbGxyd0YvVkJLU2dwUkV1ZlBuNzlseXhiZ0hZSXNIN2o0Z1htcG82T0RKY2NJQ3dzekdJenYzNy9ET20zS2xDazZPam9YTGx3d01EREl5c3FxcWFuQjFTZUNWQSs0UDVhV2xyajByS0tpb3JDd3NMMTc5MktYa2I5SzdJUnRraXNPbFpXVjE2NWRBOTl1V1ZsWlZGVFUzelNYOGNFSEh3aHVwUy81aEJVK0JBUUVndCtWbDNkMnhDMHlHQ2JHVTdZeEgzendNV2dnd29xNnV2cldyVnQvMVVxZUM0QzE3T3ZyeS8wd1ZnOFBnOEdBN0dkTlRVMHdGakl5TXNyS3lvRG9BSjQzYlB2aFFsaXZYVzl2YjNoNCtOV3JWd3NLQ2lCZ0ppVWxCVlVKV0pHZm40OWx0QXo5NnIrRE1UNElUSjgrL1ora3JRd2R0YlcxU1VsSnc0Y1BGeFVWdlg3OU9vRkFHTEQ5a0FxZmxwYTJaY3VXWjgrZWdiMkRMYmtDdFlFOFBEeXdZcGFjc0dyVktteFBxS2lvdUhIakJuUWhKeWNuckZXSUMzQTZPRGhZV1ZtTkd6Y09iUWtKQ2RIUTBFQ21XVzl2NzQ0ZE83Q1NKMWlReWVUcTZ1b0JzejVZT1EzcDZlbHRiVzFuejU0Rmx5K1R5YngyN1Jwd1ZpZ1V5cXRYcjZaTW1ZS2xUMEhmUnFIdVQ1OCtQWC8rZlBMa3lXdldyR2xwYVpHVGt3UEhBb1ZDSVJLSnBxYW15Sm9MREF3Y1BudzRxcTJEL2FkMWRYV2c5eEFlSG81N0Z6UTBOSEp6YzMxOWZTc3FLdmJ0MjRmTXo5L0JudVVGU00wQzFWTUdxS3FxeHNmSE96ZzQyTnZiMjl2YkZ4VVZFWW5FUVJlSXA5Rm9sWldWb0ppQ0E1bE1aZzE0ZzFkbjFLaFJJQmMwYjk2OGNlUEdxYWlvZ0NPVVI2VjhRR2xwS1pMU1lRc0lsdlB5UTdoNmMzTXpsbnFGWlZYK1drQTV2RWVQSHZuNyszdDRlQXo2UEZRcWRlWEtsZUF1Ym1ob3dIYnN6czVPV1ZuWjdkdTM0endKNXVibU9qbzZLTjRCeWFzeU1qSzhjMWFLaW9vS0NncEFEbDlmWHg5bDYyM2V2TG1ob2VIUFAvOGM4QXlRdzhNNklQeE5VRkJRK0NYZU00U0doZ1lpa2NnYWxPU0U1T1RrOXZaMnRydWFtcHJJWkxLZW5oNlR5VVRDMGxnWUdSa3BLaW9LQ0FoczJMQUJxZklncEtTa0ZCVVZtWmlZNEZJckVicTZ1aUlqSStYbDVRTURBNnVycTNWMWRlbDB1b3FLaXFlbnA2bXBxYlMwZEgxOXZaK2ZYMUpTa3JTMDlLeFpzeFl1WEhqdjNyMUxseTVkdTNidHdZTUgwNlpOdzlJbHVXUFVxRkdPam82UTg0K05uOExqbHBhV2Z2NzgrYkZqeHdZOGo2ZW5KNSt6d2djZi96cisyNXdWeUtJV0VoS2FNR0hDeElrVFZWUlVGQlVWQ1FUQ2h3OGZCQVFFWEYxZDJUclpZWlVHdFROWkE3RmhZV0VsSlNVa0Vzbkl5SWhLcGZiMTlTRWk0WlVyVnlBZ3pZbXhjZno0OGNiR1JvaHRZd05kV0JRVkZibTd1N3U0dUdBdlhWSlM4dnIxNjZsVHAzSWFGZ2Mzb1VKMHA3Q3drSld6b3FDZ2tKeWNUQ0tSRUdlRmJmSENwcWFtN3U3dW4xckJ6SnMzRDZqMFZDb1ZhNjVncGZZcUt5dXZYTGt5ZCs3Y2xTdFhvbnBHNHVMaVVWRlI0dUxpUU5EaEVhS2lvbHpFdThoa01wbE01bEZnVUY5Zkh5c05SNlZTKy92N2NaNkxWNjllc1hLdUI0ZGJ0MjQ5Zi81ODkrN2QxZFhWaVltSkJnWUdTSWVHQ3ozaTd0MjdIaDRlZERwOThlTEZaODZjR1pER0pDd3M3T1RrTkgvK2ZIZDNkOWJsQmFDdnJ3OWJPZ1FlRU5zanE2dXJnU1hHQlp3T21EVnJscmEydHIrL3Y3cTZPamFEcDZlbng4ek1yS09qQTBkZGg2Z3dnOEZRVkZUVTB0TGlRczNoRVVOc1BOdUgwdFhWOWZuelozbDVlUVVGQlJzYm14TW5Ua1JIUjIvYnRzM2YzNys0dVBqbzBhTy9oUGpNaXR6YzNPYm01djM3OThQWGMrZk9pWWlJakJzM2J2anc0UjgvZmlRUUNMaVJ6ZC9mdjdPemM4ZU9IWVdGaGJCRlRVMU5UVTB0TmphV2RjV0cxVU02Y3VUSWxpMWJTQ1FTTnVVRjRmdjM3OUJ6S0JTS3RiVTEyMnBLWU04VENBUkRRME5jN1JWRWVVRmpNaGJXMXRZRHN1UC9HWHovL3IydHJXM3g0c1hZamQrK2ZZT0ZPL2dDaElTRWtwT1RGUlFVVU9YbTF0WldyR1hPWkRJUEhEaFFXVm01WXNXS0V5ZE80RG9HOERtU2s1Tnh0Nmk4dkR3bEpXWDY5T21iTm0wNmVQQWdhRWh5YWllTlJtTXltU2twS1E4ZlBreEpTZUc5MlBEWXNXTXpNaktndFZoZUppZGpxYnE2R3Fkb1hWbFplZWZPSGZSMXpKZ3hTUHdwSkNTa3BhWEYyOXNiQ3UxeHd1N2R1OHZMeTdPeXNpSWlJbXh0Ylhsc09SY1lHeHZqbkZiTnpjMk5qWTJ6Wi84Lzl1NDhMcWIxZndENG1hVjlYMVFpU3JRUlpWK3Z5SGJwMnJjUWlZaEtXVm9Jb2QwU1pTbUpJcXFMS0RleUpObFN0aGJTSmlJbDdmdnNNNzgvbnZzOWQzNHowNWdXc256ZWYzak5uTTQ1ODh3NGM4NmM1L2s4bjg4d0pwT0pPZ0p5Y25MazVlWHg2dlVFQXNIWTJQajU4K2Y5Ky9jZk9IQ2dtWm5aeUpFamVicUIzcjkvajlkakhqbHk1SWdSSS9idDIvZjY5ZXVDZ2dMaDJkMStNVVFpa2FmakdFSHorWGk2SUxtUERSUmNoWTcvaW9xSzRPRGdQbjM2dE5WZGppZ3JLd2NIQnk5ZnZ0elIwVEUrUGw3ME8vTzJUSjA2dGJpNG1LZkg4OFdMRndRQ1ljaVFJZWpZWUxQWnRiVzFyYTJ0ZUovUnNHSERHQXhHZm42K2dZSEJvRUdEK005T0h6NTg0SEE0ZVBNMmJ0eTRhdFdxNDhlUFg3cDA2WTgvL3VCSmgvYnUzVHU4czdKZnYzNTRQd3VDZmdYcDYrdnovM2o3UGd3TkRmMzgvS0tqbzZPaW90QkV3RkdqUm5WSlpTSUFnRUNoUlhsQkJhKzd1eFhnUjNIM1M3bDErdjEvSnJZdkF6OEFvR1BtelpzbjhGYjNXMWl3WUVGYnM5UndhTTR4ejhKYnQyNlZsSlRzMnJVTFBiVzB0RHg1OHVUWnMyZlJXUHVEQnc4a0pDUzRmemZpOVVmd0pVK2VQS0hUNmVibTV2anRwTFMwZEZ0QnlUUWFqVHRtcGZPdjNobGRjalArbXhBWEZ3OExDME9QMFZRVDdpRmtnVFExTmMzTXpFNmRPb1VtcTB5ZlByMjB0SlI3cEp5L05oQXlZTUNBbmoxN2NpOXBibTQrZXZSb1dGZ1lHbm10cUtnNGZQandoQWtUSGo1OE9Ibnk1RnUzYmtWSFIvT1g3eWtvS0hqeTVBbC93NWhNWmw1ZUhrOUhKV0psWmNYVEszdmh3Z1hoYnpNeE1URW1Kb2JubThWaXNjTEN3a3hNVE5DZG1veU16SUlGQzg2ZVBmdisvWHNkSFoyTWpBd2FqY2FUMzRJblpnVVZQUmt4WWdRS1BjRnZsMURNeXBBaFEvQVpGMmZPbk5IVTFPVFBONE9TbzVCSUpHTmo0L2o0K0lVTEY2SzlJU05Iam95UGo0K09qcDR5WllxZG5SMisvRWU0bnhVRm1oUmFVVkhCUDBGRlcxdjc3Ny8vZG5GeFFUTTVyYTJ0TzN5Yi8vanhZd3FGSXJERWZGTlRFLzhoMTZ0WHIrenM3TGFHQ1h4OWZibERlUkNlZWJ3NEZCbUd4Zzd3bzRMTlp0Tm9OQWtKQ1NLUjJGYkpvZlhyMTZQQ1NUd3VYcng0OGVKRmdadDBvWWFHaHBzM2IrcnA2V2xvYUVSRVJQVHQyN2V0Z0FQaEtpb3FObTNhdEczYnRwRWpSNmFtcG03WXNHSFRwazJvVEZWS1NzcldyVnQzNzk3TlA3L1IwOU9UZjFTRndXQ2dtRWgrZCs3Y1NVeE0zTFZyRitxQWFtbHA4ZkR3VUZSVTlQUHpzN2UzZDNWMWpZMk5SZE43eE1YRlJZeXNxcWlvUUNFT0hYalhIVUFta3p2ZmU0YWowV2c1T1RudEtoUVZFUkdSbjU4dlpJWFUxRlQrMUd1SW9hRWhmclh0QUNVbHBlam9hRFUxTlRFeE1WMWRYWFNWTVRZMlpyRllqeDQ5dW5EaHdvTUhEOUNJZzQyTkRVcTQwcWRQSDJkbloydHJheHFObHBHUndaTU5SWWorL2Z0djJyU3B0clpXUmthR2U0b3ZTczZ0cmExdFpHUzBhTkdpZS9mdU9UbzYydGpZYk5teWhYdno1T1JrTnpjM2JXM3R2Lzc2cThQdkZ3RFFWWDd1bUJVTXczeDhmRHE4cll1TEMvL1Bsemx6NW1SbFpmWHIxMDlKU1VsT1RrNU9UazVCUVVGT1RpNG9LT2paczJlb2lHQmJQMjVNVEV5K09qbWp0cmEyc3JLU081c0lpOFh5OS9kSFk3UnRiWVVpSXR2N0cwNWZYMTlGUlNVNU9SbmxDVVEvcWIyOHZOemQzWWNQSC80dDBxQnhPSnlnb0NBVTRFd21rN21ySVZaWFYrUFhnNUtTRWpLWjdPM3R6VE9mdnIwcHYxQmtpU2haOHNhTUdZTW5NdUZSVlZWMS8vNTlBb0d3Y3VWSzdncSt5Y25KeGNYRlBQMFhRcExtOFpRK0ZTNHZMOC9QejA5UFQ4L2UzcjYrdnY3WnMyYzdkKzQwTVRIQlIwUGJNblRvVUJVVkZWdGIyeFVyVm9pZWpXRGt5SkczYnQxcUswVXFoVUxobitzajhQQXdOemZuS1VYSmJjT0dEWm1abVNqZW1SK1JTRXhJU0dob2FPQ3BrYW1nb0dCbVpxYWlvcUtpb3RLalJ3LzByNnFxS29QQkdETm16SUlGQy9BYXBRaDMvWTUyNldUakN3c0xVUUd2TzNmdVpHZG5mL3IwcWF5c0ROMW03TisvZjg2Y09jdVdMYnQ2OWVxQkF3ZEtTMHVqb3FKbXo1N05QOCtqdzQzbkZoOGZmK0RBQWJ4aVYyaG9hRmhZV0d4c3JJZUhSNDhlUGF5dHJUZHYzc3hpc2Jpank1dWJteGNzV05DL2YzODhaZ1daTW1VS2R6cUgvZnYzdjN2M0xqUTBGRitDK2ppa3BhVUZaalBhdTNjdktzaDY4T0RCM056Y1U2ZE9DVW5EYTJOancxTWhHMzNMWHI1OGFXOXZ6Ly9ONHBrUzFDVWZYY2VnbzRMN3hyVzJ0cmFtcGdaUHkwU2owZVRsNWV2cTZ2YnUzWXVmcFcxc2JMUzF0VkZoR2hRUGNmanc0ZUxpNHJZbWZubDRlRmhiVy9QME84eVpNNmR2Mzc0bUppWW9iSEgxNnRYYnRtMXJxNTArUGo3bnpwMVRVMU5EczFYYTlSN3h1N1d2OWpEVzF0YStmdjJhNTEwOGZQanc2ZE9uK05OcDA2YWhIbzMwOVBTSWlJalJvMGVMVWxQYzE5YzNMeS92eUpFanBxYW1BanRFOEJyTW8wZVB4aGUybGFaMTY5YXRQSGZDVjY5ZURRb0s0bCtULzNzYUdobzZhZElrZ2I4dThGSld5TDU5KytiT25Ydml4QWxyYTJ1Qk0zdCtOeWlSS2M5aHpIUHhIVHAwcUx5OFBKdk5kblYxYlc1dVBuNzgrRmZqU29jTUdlTHE2dXJqNCtQaTRoSWVIczUvN1dPejJlZ2NFaEVSZ1Nieklmem5IQXpEVkZWVnQyL2Z6ck53eFlvVi9GWFN3OFBEOGN4cXlNQ0JBNjljdWVMdjc4OGZnNFcrQW5pLzVPalJvK2ZObTNmczJERlpXVm1leE5lb2UwSk1URXhGUlVWZ1FYY1UwWEw5K25WVU5nZ25JU0dCbHlyL0RwWXRXNWFWbFlVeUVsKzhlTEVEVStzQUFLSjRWRm5oK0Z4WWNrcndHMG9zKytpZm0rVSs4SnRuZlFEZzk0VFhIZTdidCsvYXRXdS8yK3RxYW1vS0gvdWgwV2lvYWdiM3dzK2ZQL3Y2K3BxWW1LRDBEMmhhM2ZEaHcyL2V2T25tNXZiKy9mdWNuSncvLy95VHUyOFQzZE54TDNuNDhDRzYvVzl2bTd2azFUdWpTMjdHZnhPOWUvZk95TWhnTXBrY0RrZEZSWVZJSkY2NmRLbG56NTRqUm94WXVuUnBXeGtySFJ3Y0ZpeFlzR1BIRGlVbHBVbVRKc1hFeEhEZk5RdXNEWVM2THhZdFdvUS9iV2hvc0xhMmZ2WHFWVmxabVo2ZVhubDUrZXJWcTAxTVRHYlBudjN3NFVOSFI4ZWRPM2V1WHIwNk5EU1VwMXM3TXpOVFlLSWROcHY5N05remZIb0pOMHRMUzU0N2ZZR1RvTGlodTFTZWI5YlJvMGVMaW9ydzI3MzYrdnJSbzBlZlBYdjIzTGx6bnA2ZWFEblAxTFdXbGhaSlNVbTg4d3AxTUE0ZlBwekQ0V1JsWmVHUkRhMnRyU0oyYnQrNWN5YzFOWFgxNnRYTGx5K2ZOV3VXbDVmWDFhdFg4WGVIY25OcWFtcjYrL3ZqcVdHam82TTNiZHJVN2Zlem9rRC9MOCtlUFRNek0rUC9xNnlzckxPejg0TUhENWhNNXYzNzk1Y3VYZHFCM0FZY0R1ZlVxVk1FQWtGZ010SEd4a2FCWFZ2Yy9RLzE5ZlU1T1RuNCthUjM3OTdjbGM0US91NUtsQjk5MHFSSmZmdjJ0YmEyL3Z6NTg2MWJ0OUNmN3QyN1oyZG5GeEFROE9lZmYxSW9sTC8vL252UW9FSHYzcjJMajQ5ZnZIaHg3OTY5MFp3UW5vNnNEeDgrYk5pd1llWEtsZHp4TWNYRnhhNnVyano1Vmp2Zk5Ycng0a1VLaGJKa3laSTVjK1lzV2JMRXk4dExSMGVIdTVOTkZPbnA2WnMzYjBhMXR2UHo4N2RzMlNJdkw0OG55ekV5TXBLUmtVSEJKVHhETmdzWEx1VHY3b3VMaTBQaGNmeXFxNnR2M3J5SmQ0VHUzcjI3cEtUazBLRkRreWRQdHJHeENROFBEdzBORlQ0SmloODYxTDk2M2hDb3Fha3BPanBhUTBORFlBaGF1NGplZThhOTVQTGx5ODNOemUwcUYzWHAwaVgra3dPU2s1TmpaV1cxWmN1V1ZhdFdDVnloODdYMjhEZW9ycTV1YjIvLzRzV0wzYnQzbytycW1wcWFXN2R1WGJSb2thS2lZazFOemU3ZHUxSDU5VjI3ZHFFWjJyTm56NTQ5ZTNhN1hnNGw4dWRlVWxSVVJDUVNkWFYxQ1FRQ21VeWVPbldxdTd1N241OGZla1VaR1JrYWpSWVNFaElTRWpKOCtQQ1FrSkJ2TlBjWUFOQXVQMzNNQ3E2MHREUW5KeWM3Tzd1NnVocmx2dnNxZ1RkUmVucDZBbU8walkyTkZSUVVVT0NoNktFSi9FcEtTdEM5TWI0a09EZzRLeXRyeUpBaFFoSzJmL2p3NGFzcHdob2FHaElTRWtyK3AwK2ZQa0ZCUWRPbVRZdUppWG54NGdVcW12ang0OGRYcjE2MWxaNnVNMUNKeW8wYk4yWmxaYUhVS1VRaWtUdlNtVHZQMjdScDB4Z01Cbis1TzI3bDVlVThnZndDVTVtUnllU3ZsdVk1ZlBnd3o3WlVLalV6TXpNL1A3K3BxUW5kZTArWU1JSG5wM3haV1ZsWldabUlRNy8zN3QzYnMyZFBRa0tDS1BXYnlzdkwxNjFieDJBdy9QMzl4Y1hGMWRUVTNOemNQRHc4OXU3ZEd4d2NMSHpiWHIxNkpTY25kK0JIZzVCTkZCVVZVMUpTZUJZS0RJZ2hFb2xDQmhmUjczZ2hLOHljT2ZQVHAwODhjVjBFQWtGZzlrVTBTTThqUFQzZHpjM3R3SUVESFlqeDcyVGprNU9UMGExN2JtNXVYVjFkNzk2OUJ3OGUzS3RYTHkwdExUUVRna1FpSFQ1ODJNTENJaW9xU2xkWDE4dkxxd3NiajZEeDE0Q0FnSUVEQis3WnM0ZkpaUHI3KzBkRlJRVUVCQXdhTkFpdE0zMzZkRWRIeHgwN2RoUVdGbTdldkJtOUl4c2JHNTVKTUVpUEhqMjQ3MVRsNU9SSUpKS0lQOXlqb3FLaW82Tm56SmhoWTJNakppYm03ZTI5WWNNR1B6Ky90Z3BzQ2N6azlPblRwNWN2WDY1ZXZWcDQyWXZPZjNTZGtaU1VoT0xlTGwyNmxKK2ZMeWNubDVhV2hwZHllL3YyN2RxMWExR0twcXRYcjZLN2NTYVRXVkpTd2pNL1EwZEhSL2hOdU1CVXQ5OGhTVFUzOUwwVEVyTnk1Y29WSnBONTc5NjlaOCtlNFhPQTFxMWJ4eE5iaG5ibDR1S2lvS0FRRUJBZ1NvQ2R2THo4b1VPSGxpOWZ2blhyMW9SQ0FYVWxBQUFnQUVsRVFWU0VCSjdPcktpb0tCcU5obzduTld2VzhQUlM4WGNKOFUvZHNMR3g0YjcvdjNidG1wK2ZuNEdCUVUxTlRWaFlHUGZsVlU1T0RrVTI4T3poMWF0WFg3NTg0Wjc1VkZaV2h0NWFXVmtaaFVMNWJnVnhmMHhVS3ZXZmYvNUJjOFdPSERtQzk2UUlyQ3grOHVUSmpJeU10V3ZYQ3B3UnhXL2x5cFZQbmp4SlNVa0pEUTNsaWR2NDlPbVRtNXNiK3VWbVltTENuY2VMcDRNYngzOTRwS1dsNGJPZ3FGVHFxbFdyaUVUaTU4K2ZMUzB0dVJQL29ET1Z3S1JCS1NrcHFxcXErSGVjU3FYaW1kdmV2bjNMZlFabXM5bFBuejdWMWRXbDAra0M1dzZpRG9XVWxCU2UzakY1ZWZudkdiT0NFaUNoWDlUcDZla05EUTF0bFN3RUFIVEd3ZndjWmh1ek1NSHZ6UDlOdHQwQVEwVnhpZTV1Q0FDL01sdGJXeUd6a3I0L05DV0dwMDhwSUNDZ3NyS1NTQ1JPbno2OXRyYVdlMkF2T2pvNkl5TURaWjdnM2dSbGc4QTdQTmxzOXQyN2Q4bGtNaysyRWxGMC90VTdxYXR1eG44VFBBZFBURXhNUzB2THJWdTMwSFFqZ1FZTkdyUnc0Y0xMbHk5UG56NWRVbEp5OWVyVnExZXZ4di82MWRwQUtLdkU5ZXZYVWRGaFBUMjkxNjlmMjl2Ym8wUUlLSWNLbVV3T0NRbXh0TFJjc21USi92Mzd1U2Q3TEYyNlZHQVNDeE1UazBXTEZvbFM3RmdVL04rc3QyL2Zob1NFRUFpRWd3Y1Blbmg0MU5iVzRwWGxyMTY5T21yVXFLZFBuNDRaTTRhblltOUxTd3YzY0VCR1JvYWVucDZTa2xKNmVucDlmVDNlV3lWaXpFcDFkVFhLUit2ZzRDQXJLN3QyN2Ryang0L0h4c2FpU1RVaElTRm9la045ZlQxZVIrYmR1M2MzYnR4WXZIZ3hmOC9TOTd5ZkZaR3BxYW1rcE9TalI0OWNYRno0Ly9yaHd3ZlVzV05sWlhYMjdObkZpeGNmT25Ub2p6LytRSC9OeXNyQ2t4RGovelg4UWtORFVXa1MvcFJDSEE3bjgrZlAvT1d4YW1wcTNyeDVrNWVYbDV1Ym01dWJXMXBhaWtxMm9WNGdFVWxLU3FJOFZhaE96Y3FWS3dXdUppVWxoVmE3ZWZQbXlaTW5CdzhlakdKVytFZERVQWlMa3BLU3JxNHV2bEJYVnhlZnJJZ3dHQXdIQndjRkJRVXZMeStVSGJtOVNrcEtqaDgvcnFHaHNXREJBaWtwcVJNblRpeFlzTURaMmZueTVjdG9oUWNQSG5ESHhLRHBOTnpRVWJGNjlXcGRYZDJqUjQvS3lNZ3NYcnlZeVdTR2g0ZmpCNCtHaHNhSkV5ZXNyS3ljblowakl5TzV2L0xHeHNhb2dnRzNwMCtmOGt6WHdaV1dscExKWkJUdWVlVElrY1RFeEduVHBsbFlXR0FZNXVqb21KeWNmT0xFaWNtVEo3Y3I3MGhhV3BxMHRIVEgrbHBmdkhnUkdCaG9hMnZiZ1cyNXRhdjNESmVWbFhYZ3dBRmxaZVcyOHVnTEpHUThDUDJKVENhTFdLQ2d3ekl6TS8zOS9WKy9mczFrTW1WbFpjM056V2ZPbkRsaHdnUVNpVlJXVm5iNjlPa0xGeTdRYUxSVnExYTFOd0tKRzVQSnJLaW8wTmZYeDVld1dLeUhEeDhPR0RDQSt3MWFXMXNyS2lwNmVucG1aR1JZVzF0SFIwZVhscFp1M0xqUjN0NitxMHB5QXdBNjZlZitLcjU5Ky9iMjdkdloyZGs1T1Rsb3BFMWFXcnJEUlJDRlF6MzE2TzRJL2NnUURpV0NxNnlzNUZtT3dqbnhINzVSVVZHaG9hR3lzckpDUnZXb1ZHcGlZaUlxNTRFdlRFcEt5c25KS1Nzckt5MHRMU3NyWTdQWmVYbDVycTZ1NksvS3lzcG9IR2pKa2lVeE1USDc5KytQam80bWtVZ0ZCUVVvTHFjVG40Umc2Sk41Ky9adFlHRGc1TW1UVDU4K2phNFcrQXJjUWNRa0V1bXJrWkxKeWNuSnljazhDL2s3RkloRTRsZURXOCtjT2NQOU5Db3Fhdi8rL1NqSVJrbEphY0tFQ1pNblQwYVJLKzJDN2djK2YvNXNiMitmbkp5c3BhVkZvOUcrdWxWcGFhbTF0WFZsWlNXS1BFQUxGeTVjbUplWEo3RHM0dHUzYndrRUF2Y05mK2VqWExsdDJiTEYzdDVlU0ljQ2luQVNwU3VId1dBSUg1bVdrWkhCeTlsMGpLU2tKSjFPdDdHeDhmYjI1aS9zMVJsZmJmeWNPWE4wZEhTY25aMmRuWjN4QXJIY0Nnb0tkdTNhaFk2cjR1TGkvZnYzT3pnNGNJKzdkNzd4NkZzMmVQRGcwNmRQMTlmWG85d3dXN1pzNGRuYmhnMGI2SFQ2aVJNbjd0Ky83K3pzUEgzNjlLNnQ2VkJSVVhIZ3dJSEV4TVNoUTRlaUdIQXJLeXNHZ3hFUUVHQmhZYkZseTVZNWMrWjA3ZUI5Wno0NkpwTXA1SXZKNFhBNEhFNWJwZHlJUkdKVlZkWGR1M2RIalJxbHJhMzk4T0ZEbE1KQlRFek0wdEp5MXF4WmlZbUplL2Z1cGRQcFI0NGN1WFhyVmxKU2twK2ZuNHVMUzNaMk5wUEo3RUQxNjRhR0JqYWIzYlVaWmRMUzByaHZ4bWcwbXBCZjRXZ0dIdmMxRHAyNjBiZmo4K2ZQSVNFaGZmcjBNVFUxWGJObXpaWXRXNFFVaXoxKy9IaGxaV1ZRVUJCL3RDV0t3dVIvbXlZbUpwczNiNzUyN1ZwMWRUWDY3cFNYbDZPNVh5OWV2Tml3WVlPYW1wcU9qczc2OWVzRm5nYlJ0Nit0OG0yU2twTDRYY3JWcTFjREF3Tm56SmpoNStkbmFXbHBiMisvZi85KzdtQVVnVkFtb2FsVHArSVRlbzRjT1dKb2FHaHViaDRVRkxSOCtmSVRKMDZJVW4zMlY4SmlzZkF6WjJCZ1lGMWQzYXBWcTY1Y3ViSnk1VW9oSGFPVmxaVW5UcHd3TWpJU0dIS0tRbnY1ajFJL1A3K0ZDeGZpWDJkMGJMeDQ4ZUxhdFd0TUpyT3hzVkZiVzN2S2xDbmNmYXpjME9IUjFyVU1uNHBSVlZYbDd1NWVYbDRlRnhkWFdGam80dUpDcDlOZFhWMkZuOU1LQ3d0VFUxUHh1U2tsSlNYT3pzNEZCUVd1cnE1eGNYSHIxNi8zOFBEQU0vbzhmLzY4cXFwcThlTEY2dXJxQW9zYkppVWxPVHM3SHpwMENCMXMzYWhmdjM3YTJ0cm9mK1QxNjljODhVQUFnTTdMYTZoTCtQU2h1MXNCZmtRTkRQcVJndGQ3aklkMWQwTUErTlhVMXRhaW42OVNVbEpEaHc3OURxL0laREtGMUxQbWhuN2ZjcGZ6ME5MU1dycDA2Y2VQSHpVME5OVFYxZFhVMUhyOFQwaEl5TXVYTDErK2ZHbG1ab2FtcU9GeWNuSXdETVBIbUI4L2ZseFpXVGxtekpnT3hCOTM4dFYvcnB2eG54UzYvK1VmMTI5dGJTMHFLdUtmRzRucVl1QjNXNVdWbFE4ZVBDQ1R5YmR1M1ZxNWNxV05qUTBhUnhUeDFaOCtmVXFuMDRsRUl1b09Pbi8rZkVCQWdMcTZlbGhZR0hkNGg3cTYrcGt6WjlhdVhXdHBhWW1pS0RwLzQveng0MGYrTHZlMjFrVGRkT2dyUmlhVFRVeE1ac3lZVVZkWHA2NnVycUdoZ1k1cVZWWFZ0Mi9mcHFlbm8wcFlQTDJYVkNxMXNMQVFiL2FYTDE4S0NnclExS3lJaUFoTlRVMjg4bGRsWlNWUG9STTZuYzdUMzhoZ01MWnMyVkpWVlJVVUZJUStxSFhyMXFFcUdCUUt4ZHZiKy9MbHkvMzc5N2UxdFhWemN3c0tDa0pGdlZFQWdjQXUvZTk1UHlzaUNRbUpHVE5teE1mSG80SkUzSC9LejgvZnNHRkRiVzN0c1dQSEprK2VQSFRvMEczYnRxMWJ0dzVQTW9FWEkyc0xoOE01ZnZ6NDBhTkhlL1hxdFdQSER2NFZrcE9UbTV1YitmdEN6NXc1RXg0ZVRpUVM5ZlgxeDQwYloyeHNiR3hzM0w5L2YvNlpuTUl4R0l6TGx5L3YzNysvUjQ4ZTNKV2IwSGVINTd6Myt2VnJsT1NtcmIyaFpQeGZIUzhuRUFncUtpcHhjWEdmUG4wNmZ2dzRUejZKcjJwdGJkMjJiUnVGUXZIMzkwZkhnN2EydHIrL3Y0T0RBeHJFUVlFZ1F2WlFYMS8vNk5FamxJTEl5OHVyc2JIUnlzcnF5NWN2UVVGQlBOZlR3WU1IQndRRU9EazViZHk0OGVMRmkxcGFXbWg1WTJNak9nVnh3L1BqU2t0TDh4Uk16OC9QNzkyN040bEVPbmJzV0VoSWlLR2hJWjRSV1ZKUzBzZkg1OUdqUi8zNzkrZlpJU29ISS9DU2w1K2ZuNWVYdDNEaHdvNzF1MlptWm5Zc2FWbUhlODl3dDI3ZDJyNTlPNFBCT0hyMHFDanpwVVdCZXNtRWo0WlFLSlMyMHJTZ3plbDBlbHZYY1FrSkNYUlVEeGd3UUZwYTJ0YldkdVRJa2NPR0RaT1FrS0JTcWZmdjM3OTA2ZEs5ZS9jSUJNTFVxVk9kbkp5NFk3WTZJQ0Vob2JXMUZaL1RpeUlMYTJwcStHTXV4NDhmUDNmdTNOallXRlIyWVA3OCtVdVdMSUdBRlFCK0hELzN0N0drcENRb0tFaEZSV1g0OE9IRGhnMGJObXlZa1pFUmlVUXFMaTdHTU16ZjM3K3RISU1pN3YvSmt5ZkJ3Y0hLeXNxeXNySkVJckdrcE9UbHk1Y2FHaHFpQk95VHllVEJnd2RuWldWWldWbjE2OWNQTFN3dUxuNzI3Rm4vL3YxMWRYV1pUR1pnWU9EcDA2Y2xKQ1NPSFR2R0hTWHQ0T0JRV2xyYW8wY1BHUmtaSXBHWW5aMWRWbGFHN3RQd2RSNCtmQmdYRjRjdTB0cmEybVBIanRYUjBkSFcxa2IvNHBtc0RBME4vL3p6ejZTa3BHM2J0cm01dWQyOWUxZFZWVlhnYkg2QldsdGJSYnlLczluc1FZTUdCUVlHNGlsazZIUzZrQjlrWDJWaFljR1Rwdlhnd1lOb3pKNGJpOFg2YXJuSCt2cDY3dHNoQXdPRFBuMzZUSm8wYWRLa1NhYW1wa1Fpc2FXbEpUWTJsbWVyd3NKQ0twV0svMjVEcEtTazhIUVJLQUFvUGo2ZVJDTFoydG82T0RpSUVwZWFrSkR3NmRPbjNidDM4d3k5NDcvSXFWVHFraVZMNU9YbEpTUWtLaW9xaW9xS0JnOGUzTEVBYWxFSS9BMFhHaHFhbVprcEpTVkZKQkpSc0ROK0RQUHc4UEJBUlpFWURNYXpaODg2a011eFhVeE1UR0pqWTlldVhldm01bFpiV3l1a25KWW8ydFg0WHIxNnRYV1A5L0hqeDdObno4YkV4SEE0blBYcjF5OVlzR0Q3OXUwWExseTRldlhxN05telo4MmFaV3BxS2lZbTF2bkdxNmlvNk9ucG5UNTlPaWtweWRmWGwwcWw3dGl4UTJBR1B5Y25wNzU5KzNwNmVqbzVPWGw0ZUFpTSt2Znk4a3BJU09CZTB0cmF5bUt4ZVBLc1dGaFlvTnZqNXVibVo4K2VYYjkrL2RhdFd3d0dZOW15Wlc1dWJ2Z3hiMk5qWTJSa3RIdjNiazlQendNSERsaFlXSXdaTThiQXdLQnYzNzQzYnR6Z3Z5ZEJVRTNOaUlpSXRnYVN6YzNOdGJXMU8vUFJYYnQyalQ5dktvKzJPaXQxZEhRR0RCaEFwOVBSQjJobFpiVm8wU0lxbFlvUzB1emF0ZXZpeFl2YTJ0cUJnWUVEQnc0Y1AzNThkWFYxWkdUa3RXdlgwQTkzRWJOcnBxYW1Sa1pHS2lnb2lJdUxvN05LVzErMzU4K2ZDNndrZ3JUVkU2cW1wc2FkaS9YeDQ4ZDRjVG9LaGVMcDZTa3BLVWtta3drRXd2djM3eDgvZnF5b3FJanl3U1lrSk9UazVLQWFxOHJLeXZYMTlZNk9qcWlZeTRnUkl4UVVGUHo5L1ZINTRjek16T2pvYUZTdkYvVkw5dXZYejhYRlplalFvWGdVYVV4TVRGUlVsS3lzckxpNCtKczNiOXJxYWxtelpvMjF0VFc2VldocWFycHg0d2FhZ1JRY0hEeDkrblNVSEpKNy9TdFhycng5KzFaY1hKeElKS0s3UitFSnR4OC9maHdlSHA2V2xqWjU4bVIwb3g0UkViRmh3NFlWSzFaWVdGaFlXVmtOR1RKRTRBMWJlbnI2N2R1M2x5eFpvcXFxK3ViTm03MTc5MlpsWlptYm0rL2Z2MTlXVmxaRlJjWFQwM1BtekpuMjl2WXJWNjdzcmpwVzN3MkZRZ2tPRG01cGFibHo1dzZLTHJwNjllcTVjK2RHalJxMWZmdjJtVE5udXJtNS9mWFhYK2o2Y3Zic1dYRnhjUUtCd0dhejZYUTZsVXBkdG16WjJiTm5GUlVWOFEvS3dzS0NSQ0xKeXNyVzE5ZS9mZnRXVmxhVy8vOVJVVkV4S1NrSjN3UmQrb3VLaWhZdFd1VG82Q2d2TC8vMzMzOXpyMTlWVlJVZUhpNGhJVUVpa2VoMCtzMmJOOVhVMUlRRWZkYlcxa1pIUjBkRlJhR1lQd01EQXdNREF6cWQ3dW5wK2VEQkEydHI2OW16Wnd1OFlyTFpiQjhmSHhLSmhHcnVuamx6SmpRMFZFeE03TVNKRTVNbVRabzNiNTZOamMyK2ZmdHUzYnExYytkT2RBNUhpY2U2NHIvaW14czFhaFNLV1VFOXZBQ0FyaFZVSUhoT0lRQVloaDB2Zk9NeDBGVHNSMG9DQWNBdkFHVUJRZmRjb2xkYjdvekd4c1oyamZYZXZIbno1czJiNlBIMjdkdXRyYTJ2WExuQ3Y5cVNKVXZXclZzbkxTMk54bXVqb3FMdTNMbWpwS1RFWUREdTM3OHZLeXVMejF1SWo0OUhkOWJjbTMvNThxV3RXZWJjYzg5R2p4N2RtVmYvOFcvR2Z3RmlZbUphV2xvM2J0eVFsNWZIdzBUb2RQcjkrL2RSTGZYbTV1Ymc0T0NHaGdZS2hmTGx5NWVzckN3TkRRMDBiNjI2dXRyVzFyYXhzZkhTcFV2UG56OFBEZzVldjM2OWpJeU1vYUdodHJhMm5Kd2NHbVdzcjY5SDZiUlpMQmFUeVdRd0dIUTZmZjc4K1lhR2hqSXlNcEtTa3J0MjdSby9mdnpTcFV1enM3UDc5KzhmRVJIQm4zOVhXMXY3NHNXTHpzN08wZEhSZCs3YzhmUHpFekk2VHFGUW9xT2pMMTI2SlBDdit2cjZmLy85ZDBSRVJIUjB0T2dmRk43RExDY245L3o1YzRHRmcwMU1URzdldk5uWTJHaHBhVGxreUJDVXNFUlJVVkZHUnViTm16ZlYxZFY0UlNRMDIyZkVpQkVwS1NtcHFhbmJ0bTI3ZlBseVpXWGxwMCtmU2twS0ZpNWNpR0ZZYkd4c1MwdExWVlhWdTNmdnhvNGRpNzhLaDhOeGMzUEx5TWl3czdQRE8wd2tKU1d2WGJ2MjVzMmJ1WFBubHBTVWpCNDkrdWpSby9MeThuZnYzbzJKaWVuWHI5L0tsU3V6czdONzllclZWazM1NzNZL0svcG5ibWRuZCszYXRkRFFVTzZPTERTUGxNbGsrdm41VFo0OEdlVmlEdzhQOS9iMkhqdDJMSnE4ZXZEZ1FUektnVTZuOHlSenlzcks4dmYzejh6TTdOT25UMFJFQkhwVGtaR1J6NTgvVjFCUWtKQ1FxSzJ0UlJuSytkTlJMRjI2ZFB6NDhVT0dETUZ6NGF4ZHUvYjU4K2RvcUVoZzhpMEtoWEwxNnRYcjE2Kzd1N3VibXBybTUrZS9lUEVDRlRmUjE5ZEh3MGI0eXFoak9TUWtwS0tpQXZWZFZGZFhSMGRIR3hnWThPU3EyYjkvZjFsWm1hU2tKSnZOUm9mVFZ6OWJNcG5zNit1cnFhbDU5T2pSNWN1WG56bHpSdlRZcjhiR3huWHIxcjE2OWNyS3lvcDdzdmZVcVZNakl5TkhqUnFGa29WZnVYS0Z1enZyOHVYTFo4K2V4WjhxS2lxaWZoNW5aK2VLaW9xVksxZCsvUGlSdTNnOXR4a3paamc1T1FVRkJkbloyY1hFeEtDQktqOC9QeFFsd0FOMVFob2FHbDY5ZXRYRHd3T05XNVdWbFQxKy9OalMwcksrdnY3Y3VYTzZ1cnBuenB6aEx0MHlmUGh3dkFjN01qTHl4bzBiMHRMU0JBSUI5WTRLck44ZEdocEtKQkxYclZzbjR1Zkc0K1hMbDJwcWFtMlZXaE9vcXFycXpKa3puZWs5WTdQWmZuNSs4Zkh4TWpJeVI0OGU3VURLTkc3cDZlbFJVVkhTMHRMUzB0S28vcHJ3TEVvelo4NFUzaGZrNit2TFU5SUlGeGdZaUNxc3ljcktSa1JFY0RpY0R4OCtYTHQyTFNVbEpTMHRqVXFseXN2TFcxdGJXMWxaaVQ1U2ljVEh4OGZIeDh2THkwdEpTVWxKU2FFOXA2ZW5FNGxFZFBwRloxcDBua2VKZWVoMGVrRkJRWFoyOXAwN2Q1NCtmY3BtczBlTkdqVisvUGpFeE1RclY2NWN1WExGeU1obzNMaHgvZnYzUjZPcmtHWVlnRzcwYzhlc2pCOC8vdGF0VzIyVm1KazBhWkxBSWhjQ2Y1Z0sxS3RYcnpkdjN0RHBkUFRiUlVKQ1l2VG8wZHUzYnhkeE9NcmYzOS9iMi92Tm16ZXZYcjFDUzZTa3BDWk9uSWh1NnU3ZHUzZjY5R2xGUmNWang0N3hUTy9XMU5TOGQrOGVHczFGVy8zNTU1ODhTUkd0cmExbnpaclZyMTgvRFEwTjRYZmFlL2JzeWMvUHYzSGpCaHI4Kyt1dnY0UTNPekl5OHRXclY0cUtpbFFxTlMwdFRjUTdQVDgvUHdrSkNlN1JJREV4c1ppWUdQeHBWVlZWdTNMYUt5c3I4d1JFQzh6VXgyS3gycm8wNHFoVUtuZE05NGdSSTFEME9xNnBxZW5nd1lNQ3QrVlpycVNraE1lc29DU2xlbnA2Zm41KzNGR2N3dG5hMnZicTFXdmV2SGx0clNBcEtkbmEyb3IrOTZXa3BFYU5HdVhwNlNuaXpydUtnb0pDU1VrSmxVcGxzVmd5TWpLclY2OUdvOFg4UG4vKy9QanhZL1M0YjkrK08zZnUvTlp0Njl1M2IxUlVsSldWVlhCdzhKOS8vdG1CQkpXNHpqZSt2cjdldzhQajd0MjdIQTVIWDE5LzM3NTlxR3Ztd29VTDhmSHhKMDZjaUkyTmpZMk5YYlpzR2ZwUDdHVGpmWDE5R3hzYjVlWGxUVXhNbEpXVmQrL2VMYVNHNWR5NWM0Y1BIeDRXRnJaa3lSS0JLNWlibStNM2dVTDA3OS8vOGVQSHZyNis3OTY5UXlsQXBrNmR1bjc5ZXA1NUVxaFg2UHIxNjNGeGNkSFIwZWlObzdrcEdSa1pLSmhBSUNrcEtTRjFwdEVzLzg1OGRFWkdSazVPVGlLdXpFTkpTWWxFSWhHSlJEeUluanRYeDlLbFMrWGw1UjBkSGRFU09UbTVNMmZPUkVSRXhNZkgxOWZYYjl5NHNhM1FFeDZLaW9wUG56NUY2VXdrSlNYTnpNemFxaVQ2NnRVci9MckFyNjJNcWYzNzkrZU8yZCswYVJNZXN5SWxKWldlbm80L1JTdDdlbnFpbithRmhZVXhNVEdTa3BMang0K2ZNbVZLZkh4OFhsNWVRRUFBdWloNGVIZ3NYTGd3SVNFaEl5T2pvS0RnMmJOblRDWVREd24xOHZLU2xKVGtMditzcXFxS3drblI3Y3FzV2JNRXBoZEdGVWJSWXprNXVWV3JWa2xKU2ExWnM2YXRVSVB5OG5JOHNsQk1UTXpNekV4Z0VxL1cxbFl2TDYrSER4OVdWVlVwS1NudDJMSER5c29LZFVZb0t5dWZQWHMyT0RqNDdObXppWW1KQWkvS3pjM05temR2bHBlWFg3ZHVuWXVMeTdWcjF5UWtKTnpkM2EydHJkSDFkOG1TSmNyS3l1N3U3dnYzNzBlUk4yMzhMLzBpeUdUeXVYUG5pRVNpc3JLeXM3TnpRME5EYUdpb3NiRnhjSEF3Z1VBd01URzVkdTNhOWV2WGs1T1RpNHVMZzRLQzBOVUViYXVob1dGblo4ZlROMDBpa2RDeFRTQVF0TFcxM2QzZEJmN1E0bDY0ZVBIaTdPeHNOemMzL25NUm9xaW9HQk1UZzg5dzZ0R2pSMXNuK2R1M2I1ODllell6TTVQRllrMmNPTkhWMVJXZnFiTnc0Y0orL2ZwNWVucDZlM3Y3K1BoTW56NmQvemZrcVZPbjB0UFRiV3hzU2t0TExTMHRLeW9xVEV4TUFnSUMwTGxMV1ZuNTNMbHpycTZ1OSs3ZHM3R3gyYjkvZjJwcTZwZ3hZL2duQS8yWThLeEwzQlVlQVFCZG9vWEppSHBmMU4ydEFEK3VhaHIxZXZuSHViMkZsZE1GQUxSWGMzTXpldkRkUmlQazVlWHhzZ3Z0SlNRY1B5NHVqc1ZpZVhsNW9XbGo4dkx5VDU4K1JjbUErL1RwNCtIaGdlWmhvNnFVR0lhaHNXR2NqSXhNVy9Vc1hyNThpWXIrQ0NIaXEvLzROK08vQmg4Zm4zMzc5a1ZHUnVMM1hBUUNRVjFkM2RuWmVjYU1HUndPNTlxMWE2aWlCNGxFNnQrL1B6NWx6c25KNmQyN2QwZU9IREV5TWpJeU1scTBhTkdOR3pjeU1qSnljM05UVWxLYW01c1pEQVpIVUFWREdSa1psRExUMk5nNFBqNGVqZE9qRG1vZkg1KzJ5cXlnVysvWTJGZzVPYmwrL2ZwMXVPd3BLdU5yYTJzN2YvNzhEbXd1WkRKOWNYSHh5NWN2RFF3TTNOM2QwU0ZYWDErUHhyOVIvd1krMUkzS0hnMGZQbnp2M3IxR1JrYlcxdGIrL3Y3bno1OFhFeE9iTUdHQ3BhVWxobUhvdzBReldsR05HSVJBSURRM044K1lNWU1uN1NpTlJyTzN0NitycTdPM3Q5KzRjU05xcDdlM2QwbEppWStQVDB4TXpMdDM3d1FXM2Y2ZTk3TTNiOTdrenFBam5JNk96cUpGaXk1ZXZKaVRrNE5TSDJWbVpucDdlNnVwcVFVR0JuTDN1b3djT1RJaElZRkFJQkNKUkNLUmFHQmdnT2VucDlQcEJnWUdlSERHaFFzWDl1M2JoMkhZdkhuemR1ellnVWN3aUl1TFAzejRrRWFqY1RnY2NYSHhBUU1HdUxxNjhnOFlhV2xwOFhTRVRwOCtYY1F1ZlFNRGc3Tm56Nkw1dzRNSEQ5NjZkZXVjT1hONE9pNjB0TFE4UER4T25UcDErUEJodElSTUpoc1lHT0RaUVhDTmpZMTRlS0t5c3ZLNmRldTRKNXNKNGVEZ0lDWW1GaGdZZU9yVXFhOG1wTUc5ZWZNbU96dDc5dXpaNk5qbWhxY0lRZ1dKdUtmajhnZEk3ZDY5RzNXQ2VYbDVmZno0MGQvZlg4Z3cwOGFORzkrOWU1ZVltSGovL24yMG1vT0RBLy9iREE4UC8vejVNem9qbFpXVkpTUWtvTzVOU1VuSmlSTW5Pams1S1NvcTd0Ky8zOURRa0tlR09EZEZSY1djbkJ4MHZ0TFEwRmkzYnQzRWlSTjUxc25KeWJsNTgrYlNwVXZ4NmRidHdtQXdjbkp5NXMrZjM2NkFWeWtwcVU3Mm5qVTNOK2ZsNVEwWk1zVFB6NitUbVVqUU53VXZheUFsSldWaFlTRTh2KythTld1NHl3SzJDMTZtSnpJeU1qVTE5YzJiTncwTkRlZ2NQbnYyYkhOejg5R2pSM2VzTEpHeXN2S0xGeSs0cjFCa01ubmd3SUViTjI3RWV3ano4dkt5c3JMbXpwMnJwS1MwWk1tUzNOeGNkRnoxN05senpabzFDeGN1Uk9lSGRldldaV1ptSmlVbDNiOS8vOVNwVTJqYmdRTUhDZ3pZQlFCOEh3U0J2ejUvZHNYRnhUTm56a1F6RXZqL09uejQ4TEZqeHdZSEIrTkxSbzBhdFdMRkNpRWgzZ3dHZzhWaXRYVWEzYlp0MnovLy9QUGt5Uk1oMTA2QlltTmp6Y3pNMm9xS1JRR1ZiRFpiUVVHaGsvTS9hbXRyQXdJQ2J0KytyYUdoRVJJU3d2Mmo3Zm56NTh1WEw4Y2pIMUZRNTdGang5QjVYRTlQejh2TGk3c1VIRThMbTV1YkZSVVYrY09RT1J3T204MFdKWi9raVJNbmdvS0NPdkRwb1VIVGE5ZXU0U0ZCYlprelo0Nkdoc2JKa3lmYnUzL2g2dXJxamg0OTZ1cnFLdkRBYUdob0dEbHk1TUtGQy9sL21INGpEeDQ4c0xXMVJabjN2czhyNHRCQWRidEtRVSthTkduSWtDRkNra2JVMXRhT0dUUEd3Y0ZCNEJmejgrZlA1ZVhsUEVsb08wYjB4cU1tdWJxNmNnOUliOXk0c2JHeGNlM2F0Uk1uVHVUNW5ySllyUHYzNzkrK2ZkdmQzWjA3Y1YrWE5KN0paUExjYWMrWk02ZHYzNzdjWnpaK01URXhlL2JzZWZyMGFidDY2R2cwMm9ZTkd6UTFOVWVOR2pWaHdnUlJraEFXRnhjL2ZQaXdwS1RFdzhPakMzTk9kT0gvdStoRXJFWXNSSDUrdm9TRXhGZXpFTEZZckxiT21lallzN1cxM2JadFcxdWIrL2o0bkR0M2p1ZGNXbHBhS2lFaHdUL0ppUnVOUnFOU3FYUTZYVVpHUnZnN3JhbXBhV3RPRC9lN1lMRllZbUppL0pjdE5wdU5mbktJbm1wWWRDd1dpMGdrOHIvb3FGR2pMQzB0bloyZDE2MWIxOWpZYUdGaE1XZk9ISUdkYUNVbEpkSFIwUjgrZkFnTkRjWDNjKy9lUFRzN3U3dDM3eDQvZm56S2xDbm01dVpuejU2OWQrL2U3dDI3K2J0QjBSN2MzZDNiZFRMOE5WQ3BWRlNZVnNnNkhBNkh4V0p4T0J5QjV3UTJtODFtczFFWFZkZTJEUjE0L0VmZCtmUG52Ynk4Y25Oelg3OStiV2RuTjIzYXRIbno1Z21jaThOa01xOWZ2Mzd4NGtVN096dnVTUzN6NTg4Zk1HREFtalZyZkgxOVQ1MDZSYUZRVnF4WXNXREJnaFVyVnZDOEhDb21aV3BxT25UbzBIWHIxbTNmdmwxSXpBcXFEWFRzMkxGdXJ3MkVadUdnb0xlUkkwZUtrckVXQUNDNnlIZUZxOVB2ZDNjcndBOXRsYzZBeURFaURXQUFBRVJrYTJ1TEluSE56TXpjM055NnV6a2QxOXJhbXB5Y3pCT3ZqMzVSODNRVTFOWFZ4Y2ZIY3hmUVhMOStmVjVlM29NSER3VHUrZVRKazRHQmdVTG1CN2JyMVR1cDh6ZmpRSWpVMUZScGFlbVJJMGVLdUQ3bmZ3VGUxUE4zYU55NWM4ZkJ3ZUdmZi83NUZoWHF2NUc3ZCs4T0hqeTRSNDhlM0FzWkRBYktUWXN2WWJGWUpTVWx1cnE2cmEydE5UVTFLQXlpclU0SmZuVjFkVkpTVXZ5ZHlWbFpXUndPaCtlZXRLNnVMaUFnSUNVbFJWTlRNeXdzRE8vZTZaYjcyYStXVk9aQm9WQVdMVnBFbzlHdVhyMkt1Z3Vpb3FKbXpwejUxWjZsdGpDWnpCTW5Ua3lmUHIydG9Rb21rL2t0ZWhXUTJ0cmE1OCtmbTVxYThod2hIZE9aTHJLa3BLUXBVNmEwcTdzMU16UFR4TVNrcXhLTU5UVTF2WGp4NHF0eE5qUWFMVGMzRjgxWllqS1pKQkxwKzJRNDQ5ZmMzRHh2M2p3SkNZbkxseTkzTEU0aU96dDc4ZUxGRVJFUjNHbVRPcUFEdldmMTlmWHk4dkpkZUZTTFBtelhKUzVmdmh3Ykd6dG8wQ0FqSTZQQmd3ZnI2K3QzMVdIQVlyRlE1SXFrcENUL1BzK2NPVE4zN2x4bFplWERodzkvK2ZKbDVNaVJ3NGNQNzlPblQxdDdxNnlzek1uSktTd3NIREZpUkh2UGRRQ0FMdlJyeHF5QTMwUmJBMUVBZkRjTUJ1T1hyd01Dd0M4QXhVTjBlSE1PaDlOZHQ5YmdPK2lxdzBPVTQ0US80dkJIOXExalZsQitKdFJqMHVVN0J6OG1JcEZJSnBQaDF6dUdZZmJQSHA4b2V0UGRyUUEvTkNONXhWeUxSZDNkaXU2SFFxSzV4MHJCTDQ5QUlJaUppWDJMaThVdkU3TUNBQUM0NzNrLzIxN3YzNytQaTR1Yk1HSENxRkdqdW5iUEFJZ3VQWExoZlg4QUFDQUFTVVJCVkQzOTBhTkg4K2ZQLzYyeWNBRUF3TS9vcCtrMEI0RGZiemlYSGZ4b0lHQUZnSjlDSjY4WEVMRHlhK3VxdzBPVTQrUW5DbGo1UmxCdFpqcWRqdWU4QmI4bk1wbk1VMWYwZDVOVlY5UGRUUUEvdWplTjlhMHNwalRwZDd4d2NEZ2NkTEZnTXBuZDNSYlFQU2dVQ3JwWWlJdUxpNHVMdzY5eEFBQm95L2U4bjIwdkhSMGRJUW1EQWZnK1JvOGVqUXFkQXdBQStNSDlqdDBmQUFBQUFBQUFnTytKeFdLaFNtVGQzUkR3UTJBeW1Vd21zN1cxVlVwS1NrSkNvcnViODcyeE9aek11dXJ1YmdYNENYeHNhVGFRLzNwZHpsOEptODJtVUNod3NRQUl1bGhRS0pUZjgySUJBQUFBQUFBQUFMOFBpRmtCQUFBQUFBQUFmRU4wT3IybHBhVzdXd0YrT0J3T3A3VzFsVXFseXNySy9sWUZnMnJvTkFxa0dnSWlhR0l3dXJzSjN4V1R5V3hxYXVydVZvQWZEbjZ4a0pHUmdaUjFBQUFBQUFBQUFQQkxndElxQUFBQUFBQUFnRytGUnFOQndBb1FnczFtTnpZMjBtaTA3bTdJOS9PWjB0cmRUUUEvaHlibWJ4U3p3bUF3SUdBRkNNRm1zNXVhbXFoVWFuYzNCQUFBQUFBQUFBQkExNE9ZRlFBQUFBQUFBTUEzUWFQUldsdGhlQjU4WFd0cmEwdExDNGZENmU2R2ZBOTBOaVJaQVNKcFpUSzd1d25mQ1lQQmFHNXU3dTVXZ0o4QWhVSnBibTcrVFM0V0FBQUFBQUFBQVBEN2dKZ1ZBQUFBQUFBQVFOZGpNcGtRc0FKRVI2ZlRtYi9OQ0QwQUFNZG1zeUVkRnhBZGc4RmcvR1psc3dBQUFBQUFBQURnbHdjeEt3QUFBQUFBQUlDdTkxdFZld0Zkb3JXMUZXYlBBL0M3b1ZLcDhNVUg3UUlYQ3dBQUFBQUFBQUQ0eFVETUNnQUFBQUFBQUtDTHNkbHNPcDNlM2EwQVB4azRiQUQ0M2JEWmJBaHdCTzNGNFhDb1ZHcDN0d0lBQUFBQUFBQUFRSmVCbUJVQUFBQUFBQUJBRjRNeFNOQXhFTE1Dd0c4RmlyeUFqb0dMQlFBQUFBQUFBQUQ4U2lCbUJRQUFBQUFBQU5ERklHWUZkQXlUeVdTejJkM2RDZ0RBZHdJWEM5QXhiRGFieVdSMmR5c0FBQUFBQUFBQUFIUU5pRmtCQUFBQUFBQUFkQ1VtazhuaGNMcTdGZUJuQmNPUUFQd20yR3cyaThYcTdsYUFueFZjTEFBQUFBQUFBQURnbHdFeEt3QUFBQUFBQUlDdUJHT1FvRFBnK0FIZ053RXhCNkF6NFBnQkFBQUFBQUFBZ0Y4R3hLd0FBQUFBQUFBQXVoTEVISURPZ05wQUFQd200R0lCT2dNdUZnQUFBQUFBQUFEd3k0Q1lGUUFBQUFBQUFFQlhnbUZJMEJrd0RBbkFid0srN0FBQUFBQUFBQUFBQU1Bd2pOemREUUFBQUFBQUFBRDhVbUFZRW9DZnd0emVmYytQbll3ZWh4UzljY25NRUgzYlNlbzlOK2tQaW54WGVMM3NJNVBENFY5aHFKS0tqYTQrZWh6MXZpaWpwdXFyK3h5cnFoNHljcnpkMDRkUHFpdEZiNGtvVk1RbDlnNGVWdGpVRUZ5UUszek50R216alJTVTBPT1F3amZiczU5MWJVc0FONDZnSXdjQUVjR1BEUUFBQUFBQUFBRDRaVURNQ2dBQUFBQUFBS0FyRVFpRTdtNEMrSW5CTVBaM1F5WVFaY2ovOWdtUTJ2TzFsU2VMblJrOVVWdEdibTV2N1VvcVpmT0xKOUVmaW5uVzBaTlh0TmNiaUI0L3I2M21pVmxSRnBlb3BkUHdwMUlra3MrUUVVNzZnNGdFd3BVL3BnMVB1bEpHYWNYL1NpSVFHaFpaZjdWVlZCWkxOZTRjejBJeEFzRmViK0J1NDZGSzRoSjBOdnRoWlVWbVhZMnd0eVltcmlBbS9tK3J5TkJoQWdBQUFBQUFBQUFBQVBETlFSY01BQUFBQUFBQUFBRHdLK2d2S3o5ZVRVUElDaVhOVGFtVm45Rmo3dUFnVm50Q2hZNk5HS2N0STRjZU56SVlOejkvd2pCTW5FaVVKcEhyR1hUaDJ3NVNVUEkxR1RHaFI4K3h0eFB5R3V2UlFsTWxWVWY5UVVRQ0FjTXdEVW1wK0luVEp0eitoOHIrdDhvWUFjTmtSQWdmSVJNRmhOM0lpWW52R0dTcUpDNkJXaGc3M256b2pTc3RMS2JvYnhZQUFBQUFBQUFBQUFBQWZGTVFzd0lBQUFBQUFBRDRFWldWbFpISlpIVjE5ZS8vMGhRS1JVcEs2dnUvYmhmS3lzcXFxYW41NDQ4L3hNVEVlUDcwK3ZYcmlvcUtzV1BIU2t0TGQxUHJ3TGN5WGswall2UkVJU3ZFbGI3SFkxYTRZenhFajFsWnBUUEFTbWNBZXR6SVlNeStmNnVlVHJQU0diQnY4TENpcHNicEtUZmEycEdSdk9KTzQ2RkwrdlJEc1NrM0pzMFlmU3ZoQzVXQ1lWaGE5UmUzekl4RFEwZWpOWWNyOXpnK1l0eWFqQWZvcWFLNHVJaHQ0MWRMcHprL1Q3c3c3dDhTU0hweUNvZUhqVm4zOUdHSGR3aCtmQndPNS9yMTY4M056ZE9tVFZOV1Z2N3ErblYxZFN3V1MxVlZsWHRoZlgwOWpVYkRMMEFORFExc05sdEpTVW1VQnJCWXJETm56cGlhbWc0ZlB2eXJhNUpJSko2RjZlbnBTa3BLK3ZyNlgzMGhPcDB1M29sdng3Znc1TW1UNnVwcWMzTnp1TDRBQUFBQUFBQUFBQkFkeEt3QUFBQUFBQUFBZmtUT3pzNWFXbHFCZ1lIbzZaY3ZYMTY4ZU5IV3lnb0tDdVBHamNPZlVxbFVGb3NsK21zUmlVUThTT1grL2Z1K3ZyNEhEeDQwTmpaR1N4SVRFNnVycTRYdm9VZVBIck5telJMOUZiK0tRcUc4ZmZ1MnNMQ3dvcUxDM3Q0K05UWDE4K2ZQYmEwOGJ0eTRQbjM2NEU4TEN3dnQ3ZTNIalJ0bmJtN09zMlp6Yy9QbXpadlYxZFduVEpraVlrdWFtNXZmdjM4dlpBVUpDUWs5UFQwUjl3WitIRVRzdjZBVkZvY3R5aWJEbFZWRFJrNUFqOWtjenRKSGQvTWE2emNPTURvK1loeUdZZG95Y3BzTmpBUHpYL0ZzWmFLa2NtWEMxTGxhMnR5SlVMUmw1TTZQblRRMTVRWjZlamovMWRTZXZXYjAxRUpQYlhUMW4xUi9DUzh1d0RDc2o3UXN2aFdidzRsNlg4Uzk4NVg5OUlTWE5ZcitVTHhjWjhCTXpYLzNiTnZmSU9GVHlmWHlVbEhlTC9qcE1KbE1iMi92cEtTazlldlhpeEt3Z21GWVFFQkFUVTNOcVZPbnVCZUdob2ErZVBIaTBxVkw2S21mbngvL09tMXBiVzBORHc5M2RIUVVIck9TbjUvdjV1YTJhZE1tN2hNMWk4WHk5UFEwTkRROGN1U0k4RmZKemMxMWNYRnhjWEdaTkdrU2htRTBHcTJwcVVtVTVoR0pSR1ZsNVpLU0VpYXp6WVJEUkNLUlJDSVZGUlh4TEplWGx4ODVjbVJiVzdGWXJFT0hEckZZckQvLy9GT1VsZ0FBQUFBQUFBQUFBQWpFckFBQUFBQUFBQUIrQW5sNWVYdjM3cFdRa0NBUWVFZW9hVFNhbnA0ZWQ4eks1czJiWDc1OEtmck9OVFEwRWhJUzBHTmxaZVhXMXRZdFc3YWNQSG15WDc5K0dJWmR2SGl4b0tCQStCNEdEaHlJWWxiS3lzcE9uanpabm5lR1lSaTJhdFVxWFYzZDJ0cmF3TURBaW9xS0wxKytWRlpXNHUxWnRHalJsU3RYTWpJeUpDVWxlVGJrY0RnMEdxMUhqeDU0ekFxRHdkaTNieCtUeWRUVzFvNlBqK2RlZWViTW1SY3ZYbXhzYkJ3MWFoVFBuMVJVVklZTkd4WVRFOE96ZnpFeE1XTmpZenM3T3lHTjc5T25EejZ5QzM1OCtSYUw5ZVVWZUJidUdHaTZZNkNwd1BYRlk4SVpIQTZHWVFQazVCUE5aa2o5THkyRVMyWkcwdWRTRE1QQ2kvTTM2QmtOVWxEQ01NelhaTVRkaXJMcytscnVQVGpwRCtMWloyRlR3L0hDM0lqaVFud0pCOFBXcGo5NFBXc1J5cXJDWUxOVkpmNDkybWYzMXNaWEs2ZTBXcWZmNTk3VkNwMEJKQUlCd3pBQzFtYnNpdjJ6UjNrV2l5WC8xM0lIL1lFUXMvSkxxcSt2MzdWcjE5T25UMDFOVGZ2MDZaT2NuTXkvRHBsTU5qTXphMnNQdWJtNVZDb1Z3N0NxcWlvcWxZb0hTdGJYMXpjM04rTlBlL1hxcGFIUlpoR3Vob1lHRk40aHZMWHk4dktxcXFvN2R1d3dOemQzY1hGQlNWeFNVMVByNitzVkZCUjRUdEU0SXBFNGUvWnN0TG0wdExTN3U3dXRyZTNhdFd1ZlBIbmk1dVltL0JYeDE3MXo1NDZEZzBOVlZWVmI2NGlKaWRuWjJSMDllcFJuK1lBQkE4NmZQNDloV0hWMWRYMTlQYzlmSHp4NFVGcGFhbVZsVlZKUzB0YWVWVlZWRlJVVlJXa25BQUFBQUFBQUFJRGZCOFNzQUFBQUFBQUFBSDRhWjg2YzZkKy9QODlDZDNmMzh2Snk3aVVXRmhaZkxjckFUVTVPRG45c2JHeThlL2Z1blR0M09qazVoWWVIcTZ1cmg0V0ZDYy9hWW1Oamd6OXVhR2k0ZGV1VzZDK05OMWhYVjFkSlNhbW1wa1paV2JsMzc5NUpTVWwyZG5aejU4N0ZxMUhvNk9qRXhzYnliSmlabWNrZFVNSm1zLzM5L1l1S2l0VFUxQklURTlIUUkvNVhIUjJkeU1oSVdWblpWNjllcGFlbnk4akk0SDh5TWpJYU9IRGd1WFBuMEU3b2REb0tENUtTa3ZMejgwTmhRT2dqZmZUb1VVaElTRUJBUU8vZXZURU1PM0xreUpjdlg5cjdmc0UzVXR6VWVLSGtMWG84V1YyenA5Uy81VGxTdjN3dW83UmdHUGEwcG5LUWdrakpKM0JNRGdmRHNQRTkxQzlObUtvdStXODZvdXk2bXBLV0ppdWRBZElrc2d5Wm5OOVFqMkpXSklpa2MyTW5EVSs2SW5CWEREYjdXdG1ITThVRlNlV2wvQ1dFeWlpdHJwa1pZYU1tWk5YVldEOUpSWUV2OG1TeE5ici9GVWtwYW1wb3E1M2lST0tFSGhvUHF5cjQvMVRTMG53d0wyZm5JTk1HQm4xM3p2UGpoVy9hOVFtQW44THIxNjkzN3R5SjhsRmxabVptWm1ZS1hFMVNVdkwrL2ZzQy80VHlxYng5K3hhRkEySVlabTl2ajVielBOMjBhZE95WmN0dTM3Nzk0Y01IL3AyZ05xU25wN2QxYnB3M2I1NnFxcXFtcG1aWVdGaFlXRmhrWktTeHNiR2xwU1dielk2TWpDUVFDS21wcWFtcHFTaG5HSWxFd2svalZDb1ZqMW5SMHRJS0R3OTNjbkk2ZGVvVWdVRFExZFZGRGV2VnF4ZitRdUhoNGUvZnY5K3pady8zaFFBOURnNE9SbmxXcmwrL25wS1NjdWpRSVc5djc3NTkrMXBaV2FIVnRMUzBac3lZd2Qxc1gxOWZQSmp5L1Buei9ER09TRlJVVkZSVVZGdWZzTE96czZXbFpWdC9CUUFBQUFBQUFBRHdlNEtZRlFBQUFBQUFBTUFQNVBQbnozZnYzc1V3ckxHeHNheXNERTNwbmpEaDMzSWtqeDQ5S2l3czVObWtvb0ozbExxVFpYcW1UcDM2K3ZYcjJOalllL2Z1TFYyNmxEKzdDUS91MUM5R1JrWVpHUm44NjhUSHgvdjUrVzNkdW5YeDRzVkM5aE1TRW9KaDJQdjM3NU9Ta25SMGRQQ0FGVkV3bWN5OWUvZmV2bjNiMHRMUzJkbDV3NFlOSkJMcDRNR0RrcEtTYkRiNzdkdTNJU0VoWkRJNU1qS3lvS0RBeDhmSDI5c2JyMytFb0tIYzVPUmtEdytQOFBCd1ZQRUhEZjFxYUdpZ2FDSDArZmZ1M1JzOWxaV1ZoWmlWSDhmRHFnbzhhT1BtcEQveG1KVkQrVG1KWlIvUjQ0MERCb3ErUXlZYXE4Y3c2Mzc2R3Y4TFdNRXdiSWlTU3R5RXFRSTNHYXlvdk50NFdHNURIZmZDdk1iNk04VUY1OTRWVnRLbzlucEdhZFBtQk9ibnhKZVdNRGovTDNZbHZEaWZqWEhPdlN0RXl3a1lkbUxrK043Uy93VlhYZnp3anErRmJCTGgzd1FxRDZiK3hlUndtR3gyRFozYSsybzA5MnArdVprS1l1Syt1WmtWVklyb2J4LzhGT2gwZW5oNCtMbHo1NVNWbFlPQ2duUjBkUGpYeWNyS0Nnd01wRktwVzdkdUZiSXJkTVhCTU16ZjM1KzdOcEM3dXp0L2JhRDc5KzgvZXZTSWZ5YzBHZzNEc0x0Mzc3WjE3VEF6TTFOVlZjVXdqRVFpYmRpd3djek16TkRRRU1Pd3k1Y3ZGeFlXZW5oNG9LaVU0dUxpWmN1V2JkKysvYSsvL3NJdzdPUEhqMHVYTHAwNGNTSytIMFZGeFdQSGpoMDVjbVQrL1BuWjJka1locG1hbWhvWkdhRy9OalkybHBTVVdGaFlUSjBxNEt1S3NvaGhHUGIwNlZNeE1URTlQVDBaR1JrbEpTWHVRbTk0eVR4RVhGd2NmN3hzMmJLWk0yZmlUd3NLQ2dJQ0FoUVZGYjI5dmFXbHBWRjV1KzNidHhNSWhGMjdkbkVYYWVyUm8wY2JuejBBQUFBQUFBQUFnTjhYeEt3QUFBQUFBQUFBZmlEbDVlVm9YSkJLcFRZME5LREhLS1VIR2xEa3J3M1UydHFLcHBoM0lRY0hCMTFkM2RteloxT3BWQ0ZKVm9oRUlzK29YamZLenM2K2ZmdjIwcVZMblp5Y01BeXpzN096dDdjL2ZQanc5dTNiUTBKQ3pwOC9mL3o0Y1Nzckt5MHRyWjQ5ZThiRnhibTR1TVRGeFhGbld4R2lxcXJxL2Z2M0dJYlYxTlNnL3lZU2lZUmhXRXRMeTdkL1o2QXJsVkZhVUpVY2VURXhKWEVKdExDV1RtdGlNTkJqSW9HZzliOHdFU2FialI3RWZ5cmh6bmNpblB0QWt5UDVyLzU3bXZVMDRFMDIvblN3b3ZKb1ZiV0w0NmRVMDZnVDcvenpwdkcvQ2lNY0REdGQvRzhkTG5FaU1YS01tV1hmLzc3YWRYUmE5UCt5eU9EZU56Y1p5UDlYYW9STUlKQkpwTXphR3A3VldsbXNUUy9TUkd3LytJazhlUEFnT0RpNHRMUjA2TkNoM3Q3ZU5CcE5YVjJkZTRYVzF0Ymp4NDlmdm54WlgxL2Z5OHVyYjkrK2FIbHNiR3hjWEJ3cWM4TmlzUll0V29SaG1MVzFOUXA1SERGaWhLYW1KcjZUQ1JNbXRMYTI4cnkwajQ4UGYzdHFhbW9XTGx4SUpwTWJHeHU5dkx6KytPT1ByNzRGUTBQRHhNUkVaV1hsbzBlUEdoa1pXVmhZb09XWEwxL0dNS3lwcVFrOURRa0pZYkZZdHJhMjNOdkt5Y250MnJXTGV3bVZTa1dsOGJLeXNoZ014b0FCQTlMUy9qdnlkWFIwZXZic2lWYXJyYTFGKzJleFdPWGw1VFFhcmJtNUdTVXRrNUdSVVZEZ3JTREdUVTFOVFUxTkRUMitmdjE2WUdDZ3JLenM0Y09IQnd3WWdLOFRFQkRnNk9qbzcrKy9hOWV1WWNPR2ZmVnpBQUFBQUFBQUFBRHcyNEtZRlFBQUFBQUFBTUFQWk5pd1lTamJ4NkpGaTdTMHRBSURBOUZ5VkNnaE5EUlVsTnBBblNjbUpvWm11dS9acytmZXZYdHRyYWFob1pHUWtOQlZML3I1OCtmYzNGdzBob3BoMkt0WHIxRHRobEdqUm1FWTl1WExGeGNYRjU1Tkdoc2I4Y2ZEaGczYnZIbXpwS1FrM3FTSkV5ZjI2ZE1uUGo1ZVhsNmV6V2FqNmZnZlAzNUVJN0xhMnRwMzd0eEJ4VEo0YWtEd08zandJUGRUN3BiMDZkT25LOTQ5K0U3TTcxNUhEendHbW5vUCtiZUVsbXRtQmg0c29pd3VVYk53SlhyTTRQd2JzM0xuODZkbUprT1dMSVlpUytycHRGbzZyWlpHcTZGVGEybTBHaHF0bGs1VEZwZHcxQi9JNG5ET3Z5K3FvUHczd00vNi84bFVScXYrRzFJZ0x5WmUwdEkwVkVtRitQOEQwU2dzVm01REhaUE5wakNaM01zZG5qMXVaREo0M3M2Ui9OZWhJOGZ6TEh4Ulc0MWhtRFNKeExObkRnZHJZVEV4REp1azNqTnAwcC84SDQ0NGtmVGZ5K2tOdEJ0Z3lMK09lbHhVQTRPM0dhQmJQSC8rM01YRlJVNU96dFhWZGY3OCtRVUZCV3ZXckxHeHNWbXpaZzFLUFpXWW1IajY5T25xNnVvVksxYlkyZGx4bDhneE1EQ1lNMmNPblU0L2VmSmt6NTQ5NTh5WmcyR1lycTZ1ZzRQRHExZi9SbHlkUG4yYSsrV09IVHVHWVZoWVdKaSt2dUQ0TFFhRHNYdjNiZ3FGY3U3Y3ViQ3dzRjI3ZGdsWkdhSFJhSUdCZ2ZIeDhYUG16QWtJQ09qVnF4ZVJTTVF3TENrcDZjcVZLMXBhV2tlUEhsVlRVNXN5WllxdHJlMjRjZU5RZmhRYWplYnI2N3RvMGFKQmd3Yng3TEMydG5iejVzMzQwd01IRG5EL0ZjLzFsWnVidTNIalJuejV2SG56ME1McjE2OWpHR1psWmVYZzRQRFZ6Nyt3c1BEWXNXTVpHUmxFSW5IRmloVkZSVVZGUlVYY0s4eWNPVE11TG03anhvMlRKMDllc21TSmlZbkpWL2NKQUFBQUFBQUFBT0EzQkRFckFBQUFBQUFBZ0o5R2VucjZ1M2U4eFVFcUt5dnh4elFhamZuL3g3bEZSeUtSR2hvYUdob2EwRk1ORFExNWVma1pNMllZR0JpMHRZbXNyR3pIWGt1Z3pNek12WHYzNGsveEtoVVhMbHdRY1E5WldWbjM3dDNqTGtpQmw2NlFsSlQ4OE9IRDRjT0h1ZGUvY2VNR2pVWlRWRlQ4YXN6S3BrMmJURTFOTVF4TFMwczdkZXFVdDdkM3IxNjkwQ0J1VlZXVnlHOFIvRUNreWYvRlp6UXk2UGhqTWxlY0IrTi9lVlpvYlBhb20vRU1EcnVXUnF1ajA5aHQ3TE9LUnZuN3c3dkNwZ1l6dFo3NHd1MERUWWdZNFgxTEk0bEFITjlEZmJEaXY0VkNIbForYm1XeDBxYlBrZUNLRk1Fd0xMZWhidEQxeTJ3TVc1dnhnSU5oS0w5TGVIRis5SWRpL2xjOCtUYnZiVlBEWDczN2FrcEpjekNNeGVIUVdheWI1YVVZaHIyYlk2a3UrZi9TSU5IWUxNbllNeGlHa1FoRW5oZmxSeUlROEtwRDNBZ1liNm9uMEYyR0R4L3U1ZVUxYk5nd0ZSVVZGSWF5ZVBIaXNMQXdBb0dncnE1Kyt2VHBzckt5Y2VQR0JRY0g4eGNNTWpFeE1URXhlZkRnQVNwWXMyTEZDclNjUnFQMTZkTUhSYjN3S0NvcUNnOFBieXZ6Vm5OejgrN2R1NTgvZis3ZzRLQ25wN2Q3OTI0Ykc1c05HemJzM3IzYnpNeE00Q1lsSlNXN2R1MHFMQ3cwTnpkM2RIU1VrNU5Ea1lqaDRlRi8vLzIzaVlsSmNIQ3dyNit2aDRmSHk1Y3ZiVzF0OFJRc0h6NThlUHo0OFowN2R4d2RIUzB0TGZuMzdPN3V6dk9pRkFvRkJhWndPM1RvMExObnoxSlNVZzRkT3VUdDdkMjNiMThyS3l0M2QvZTJQM0lNd3pBMm0vM2t5Wk1yVjY0OGV2UklSa1pHUWtLQ3dXQ2NPM2RPNE1wVHAwNVZVVkdKajQ5UFNVblIxTlEwTVRHeHQ3ZEhwWkVBQUFBQUFBQUFBQUFFWWxZQUFBQUFBQUFBUHk0V2kzWDE2dFdwVTZlaXB5RWhJZnkxZ1JnTUJqNlIzY2ZINTlhdFd4MTdyWEhqeHZYdTNmdnZ2Ly9HZHpWbHlwUzJ4aHEvaFQvLy9IUGF0R2tZaHUzYnQrL1dyVnQrZm42b3JnU1pUQjQzYnR6Z3dZUFhybDNMczBscGFlbUZDeGUwdExUd0pVcEtTamR2M2hUOVJkM2QzYk95c3REamhvWUdOcHROb1ZCUXdZaTZ1anBVQUFqRHNGNjllaGtaR2FGQlZsUmdBaVc4a1plWGg1aVZuNVFVNmI4T2dVYXV4Q0VrcnE4WVhoc0l3ekFGY2ZFN2syZDlkYmV2Nm1zTG14cWUxbFEyTU9nS1l1SW9jVXVBNlVqK05XTUZ4YUJ3NDJEWXVvd0hDbUxpOVF6YXVveUhiYTEyOTB2NTNTOWRuR2tKL0N6UU9STzNjdVhLeDQ4Zm56eDVFc093QVFNR3VMcTZHaG9hS2lrcHRiVjVTa29LZXBDVGt6TjQ4R0QwV0U1T3p0QlFRSW9kT3AzT3Z4QjUvdnk1bjUvZnAwK2Y1T1RreG84Zmo4Nk5ZV0ZoVzdac2NYTnpXN3AwNlpvMWErVGw1YmszdVh6NWNuQndNSWZEY1hkM256ZHZIb2ZEeWMzTnZYMzdkbUppWW5Oejg2SkZpelp0MmlRdUxyNW56NTdldlh1ZlBuMDZNVEhSd3NKaTBxUkpRNFlNMGRQVGk0aUljSEZ4T1hMa3lLdFhyL2JzMmNQVEhpa3BLUlFCZzhOUDV0ejY5ZXVYbjU4dkp5ZW5wNmNuSXlPanBLU2twNmNuTGk2T1FuRHdxeUZTVWxKQ0pwTXhESHY3OXEyN3U3dUtpb3FqbytPY09YTldyVm8xY3VSSTRaRXVOalkyZCsvZVRVbEpFUk1UZzRBVkFBQUFBQUFBQUFBOElHWUZBQUFBQUFBQXdLdW1wZ1k5eU12TGMzVjFiZGUyTGk0dWFGaXI4OHJMeTFldFdsVlVWR1JxYXFxZ29EQjA2TkNkTzNlaTlCN2N3c0xDOEFaUG5qeTViOSsrYmUzdzc3Ly9wdFBwVmxaV0F2L2FwMDhmWTJQakdUTm01T1hsN2QrL0gxOU9vVkR5OC9QNTE5ZlIwVkZVVk96b214T0FRQ0NReVdRbWs1bVdsb1poR0pGSVJKOWtZV0docHFZbWhtRVBId29ZdGg4M2JseGxaYVdtcHFhY25GelBuajBiR3h0VFUxT0RnNE8vK25JN2QrNGNPblJvcjE2OVdsdi9MZU95ZlBseVBBQUZsWTNRMTlmbkxqUHhIVENaVER6QnpDL3BIY2JDaU4zZENBekRNRXhEU2hwLy9QL3lyQkQvYXg5ZUd3akZzc2lJOE5VbUU0Z1locld5V0Z0ZXBKOGFOWUhJRjJTR1BLcXFPUHV1VVBpdWpCV1Vua3lmU3lRUU9CakhzaTl2VVRDQnZsQXB1dGRpdjdvYWk4T21zUVZreXhBbmtnai9yY05oY2dRa2xPRmdIUDZGMzhLOWUvZnFzYThrZy9tcHpaZ3hRMkFnUlFmUTZmUzB0TFFiTjI0OGV2U0l4V0lOR3paczhlTEZwYVdsQnc0Y21EUnBFbjlJQjc3Vnc0Y1BKU1FrUG43OGFHdHJ1MzM3OXJsejUySVk5dUxGQzFRYlRoUlpXVmxuejU1TlMwdVRsNWZmc21WTFhGemNxbFdydG16Wk1uZnVYR1ZsNVpDUUVCOGZuOWpZMk92WHJ5OWJ0bXpldkhrb2dPYlRwMC9Cd2NHcXFxcisvdjU2ZW5vWWhsMjdkczNYMTFkY1hOek16R3oxNnRXb0JoQzZMdGphMnBxYm00ZUVoTVRGeGNYRnhhMWZ2OTdHeGtaTFN5c3NMTXpkM1YxYVdscGNYSnpOWnFPckJ0ckswOVBUMDlOVGxQWlhWRlFJdkpDMXRMU0VoWVdKaVluaC8wYzBHZzJGS3VycDZjWEV4R2hxYXVJdmw1Q1FrSlNVSk9SVnpwMDdOMy8rL1BuejU0djRxWXFDeVdRdVhMaXdYWnZnRjdzdlg3NTBZVXNBQUFBQUFBQUFBSFFTeEt3QUFBQUFBQUFBZUZWWFY2TUhUVTFOcjE2OWF0ZTJkRHE5a3pFck5CcnQ1czJiMWRYVnJhMnQrdnI2TzNic3FLbXBJWkZJYTlldXJhaW9xS2lvNEZsLzJMQmhhSlJSWGw3ZXpNd016NHpDWnJPSnhQOFhIWER6NXMybXBpYUJSUjl3R2hvYUtORUlycXlzek03T2puOU5sSWlsRTI5VXNFZVBIalUxTmFFaHpGZXZYams2T3A0L2YvNnJ5V09pb3FMazVPU2NuSnhReForeXNyTFZxMWYzN3QxYjRNcEZSVVd4c2JGVUtoWERNRWRIUjN6NTFxMWJLUlJLWGw3ZXhZc1gxNjlmcjZHaG9hQ2dnUDYwYTljdTlHR2l1aGcyTmpZbzRRMk5SdVBPOHRKNVRDWlQ5RnBJUDZNR0ZVVnM1dVR1YmdXR1laaTJ6SCtWclQ1VFd2SEhLT2dFWWJEYnFnTDBkV2ZlRmVRMTFxM1ZOUmlvcUNSREZrT3hJRlFXcTV6U2tsUmVlcWE0Z01IaFlCaVdVVjBwUVNKSkVFa21TaW84ZXlBUmlhSkV5WERqWGordDZvdXloQVNHWWVONmFKRC9mK2pNdlMrZlVaRWdIcTluTFJ5bzhHOU9qbU9GdWM0dm5yVHIxYnRXYW1ycW16TGUwOTJ2eE16TVRFWkdwak43cUttcFNVdExlL1RvMGRPblQxdGJXeVVrSkdiTm1yVmt5UkkxTlRVL1A3K1VsQlFWRlJWRFE4TkxseTd4YklncUFTVW5KOVBwZEZOVFV3cUZNbi8rL0lDQUFCUWRPR3pZTUlFQkg5bloyYnQyN1VLUEd4b2FybCsvZnVQR2phS2lJZ0tCTUh2MmJEczdPeFVWRlFzTEMyOXZiejgvdnc4ZlBqZzVPVWxKU1hsN2U4K2FOZXZBZ1FNblQ1NE1Dd3NiT25Tb2xaWFZtREZqRGg4K1BHREFnSXFLaXNqSVNMUlBZMk5qVTFOVEdSbVpCdzhlb0tKRjNFYVBIcjFseTVZSER4NHNXTEFBTFpHWGx3OEtDa0tuWWhTTmdWOThWNnhZWVdKaXdyMDVqVWJ6OFBEZzJTZUh3M254NG9XNXVUbUtkM243OW0xNWVUbDM4U04zZDNlOElOR0ZDeGZ3M3dZOEZ4ZFRVMU44TllHVWxaV0YvTFZqV0N4V1MwdEx4N2JGM3dnQUFBQUFBQUFBZ0I4QnhLd0FBQUFBQUFBQWZpQ3ZYcjF5ZFhXdHJhM0ZNR3pFaUJISGpoMHJMeStmTjIrZUtOdU9HemN1TURBUWYzcnUzTG1uVDUvdTJyV3JaOCtlL0N0Lyt2VEoyOXQ3MmJKbHFQN09WMjNac3NYWTJCZzlycTZ1ZG5GeEVmazl0Yy9WcTFmMTlQUUtDd3RyYTJzZlAzNnNyS3pzNXViR25lems0c1dMWjg2Y0NRME4xZGJXeGhmeVZKMUFud2JlWUI1cGFXbXhzUUp5VVV5YU5BbkRNSEZ4OFlzWEw0NGZQeDdOL3MvTXpNUXdiT3JVcVdqZWYzNSsvcDA3ZCtiUG40L3FPOXk0Y1lQQlZWWUcvRVIwWlA4OVpwZ2NUbW5yZjBPLzNMV0Iyb3BaQ2N4L0ZWUHlGbjg2V2IwWFQvV2Z2akt5RTNwb1lCaDI3MHU1VDI3bXUrYW10cG94TVRrUkJkQzhuMlBadVRmRWEvN0RPK2hCOVlLVktoSVNYYnR6ME8wNEhJNlRrMU5SVVpHa3BPUzRjZVBNek16R2poMHJLeXY3Nk5Fakp5ZW42dXBxQW9GUVcxdDc0c1FKbnExUVNBZWJ6WTZNakJ3elpneVJTS1JRS0xhMnRnVUZCYWo2VDFOVFUxNWVIdjhyZnZqd0FYOU1JQkNpb3FKUXNNdnk1Y3Z4R0E0WkdSbGZYOStJaUFqdWlNWXhZOGJFeHNZbUp5ZGZ2bnc1UHo4ZnhmbWhhTXVVbEpTUWtCQUpDUWtVZWxKVVZDVHd6ZEpvTkUxTnpRVUxGaXhac2dSZnlHQXdLaXNyVWU0eEZMMGhLU21KL3FTdnJ6OWh3Z1R1UFFnTTc3aDc5MjU1ZWZua3laTXhEQnMrZkhob2FLaVFxKzN5NWN2YitwTzZ1dnJJa1FMcWYrRWs0QXNJQUFBQUFBQUFBS0J0RUxNQ0FBQUFBQUFBNE5XalJ3LzBRRTVPampzd1FoVGk0dUtkZWVtNnVqb0pDUWtmSDUrVEowK2lYYW1ycTErN2RvM0Q0YUM4S1doZzlMSEVNd0FBSUFCSlJFRlViOXUyYmVMaTRyNit2dHpiY28rS1ZWUlVSRVJFS0NrcHRWVytSMXhjdktTa3hOUFQ4L1RwMDNnVkJpRzB0TFNNakl6UTQvTHk4czY4UnlIeTgvUFQwOU9kblowTEN3dFhyVnFWbEpRVUhCeHNhR2c0ZE9oUWZCMzBOdVhrNUZDTmliYThlZk9HSjJFTXJyRHdLelZadU9ucDZVVkVSUFR1M1J1RnhkeTRjZVBPblRzV0ZoYW9TSVNabVJtTlJtdlBXL3dLTXBrc1pHVDBGL0FPWXozQjZDS3MrRzFwU2tsclNFcWh4eDlibWxtYy8rcmRpSEZsSjJKeUJOZkIrVUtoNURmVzQwOE41SG0vWldOVTFhUEdUa0tQVjZmZngyTldKSWpFTFlhRDUvYldubnIzZWlQeks5Rk9EWFI2d3FjUEdJYjFrSlFjcGFKMnZleWp3TlpNVk91cCtML1RUaDI5SzQvRzdtVm1abWI2UzljR3dnTXNPb1pBSUhoNmVwYVZsWTBlUFJydHFyeTgzTi9mLzg2ZE8vcjYra0gveDk2ZEI4UzB2NDhEUDlOTXM3VHZKSklrUW9rdTdjaStjOTBzV1NLN2EwbDBxV3VQaEVzTHNtY0pwVlNLMENwRlNrbVNTRnJWcFYzN011dnZqL2Z2ZSs3NXpHWXFWeTdQNjYrWk0yZk9PVE56NWl6djkvTitIaDhmZEl6QzFkZlh1N3E2Wm1Sa29DTk1YRnhjU1VuSnBrMmI3dDI3aDdLTW9KREhxMWV2dm4vL0h1Vlo0ZkY0N2UzdFZDb1ZaWm5pRWtLNFVJNFRMUzB0bENxR3crRjgvdndabGVseGQzYzNOemZYMXRZbXJwMUtwVTZlUEhuYXRHbDFkWFdDWnlWZlgxOWlpR0ZhV3BxNnVucS9mdjN3S2IvLy9ydGdqckg4L1B3VksxWWNPM2JNMHRJU2hhUW9LaXFpTkYxdWJtN3U3dTVmL0E0VEVoSk1UVTNScWMzQndXSHk1TWt0TFMwN2R1eVErRWY0Lys3ZnYzLy8vbjB4TTV3OGVWSjhVRXNua01ua2p1YnBhV2xwUVVGTEtPWVNBQUFBQUFBQUFNQjNBbUpXQUFBQUFBQUFBUHp3TlA0R0JnYjc5Ky92MEhzYkdocUlsUVU2eXRqWU9DZ29pRWFqblR0M0RrMGhrOGs5ZXZSNDhPREJ2bjM3cmwyN2hwSi9TRXRMVTZuVUhqMTZpRnFPcDZkblcxdmI5dTNiR1F5RzBCazBORFFPSFRxMFljTUdaMmZueTVjdjQwVnd1dGVaTTJlMHRMUk1UVTFSait5ZVBYdHUzYm8xZVBCZ1lwUU02cEtzcnE2V2taRkJVeGdNaG1EOGlxK3ZMK2wvNjZIZ3VCMHArQ0lySzRzSDZ3Z1NWWDZvMHlnVUNpcmI4YU42WGx1MU55cTh1N2NDczFULzU3K1QzMWhQZklraVFaNlZJOE5IOFNWV2tjUXNyYjZlSm1iOTVSUXdEQXV3SERjck1WcjhqbGpVM0RnbktXYUpqcDYzaVFXWlJIcFZWN3Y3MVhPK2VVYXFxTStjL0U5d3dJSHNGeDNkcXUrV2pZM05EQzF0Q1diOHIycHFhdXBpbHFZQkF3WU1HREFBdzdDNnVqcC9mLy9nNEdBTXc5YXVYYnRzMlRJeStYL0NmY3JLeXJadTNWcFNVbUp2Yjc5aHd3WU13eElURTdXMXRTMHRMVkhNQ203dTNMa0xGaXhBV1ZJS0N3dnQ3T3g4Zkh4UTFPREhqeDlqWW1JME5EVFFuUHI2K2tWRlJTRWhJU2ozeWJ4NTg5YXZYNzlnd1lMYTJ0cmR1M2VqQW0zNFlwODhlZUxsNVhYaXhBbVVGa1VNRm91MWFkT21lZlBtT1RzN2k1OHpKeWVIeStXaTgyQnBhU21Ed1pDWGwwY25pT25UcHhzWUdGUlZWVjI4ZUhIZXZIbDZlbm9zRnV2WXNXTjhTOWk3ZDYrOHZEeitGSlZHa3BhVy90SVh6Mi9NbURGTGx5NFZNME5IZzE4bFFhRlFRa0pDT3ZTVzFhdFhsNVdWb1ZqWXI3NDlBQUFBQUFBQUFBQTZEV0pXQUFBQUFBQUFBTjhSd1JvM1NGRlJFWVpoeE42KzZ1cnF5TWhJL0NtTlJwczRjU0o2L09USms4VEV4SWtUSjFwWVdJaFoxNGdSSXh3ZEhiMjh2UGJzMmVQdDdTMHF3dU9iaVkrUFQwMU4zYkZqQjc0bGNuSnlEZzRPUlVWRkN4Y3U1SnZaMGRFUmYyeGpZM1A0OEdHK0dmZ0c3aE94V0t5bXBpWTVPVGxKdG1ydjNyMlBIajNDbjZLQXBCVXJWaEMvTGs5UFQxVG5BbnpQMUduMGFiMzZQUGhZV3RuZU5xN0hQMytsMU9wSzRtekVQQ3VpWWxZNmFveUdwb2Z4U0hPMWYvcUpwMnRwSHg0K2FudG1tcGgzS1VsVHAvVHFnK2RyMlRsMCtJdmE2dHRseGZnTWNoU0t2OFZZcWYvYkZWT3FLd0pMQ3I3S0JvUC9pZzhmUGdRR0J0NjdkNis5dmQzTXpNelIwYkZQbno1bno1NDFOamEydExSRTg4VEh4eDg5ZXJTeHNkSEZ4UVd2ZlROdTNMaHg0OFpKRWZiMnhzYkcvUHo4bmoxNzRqWFIzcjE3aDg0MTZDbUdZY09HRFNzdExXVXltU2k4SXlZbUppUWtaUGJzMlhqT0dBYURjZXpZc1QxNzlwdzllN2F4c1hIejVzMGZQMzZVbFpYVjBOQ29xcXJhdW5YcmhRc1hSSjNta0thbUpuVHcvK0puejhuSmtaV1ZSWG5DM3I5L2p5SUlOVFEwYnQyNmhSSng1ZWZuWDd4NDBkVFUxTnJhdXJhMjF0VFVsQy9GaTcyOXZlQ0pyNjJ0emNyS1N1Z2FUNTgrM2Q3ZTd1VGs5UERodzRhR0JqU3h1Ym01c2JHeG9FRGNYdzkvVlYxZEhmOWRBQUFBQUFBQUFBQUFCR0pXQUFBQUFBQUFBUDhCVDU4K1ZWUlVKQllDS0MwdDlmTHl3cDhxS3l1am1KV2FtcG9EQnc0b0tTbHQyN2J0aTR0ZHVIQmhabWJtbzBlUExsKyt2R0xGQ3NFWjhKUWtPM2Jzd0hzM2VTSUtwblJSVTFPVGpvN09yRm16U2t0TGlkTTFOVFhQbmoyTFA0MkppUWtMQzl1elp3L3FOTVV3VEdqOW8rM2J0Myt4VGhPRHdiaDU4NmJRbDFwYVdoNDllcFNYbHpkNjlHaGlrWXY4L1B5SER4L09taldMbU5sRlUxTlQ0azhKdXNFU0hUMlh3Y2JtYWhwU0pKSnV4RTBLczkxVys1K3lJMCtxL3FmbUNGWHFud1FWYko3d21KWFNsdWJLdG44cVR5bFRhYnB5OGtMbnhERHNnTkV2dldYNFMzZ2tWbjdpaTVYaE0xTkxlNUdPM3VMa2g2djFCbzNyMFF2RE1CS0crVnVNblowWTg3RGlJOG9IYzhOaUhGNldxSTNEV1pHYUtQay9rNFJoMGxKU3pLOFVsQU82UzNSMGRGaFkyS2hSbzlhc1dZT2k5SnFibTlQVDA0T0RnOCtjT1NNdkwzL3MyTEhVMU5SZXZYb2RQWHAwMkxCaCtCdkhqaDNMbDRzbFB6OS8zYnAxZ3F2WXZYczMzeFE3TzdzdFc3WmdHQlliRzl1dlh6OTlmZjBQSHo3Z3IwcExTeDg4ZVBEWXNXTlRwa3hCUit3TEZ5N2N1blZyKy9idEJ3NGMyTGx6cDdlM045K3FpVkNBSmw2aFQ0elhyMThQSGp4WVNrcXFyYTJ0cUtnSXJZNUNvUlFVRkp3NGNjTGIyeHVmODhtVEozLysrYWVYbHhkZnhhTE5temNMbmo1OGZIeEVyYkdzck96MTY5ZE9UazcrL3Y1b08vRXRlZkhpaGRCNlR6d2VqeGdXWTJKaUFqRXJBQUFBQUFBQUFBRDRRTXdLQUFBQUFBQUE0SHVYazVQei92MTdETU91WGJ1R0Z5QVlQbno0bVRObitPYms4WGo3OSsrdnE2dno5UFFVTEpjajFKOS8vcG1ibTN2Ky9IbGpZMk5VQUFMMy9Qbnp5TWhJVktwbXdvUUpmSFZ3K3ZmdjMrVlA5ajhtVHB6WXYzOS9Db1gvTm8xT3B3OGZQaHgvbXBXVmhXSFl3SUVEOWZUMHhDenR0OTkrdzROYWhJcUtpa0tMd25HNTNIZnYzajE3OWd6VjEwRFphNUtTa29qejNMOS8vK0hEaDNQbXpCRy9kdEM5bEtsVUpVTEUwb0srLyt5cjdWek8xRjU5MUdqL3YydVp4ZVdtVkZjUTMwc2o5S2FMeXJQaStmYVY5N3ZYK0ZQYlB2MXVXVThRdFRIRWdKVldEaWVnT1AvRXU5ZXY2bXJGYlA4TUxlMFE2NG52Ryt1NUdMWWsrV0hXZEZ0MUdoM0RNRG1LZEpUTjFCV3BpY0VmQ3E5WjJNenEzUmQveS9iTVo3a045V0tXU2FRbnArQm5OdnJQbCtuSi8vdlp3WCtPZzRPRHBhVWxzWDZackt5c2w1ZVhnNFBENXMyYjI5dmJtVXptM0xsek4yN2NTQXg1UkZYbitCWmxhR2dZRlJXRlB5MHNMSFIwZE5UUjBTa3NMTnkvZi84dnYveUN2NFFpTTU0L2YxNWFXcnB4NDBiQnJTS1R5VHQyN0VDUEt5b3F1Rnl1bXByYWpCa3pYcjE2RlJFUmNlTEVDU2NuSjFHZkNOVXFDZ3NMYTI5dkh6OSt2S2dxTnA4L2YvN3c0UU9xWWZUNDhXTTJtNDFPRXkwdExaNmVucWgySHFxRGcyR1lrWkdSaW9yS3JsMjdybDI3cHFhbWhpL0V3c0pDOERSeDhlSkZVZHYyOGVOSGRCNjhjdVVLUHJHOHZOeloyYm1pb3NMTnpjM2MzQnlmenVQeC92enpUd3pEOXUvZi84VUFTZ0FBQUFBQUFBQUFQek9JV1FFQUFBQUFBQUI4ai9BRUp4d081NisvL2lLVHlVdVdMRGwxNnRTSER4OSsvLzEzVWU5S1NFaDQ5dXlacmEydDRFanVscGFXbXBvYXZtNUxETU1VRlJVUEhEamc0dUpTVjFlSHBwU1hsMk1ZRmhRVTlPclZLeU1qSXlxVnFxMnRQV3ZXTEdMZ0NCR1R5VVIxSE42K2ZSc2ZIeTkwbnZ6OGZBekRrcEtTS2l1RjU1WVlQWHEwa1pIUjBLRkRSWDhsSFdOcWFpcXFOaENTbTV0TGpGbkp6czUyY25KcWJHekVNSXhLcFpxWW1GaFpXWW1xRUFHK1Q3K29xTTNwclROUnM3ZUppaHBaUkswcm1oVDV6eUgvN01tUmYzOW9Zck9KTTlBbGlGblphbUMwcE44QS9La3lsZmJGYmN1dXE3MlFuM3V0Nkgwdmhzd3ZxdXJ2Ryt0Yk9SeWhjL2FSa1F1eG5rQ1ZraHFvb0NSTHBueHFhN1Y5SEJ0bE00MUJKcVBTUmY0V05ydUdqaGlvb0lpLzVVWngvc204bkM5dUE4ck9zbldRMFQ0akV3YVozRXRHUnBLM2dPOFpoVUloQnF5MHQ3ZW5wS1Rjdlh1M3ZMeWN4K09OR2pWcTgrYk5Bd1lNRUx1TWZ4YUZSenErZnYzYXpjMU5UVTN0L1BuelhsNWVibTV1VGs1T2MrZk9KYzUvN2RvMUdvMDJjK1pNbEZzRm5Rc0VGL3Y2OWV1K2ZmdWlvSTF0MjdiOS9mZmZ4RlBKbURGajlQWDFkWFIwTUF5cnI2Ky9jT0ZDWkdUazBLRkQyV3kyajQrUGo0L1BzR0hESmt5WXNHYk5HcjVxUVNpdkNUcGxSRVpHa2tna2ROWTdjZUpFWldXbHI2OHZNZVdKZ29MQ2dRTUgxcTVkdTIvZnZwTW5UK0tKVDJwcWFnUmpkMUFCT0FhRGdlb2k0ZE9aVEdaSlNjbWtTWlB3S1d3Mk95WW14c3ZMUzFkWDkrclZxM3poTCszdDdTWW1Kbi85OVZkOWZmM1JvMGNsckVZSEFBQUFBQUFBQU9BbkJERXJBQUFBQUFBQWdPOUlYbDdldlh2MzZ1cnF5c3JLaGcwYnh1VnlqeHc1OHZidDIxV3JWcTFldlZwYlc5dkx5K3ZCZ3dkU1VsS3FxcXJCd2NHb3Y0M0w1VEtaVENxVk9tL2V2QU1IRG93ZVBScGYycDkvL2lrakl5TXJLMXRhV3RyYzNHeGtaQ1M0VWlNam80aUlDTlRwaUdGWWVIZzRHbVMvWWNPRytmUG4wK24wVzdkdUVlZlB6TXhNVEV5azBXaGtNcm1xcXVydnYvOGVNbVFJaG1FRkJRWFhybDBUOCtuUzA5UFQwOU9GdnFTaG9TRjAyK0xpNGp3OFBJaFRVTGZvNnRXcjhWcEZHSWIxNk5FaklDQ0FPTnZqeDQ4TENnckViQXpmcXdNR0RGQlNVckt4c2JHeXNobzFhaFRxc0l5SWlFQlJMTGpjM0Z6VVJVb2NySTloMkl3Wk00U1dLQUxmMG5KZC9RMzZROFRNd09SeWYrMmpZNmFtZ1UrNVVwakhOdytEVEt3TkpMellUaDhaMlQ0QzVYNUVpZnBVNnBiOUl1WC9LZ0hON04zM3F2bllFNzlZM0NqSy8rdHRWbkZ6RTkvOEN2LzNUNlNRU0tQVTFCTXFQaVZWbHYrYUZITm56R1NxbEJRcTYwTU1XSGxZOFhGbGFxSWtXMEloU1dWTW5XdWtwUEovbndJNjBYOEVQQjZ2b0tEZzVjdVh6NTgvVDAxTmJXMXRKWlBKNDhlUFg3SmtpWUdCUVVlWFZsaFlHQmdZR0JrWnFhV2w1ZVhsSlNNanMyUEhEaktaZk9USWtRY1BIdGpaMlZsWldWR3BWQTZIbzZtcHFhT2pnNDU3R2hvYTh2THlvYUdoSkJJSkhUelJpU2szTnpjdkx3OVBEMGFqMFh4OWZZbXJrNVdWbFphV2pvMk5UVTFOVFU1T2JtOXZ0N1MwM0xkdm40S0NRbUZoNGIxNzk2S2lvbzRmUDA0bWt5MHRMYWRObTJacGFZbkNYekl6TTFITVNtWm1abXBxcW8yTmpiS3ljbVJrNU8zYnQzLzc3VGVVRlFhRmZxSXpoYUdoNGJKbHl5NWR1aFFVRkxSdzRVSzA5bFdyVm9uNkhoUVVGRFExTmE5ZnY5N1kyQ2dqSThQajhUSXpNMXRhV2thT0hJblA0K2pvK1B6NWMxVFlidXZXclN3V2k4bGtvdHcyYlcxdGVCRzlqSXlNalJzMyt2ajRLQ29xaWxvZEFBQUFBQUFBQUlDZkdjU3NBQUFBQUFBQUFMNGpMUzB0UVVGQlZDcFZWMWZYenM0dUp5Y25MaTV1enB3NUsxZXVSSUVSNXVibTkrL2ZUMGxKS1Nzck8zWHFGSXZGd2pPeVRKNDhlZDY4ZWNSUjREMTc5aXd0TFVXUHBhV2xodzBidG1YTEZxSHJ4UU5XTUF4YnNtVEp3NGNQSFIwZFZWUlVoTTdNNC9FQ0F3UHhwM3A2ZWc0T0RoaUdUWm8wQ1ErWDZTamltSGlpL3YzN2krbFd4QW5tajdsNTh5WkpSS1lOaE1WaUVUODFuVTRQQ1FuaG0rZjY5ZXY0RjRnamtVZzNiOTdrbTJodWJnNHhLOTN1YVZXRjBKaVY4cmJXZTM5L3VQL3h3L09hcXVSSnMvSHBSVTJOOXo5KzRKdFpVZnFmS2g2dC81dUNwWE9DU2dyeGdCVU13L3JMS2FDMS9LNC9PUHBUR1lwWkVab1Zwcmk1c2VUL0lscWlQNVY1dm4zbE1zU1lieDQyajNmaTNXdW1pSHd3Zk1na0VoNndnbUdZcnB4OFp6OFQrQzVrWkdTY1BIbXlxS2lvcmEwTlZlUXhOalllTjI3Y2hBa1RPbkU0dW5UcFVreE1URkZSRVpsTW5qdDM3cG8xYTFDTUJZVkNjWEZ4R1RKa3lNbVRKMTFkWFdrMDJycDE2eFl0V3VUaTRvSy9sMHdtNzkyNzE4ZkhoNit3anB5YzNKUXBVMWFzV0NHNHVrT0hEcVdscGFGOE1DaWN4ZExTY3U3Y3VYaFFpSzZ1N3FaTm0zNy8vZmZVMU5UdzhQQW5UNTRrSlNWcGFtb0dCd2RUcWRUTXpNdytmZm93R0F4M2QzZFVJd25Ec09Ua1pIMTlmVWRIeDVpWUdBNkhnd3E5YVdwcW9nVTZPRGc4ZnZ5WW1GamxyNy8rNG9zK3hEQnMxNjVkNk1IdTNic1BIejU4L2ZwMTlGUmVYbjdod29Yang0L0g1N1N4c1NHVHlVcEtTckt5c2pJeU1pZzhWRTVPams2blU2bFVCb05CbzlIb2RIcFdWdGF4WThjOFBEd09IejdjMFI4RkFBQUFBQUFBQU1EUEFHSldBQUFBQUFBQUFOOFJZMlBqMU5SVTRwU1FrQkJpN0lpcXF1clNwVXZ4WWVzSWw4dmxjRGpFdkNPSWdvTENzMmZQdUZ3dWw4c2xrOG5pWXpod1k4YU1HVE5takpnWlJvd1lnZm9DaWFQWVVVa2ROQUwrSytyWHIxKy9mdjA2OFVaZlgxL3h0WUU4UFQwaklpTEVMNFF2d1F6NHpqMnRyaUEremFuL2ZMdTArTzdmSmVrMVZUd01rOEt3VzlZVGVoUHlvK3g1OVZ3d2s4b28xWCt5c0RTeFdVSlh0Q016N2ZUN2Yycnh6T210YzgzQ2hqZ0RqN0JZeHY4V0h6RlVVc1lmWjlYVm9BZDlaZm5EUjdJKzEweE5lUENwclZXT1FySFYxbDAvWVBBb1ZYWEJMYUdRU09Hako1VTBOMTBwekx0WmtwL2JVTTgzQXduRFpDbENtajdlTmRSZkw4b1grdW5BZjRXaG9TR1ZTaDArZlBqQWdRTU5EUTJIRHg4dUdMMG5PVEtaekdhelY2eFlNV1BHREMwdExiNVhaODZjT1hyMDZJaUlpUGo0K01tVEp3dSszZHJhMnRyYVd2TFZqUjQ5T2k4dno4aklhTUNBQVVPR0RCa3laQWlOSnFUR0ZzcXdZbWxwV1ZWVmRmZnVYU1VsSlhTV0dUbHlKSVZDb1ZLcEZoWVdaREo1NE1DQkdJYTV1N3ZYMTlmVGFMU29xS2prNUdRWkdSazdPenRkWFYyMEtDcVY2dWZuaDlZeVlzU0k1T1JraXJDL1JsaFlHSHBnWW1JaS9oUmdhMnRyYTJ2N3hVK3FyNit2b3FKaVptWW04WGNEQUFBQUFBQUFBT0RuQWpFckFBQUFBQUFBZ08rYXFHUW5SRkpTVW9JQkt4SysyaFgvMG1MNzlldUhZbUk2WityVXFaTW1UUkxhR1VtMGRldldyVnUzZG5vdDREdFUzTnowZDJ0emVXdnJyUStGWWFWRjd4c2I4SmRJR0hiTzFIcHVuMy9pbnpKcXF3T0s4M3ZRR2VONjlHcm5jdGhjSHBsRUdxbXF2bWJBUCtWVXF0dmJoSzZJeWVVMEVWS3dLRlA1KzlwYk9QKzh1bGhud00yU2dzOU1KZ25EUnFtcVQ5THNqYWFYdDdYaWFWVG05OVVsdnYxSlZmbW01MCtuOXRLZTJWdDdrbVp2R2ZJWGR1YStzbko3RFVmc05SeFIwOTZlV2wzeHRMckM4MjEyRzVlRFlkZ0FlVVg2L3diTmNIazhyOXpzWFZuUDBRemd2NHRLcFo0L2Y3NkxDOEdUZnl4ZHVuVFpzbVZpNWxSVVZMUzN0N2UzdCsvaUdoRXJLeXNyS3l2SjUxZFhWeWZtYThGemhqazVPZUhKeHFTa3BKU1ZsVkZJb3RDRjRHRXhKQkxwaStlSXI0aVluUVVBQUFBQUFBQUFBT0FETVNzQUFBQUFBQUFBOEVQNXhwMlI0THRpZUMva001UEpOMUdlSW4zUmJQUjg3WC9pUXRxNW5HVXBqN2dZeHVKeXIxdllTSWxJUVZUWTFDaHFSZG95c2l2NkQycGhzeFdwMHF2MS9nbHphV0F4VVlvWGZJcWxlbzhhMjJVdGJEWlZTa3FhRU9ZVjlmR2ZzbFAzL3k1ZCszOExpZmxVNWwvMFBuUHFYRkdyenZ4Y2M2UG92Wk9Cb1JhRFA2bUdLbzAyWFV1YnplUGg4U2lMZFBTSU0zeG9ibHFha3BCVVdTNXE0ZUNuOVMvRklQN2JTQ1FTK1granNnQUFBQUFBQUFBQWdQOFdhTWNFQUFBQUFBQUFBQUIrRUlJQkt4aUduVGUxSmdhc1lCaTJQZk1aQ2l1cFpiWm5mcTR4VVZFVGZCZUh4N3RUVmlKcVJkWHRiYTVEaktrQzNmeEZ6WTBvMk9YK3g5SnB2ZnFnaVlJRmV0bzRuT052WCtGUDcveGRjcVV3YjdtdWZ2U25zam1KTVcxY3pqeHQzZG05Ky9JdHZMU2wrZERyekFzRnVSd2U3K3o3dDQ2RGhqb09IS3BCWnhEbmFlZHl0bVE4eFovNnZNdGVycXZmVjFZT3c3QTdaU1hMVXg4Si9Zb0FBQUFBQUFBQUFBQUFRTGY0VHc0aUFRQUFBQUFBQUFBQWdJVFdwejFKcjZuQ241NTQ5L3JFdXh6OGFVcDFoZUJiZUJqbS9DSVZCYUFJMWNMaFBLM2lmMk5pNVNlOElOSFNwd21ocFVVOFllL05iYWliOXVqQmEwSXVGZ3pESEo4L3ZWR2MvMnRTREVxUnNqRTl1WjFRdXllMXV0SWhOYkYvUk9EWi9MY2NIZy9Ec0dZTysxRE95NzdoZ1N0U0V4TXJQK0VyT3Z2K2JmSC9sUnhDUVR6em44UXh1VnkzN0JkemttSWdZQVVBQUFBQUFBQUFBQURndXdKNVZnQUFBQUFBQUFCZkUwbEVrUkVBSkFIN3o3K2hqc1djK1BCZWxNMDBNeldOMDNsdm5ESlNpSzgrcTY3Y3FEK0V3K08xY1RpTmJGWjFlMXZXNTVwejc5OCtydnBDQVoxN0h6K1lxS3J4ZUJpVHk2bGx0aitxK09qNk1oMS90WmJaYnZzNFRvMUdNMUJRbHFGUTBPL2F4dUdVdFRUbk56VUlMcTJCelZyeU5BRi9XdGJhN0p2MzVoY1Z0YWhQWmFFZml2SWE2NFZ1UXh1WGM3a3c3M0poWG0rRzdEU3RQdU43YW5ua3ZPU2JKNjJtYXRqOWtOd0c0VXNBM1FYKzdLQXJZUDhCQUFBQUFBQUFnQjhHeEt3QUFBQUFBQUFBdmlib1JnSmRRU2FUdTNzVGZrejFMTmFraC9mbjl0RzVXdlNlNzZYcnhmazNpdk9GSmtRaGVsSlZRUXE0UUp4eTdPMnJZNFQ2UGtKVnQ3ZC9NZlpGbEcwdlVpV2Z1YXkxK1h4Kzd2bjhYS0d2U2hpd012UmVpT1JyQkYwRUp3dlFGVklDaGNrQUFBQUFBQUFBQVB4SHdRMGVBQUFBQUFBQTRHdUNiaVRRRlJDejh1OXBaTE1FQTFhUUx3YXNBUERWd2NrQ2RBV0ZBc1B3QUFBQUFBQUFBT0FIQVEwRUFBQUFBQUFBZ0s4SnVwRkFWOEQrQThCUEFnTFVRRmZBeVFJQUFBQUFBQUFBZmhnUXN3SUFBQUFBQUFENG1xQWJDWFFhaVVTQ2Jtd0FmaEp3c2dCZEFmc1BBQUFBQUFBQUFQd3dJR1lGQUFBQUFBQUE4RFZKU1VsQjJBSG9IQnFOMXQyYkFBRDRSa2dra3JTMGRIZHZCZmhQb2xLcEpCS3B1N2NDQUFBQUFBQUFBTURYQVRFckFBQUFBQUFBZ0s4TUlnOUE1OENlQThCUEJmN3lvSE5nendFQUFBQUFBQUNBSHduRXJBQUFBQUFBQUFDK01pcVZLaVVGOXhxZ1kyQzNBZUJuSXkwdERYbTVRRWRSS0JRb0RBUUFBQUFBQUFBQVB4Sm9FQVFBQUFBQUFBQjhaU1FTU1ZaV3RydTNBdnpITUJpTTd0NEVBTUMzQmljTDBGRndzZ0FBQUFBQUFBQ0FId3pFckFBQUFBQUFBQUMrUGdxRkFyMUtRSEt5c3JLUVpBV0FueENaVEphUmtlbnVyUUQvR1RJeU1wQmtCUUFBQUFBQUFBQitNTkFtQ0FBQUFBQUFBUGhYME9sMDZJa0VrcENSa2FGU3FkMjlGZDhJVlFvcW9RQ0pVS1JJM2IwSjN3aU5Sb05zSzBBU0RBYURScU4xOTFZQUFBQUFBQUFBQVBqS0lHWUZBQUFBQUFBQThHK2gwV2dLQ2dxUVB3T0lJU3NyKzFQMVFTcFRmNklQQzdwQ25mWVRwYXFpVXFtS2lvcGtNa1IwQVpGa1pHVG9kSHAzYndVQUFBQUFBQUFBZ0s4UDJvNEJBQUFBQUFBQS95SXltYXlvcVBoVEJTVUFDVWxMU3lzb0tQdzhHVllRcFovczg0Sk9HNlNnMU4yYjhFMUpTVWtwS0NoQVVBSVFSS0ZRNU9YbDRVSUNBQUFBQUFBQUFINVVVQUlXQUFBQUFBQUE4SytUa1pGaE1CZ3NGcXU5dlozTlpuZjM1b0R1UkNhVHFWUXFqVVlqa1g2VzBpZEU4aFJwT1FxbENmNEZRS3hlREJsWnlzL1lZc05nTUJnTUJwUEpaREtaTEJhcnV6Y0hkQ2Qwc3FCU3FaQ3REUUFBQUFBQUFBQitiT1I5Ky9aMTl6YUFuMXBGUmNYYXRXdno4dktzcmEyN3ZyVFMwdEw0K1BnZVBYb3dHRjh0aTNKb2FPajU4K2V0ckt5SUEwQTVIRTVSVVpHVWxGUzNEQUpyYlcyVmxwYnU0a0pTVWxMWWJMYXlzakxmOUJjdlhwU1hsNnVycTR0cEZlTHhlUGZ1M1pPWGw1ZVhseWRPejg3T2JtNXVGbHltaEo0K2Zmcm16WnMrZmZwUXZ0UTRXMXRibTUrZnI2cXErbFdhcnREU0doc2JWVlJVT3JjRVB6Ky9aOCtlalJ3NXN0UGJrSitmZi92MmJSVVZGU1VscFpjdlgwcEpTWWtxNkY1Zlh4OGRIVDFvMEtCT3I2dTR1RGczTjdkMzc5NmRYZ0t1cHFibTJiTm5DZ29LTWpJeVhWK2FHTTNOemQwN0FydmI5M2xCeGNYRmJXMXRjbkp5blZ1MTVMN0R6OTRWbno5L1BuandZSHQ3KzRBQkE3N2xlcjluUEI3djhlUEgwdExTZkQ5eDV6eC8vdnpqeDQrOWV2V1NaT2Fpb3FMVTFGUUZCUVhCUGJtMHRQVHAwNmNNQmtOQlFhSHJXeVZVZTN0N1FrSUNpOFZTVTFQcjRxS1NrcExDdzhPMXRiWHg3N0M0dUZoSnFRT0Q0eU1qSTN2MjdQbTlqUjR1S3l0TFRFekVNRXhMUzh2R3h1YXJMSk5FSXBISlpCcU54bUF3cUZRcW1Vd21rOGtVOEhOQS9ZNTBPaDFWQXFKUUtEOW53QW9TKytudjR1YW03dDRLOEYwYjM3UFh3cjc5dTNzcnVnMEtWbUF3R0RRYURVNFdQeFZwYVdrYWpmWXZuU3p1M3IzYjBOQ0FZWmlPam82VmxkWFhXdXgvUW01dWJtWm1adS9ldmIvSy9kZm56NTh6TWpLMHRiVWxuSC9seXBVOEhrK1Nkb3h6NTg2ZE9ISGkxMTkvRlQvYnQyeUUrZUcxdExUd2VMek9sV1o3OU9pUnZiMjl0YlYxSjlyVGVEeGVZR0FnZzhIb2RGc2NqOGY3dWhlVG56OS85dlgxYlcxdDFkWFYvWXFMbFZ4MWRYVmRYUjI2cVV4UFQ2K3JxOVBRMEpEODdRME5EWmN1WGVyWHI5Ky8zVVlubEllSHg2Wk5tNlpObTZhb3FCZ1ZGUlVVRkdSaFlmRnZSQnkydDdjL2Z2eFlXVm01MDIzeXRiVzFpWW1KZ3UxUm56NTlLaWdvRU44a0x0VGJ0Mit2WHIwcUl5UFRzMmZQem0wU2htSEJ3Y0h2Mzc4Zk5HZ1FtODFPU2tyUzBkRVJPbHRrWktTWGw5ZllzV08vMkV4YVgxKy9ZTUVDUlVYRjc3UDVxNmFtaG05SHpjL1A1L0Y0SGRwN2s1S1MyR3cyM3pGRTFKRWhMaTZ1b2FGQjhEZEtUMDkvK3ZTcHRyYjI5OVlnSTFSZFhSMmJ6Y1ovL2ZUMDlGZXZYbjJEbnpnMU5WVkZSUVh2a0lxTGk2dXVydGJTMHZxMzF3c0ErTm44aktOMndIZmwxS2xUejU4LzM3cDFhNGZleFdhelcxdGJCWHZYSWlNanZiMjl6NTA3TjNiczJLKzFoYTlmdjM3dzRNR2VQWHVJRTJ0cmE2ZE5tN1o5Ky9hVksxZmlzeFVVRkloYWlKNmUzcEFoUS9DbnpjM05IZG9HQ29XQ1h6WjVlWG5GeHNaZXYzNGRYWkN4V0t4TGx5NTljUW5EaHc4Zk5Xb1UvcFRENFd6ZHVwVk1KaWNrSlBDRnZ4dytmUGoxNjllUEh6OVdWVlVWdGJUYzNOeHQyN1lkT0hCZy92ejV4R1Z1MjdhTndXQ0VoNGQzN3FieDdObXoyZG5aVDU4Ky9lS2NjWEZ4dTNmdlRrbEpFYnl6RlRwdVcweWpURjFkbloyZFhYRnhzWldqTEFpcEFBQWdBRWxFUVZTVmxaK2ZueVRieVdReTQrTGl6TXpNOExYZnZIbXp1Ymw1L2ZyMWtyeGRxTnpjM0tOSGovYnUzYnRQbno0N2QrNnNxS2h3ZG5aZXNHQ0I0RGNaSHgvdjZ1cXFycTV1WVdFaGFtbjE5ZldGaFlYNStmbHNOdHZPemc3RHNIZnYzaDA4ZUhELy92MjZ1cnJoNGVHQmdZSFBuajBUZkdOVFUxTnRiVzFsWldWRlJVVnhjWEZ0YmUzdTNidkZiUGFyVjYvV3JWdDM5dXpacjlXWEtWUkdSc2FHRFJ2MjdOa3piZG8wTkNVd01CQTFOWXF4Yk5reS9QYTFvYUhoN2R1M0VxNU9RME9qWDc5K2ZCTzdmWi9uMDlqWU9IbnlaRk5UVTM5L2Z3bmZVbFpXOXZyMTZ6ZHYzcngrL2RyWjJYbnc0TUVTdnJGN1AzdGJXeHVIdzVGa2dXUXlXWklHaStibTVwQ1FFQmtaR1h4MyttbDVlSGhRcWRSdDI3WnhPSnpWcTFmdjNyMTd5WklsZlBPd1dLeUdob2FxcXFyeTh2S1BIejhXRmhiYTJOaFlXbHFLV2V5aFE0Y3dEQXNMQy92aUJyUzB0S3haczRiSlpFWkZSUW0rdW52MzdveU1qUGo0ZU1rLzBjdVhMOFhQTUdUSUVPSXByN1MwZE9QR2pXdldyT2xvRkdCcmErdXFWYXVtVHAyS2YyT3hzYkhCd2NGejVzeEJUMU5TVWh3Y0hCWXVYTGg5KzNaSkdseGV2WHExYmR1MnFWT25lbnQ3ZDJoTC91dFFIMlIzYndVQTNXT1Vxc2FqeWsvZHZSWGd1emFsVjUvdTNvVHZncFNVMUgraUN3R0FmMGxSVVZGb2FDamZSRHFkdm1iTm1zaklTREZ2SERObURMRlY1K3pac3c4ZVBNakt5dm9xVzdWejU4NmtwS1E3ZCs1STByVmZVRkR3NU1tVDhlUEhYN2x5cGE2dVRuQ0d0V3ZYNGdQUHlzdkwzNzE3eHpkRDl6YkMvUEFzTEN3V0xsem80dUtDbnFhbnA3OTQ4VUxVeklNR0RSb3paZ3ordExXMXRhS2lBcytKbFpHUndlUHh4Szl1K1BEaDZCWWdKeWRuLy83OTY5ZXYzN0psU3ljMnU3R3gwZEhSY2ZUbzBjdVhMMGRUT0J6T0Y3TnppVzgwcUsrdnYzRGh3cUpGaThhUEh5L2haclMwdE9UbTV1Yms1T1RrNURBWWpMMTc5MHI4Q1lRSURnNzI4ZkZKU0VoUVYxZi84ODgvTVF5N2ZmdTI1RU9WMHRQVHZiMjlpNHVManh3NUltcWU2T2pvNHVMaVRtemJ6Smt6eFE5TllUS1pyYTJ0WEM0WHc3RHc4UENFaElTOHZMeFRwMDU5bGJFeFJBOGVQTml4WTRlL3Y3K3BxV25ubG5EbzBLRzdkKzlldm55WnIyWDF4bzBiRnk1Y1NFdExVMVJVeENlK2VmTkdzQUh0eFlzWFpETFowTkFRUmJmazVlVmR1SEJCUzB2TDJOaTRjNXVFUXZHb1ZPcWNPWE9pbzZPM2J0MXFiVzI5Yjk4K3dRR0hjWEZ4V1ZsWlpXVmxRaHRTaGcwYmhyZlFjamljM056YzJ0cGE5RFFnSU9Eang0OTg4OXZZMkZBb0ZERTlHaG9hR2wwUDhXeHBhU0cyNHBKSXBHZlBudTNjdWZQeDQ4ZkVvVDU3OSs2bFVxbVhMMThXdXBEOC9QenQyN2Z2M0xuVHhNUUVuN2g2OVdwN2UvdWRPM2ZpVTI3Y3VISHo1azAvUHorK2VDOG1rN2wzNzE1MWRmWGJ0Mi96SGVmOS9QeFNVbEptekpqUnhZLzVSVi9sY09IbTVwYVNraElXRnFhcHFjbmo4ZHpkM2N2S3lzek56Y1VNbWpwejVzd1hqOHhFMHRMU3ExZXZKazc1KysrL2x5MWJObmJzMkhQbnpxR21XbWRuNTRFREJ3WUZCWFZvNCtQajR6ZHUzTGg3OSs1Rml4YWhLUVlHQnVibTVwTDBiUUVBZmhJUXN3SzZVMlptNXExYnQ5Q1FDd25mY3ZyMGFYTno4NDBiTjliVTFGeStmSm52d2owK1BsNUpTVWw4ZDFwRFE4UGp4NDhGcDFNb2xNbVRKM2Z3RS93aklpTEMzOTlmYUg2WDF0WldCd2NIWXN6S2lCRWpPclR3T1hQbTRQY2J5c3JLQlFVRmE5YXN1WHIxcXF5c0xKUEo5UFQwL09JU1ZxOWVUWXhaU1U1T3JxMnQzYlJwRTEvQVNubDVlVlpXbG8yTmpaaUFGWlFnQWNPdzBhTkhFeWVHaElTVWxKUXNYTGp3L3YzN3hPbFNVbEpUcDA1RlY0ZXpaczBTWEZwUVVKQ2lvbUp0YlcxNmV2cWNPWE02bHlPSHlXUlNxZFRzN0d4YlcxdkJWOFBEd3cwTURBU25zOWxzUjBmSDR1TGkwYU5ISnlVbCtmajRPRG82Zm5GZDBkSFJ6czdPYTlldTdXaXNsUmlvSFpiTDVaTEo1R3ZYcnJtNnV1N2R1emMxTlJYMVgzSzVYUHkrNHBkZmZ0SFMwZ29JQ01DSE5Nbkp5ZFhYMSsvWXNhT3hzYkhwLzZDWHFGVHF6Smt6NWVUa0doc2IwOUxTQklPbC9QMzlyMSsvM3Q3ZTN0YlcxdGpZeUJjY29LeXN2SGp4NHU0YVg0SlRVMU9Ua3BKeWRuYW0wV2lvNGVEU3BVc2ZQbndRLzY1NTgrYmhqUkY1ZVhuMjl2WVNybTdod29YNzkrL25tL2k5N2ZQb25yTkhqeDVpNW1sc2JQVDE5UzB0TGYzdzRjT0hEeC9hMnRyUW5xYW5wL2ZwMHlmSlkxYTY5N012V3JRb0p5ZEhrdTNVMDlPN2QrK2VaSjhKWUtpVlZyREJqc1BoekpneG83Mjl2YjI5dmJtNXViVzFsZmdxalVaak1wbmlUN0tTTzNyMDZJY1BIeVpObW5UMzdsM2lkRXRMeS9MeThwU1VsTUdEQno5NjlJanZYZlBtemJ0NTgrYm56NS81cHR2YTJ0cloyYUVHTWxHZVBIbWlycTZPUDYyb3FFQkhtSTV1ZVZSVTFQUG56NG50bUFVRkJiS3lzdmhoMmNURXhNN09MaUFnSURrNStmRGh3OFFtRmFGUThObml4WXM3dWlYL052eXM4UTFTT2dId3M1bmFxOC9SdDErbjR4RDhrQ2drMHR6ZXdzZlhBZ0E2RFc4QVlUS1ozMnlsK2ZuNUJ3NGM2TkJibEpTVWZIeDgwT1BTMHRJTEZ5NVlXbHJpRzE5V1ZsWlJVV0Z2YisvbTVvYW04SGk4dHJZMmxNRU9YOGpseTVlSkRUdmw1ZVVLQ2dvZFRVdVFscFltdEh0YlQwOHZQajUrMTY1ZGVOQTJrYTZ1N2krLy9JSS9SUU5tVEV4TU5tN2NLUFJHM3Q3ZVh2eU40YmR2aFBtWkpTY25uemx6UmxUenBxMnRMVEZtaGMrU0pVdkUzNUdoblFvRkJLQjdQYUZqRGo5OCtGQlpXU24wN1VPSERrVzdNWVZDYVd4c1JDTXhVUGZudVhQbjhEK09LSUlSVVlMWWJIWjlmYjNRbHlnVWlxeXNiRnhjM01PSEQxRkxDN3FwUk8wenc0WU5reVQxUzA1T0RsL29nSzZ1YnYvKy9kRjNZbXhzakVKRERoNDhhRzl2NytIaDRlN3VMcmlGUXNkbGFXaG82T25wUlVSRVRKNDhtWGpuaTBoTFN3OGFOQ2dtSmdhbDBzUzF0Yld4V0N3OHNvVEZZcUdjdm53ZnhNVEVSTUowcWhpR2VYdDdPems1UFh6NDBNSEJJU2dvNkNzT1ZHaHBhZkh4OFZGU1Vpb3ZMNCtJaU1Dbnk4cktUcGd3NGNTSkU0SnRCZExTMGlnQUNIbjA2TkhkdTNjZEhCd3NMQ3lZVEdaV1ZwYW9qRTFwYVdtZW5wNlptWmxYcjE0MU16UERwL040UEZkWDEvTHk4cVNrSkdKMFN4ZlI2WFFVZERWOStuUVV3REZqeG96cjE2OFBIVHFVYjZ0TVRFemV2WHQzNXN3WndZVXNXclJJMUtqQzhQRHc2dXBxWWtLT0owK2VxS21wVlZWVjNiaHhBMDFoTXBrY0RvZjQ5emMxTmUxNnpFcFlXQmp4UE1oZ01HSmpZOWxzOXAwN2QrenQ3WjgvZjQ3UzUyUmtaRGc0T0tDbmlJYUdCdDdNUWlLUldscGFsaXhac21iTm1vMGJOd3Btb0srcnE5dTFhMWRzYkt5T2prNU5UUTFmek1xZE8zZXFxNnZkM2QxSkpGSmRYUjEraE9Gd09Da3BLY2JHeHFXbHBYd0wxTmZYUncrT0h6Lys2dFdyRG4za1pjdVdqUnMzRHNVWWRlVnd3ZWZSbzBmMzd0MGJQMzY4cHFZbStrNDJiZHIwKysrLysvbjViZHUyVGRTN1RwdzRJU1VsSldIT2ZoYUxKUml6RWhNVGcyRVlhdS9GTUN3eE1iRzF0WFhtekprZDJuaDB6a1dJVXlRY3FRZ0ErRWxBekFyb05rMU5UUzR1THVycTZyTm56NWI4WFpxYW1pUVN5Y3pNek1QRFkrM2F0WDUrZnZndDkvdjM3N096cytmTm15ZitIRnhlWGk3MExsZGVYcjRyTVN1b1dVRm83Z3JCdUc5SkFpT0lpRVBBbHk5ZlhseGNIQmdZdUduVHB2UG56OHZLeW9vWkFJR3UyTkJGRXRMWTJNamxjb09EZzhsazhyUnAwOUJ0R0lsRVFzVVh3c1BEMFJpTHNySXk0a0tvVkNyeFVpOHBLV25Rb0VFcUtpb0ZCUVZhV2xwME9yMjJ0dGJMeTR0T3AwZEZSUkVEdmV2cTZzaGtNcnFta1pLUzR2c3FYcjE2OWViTkczUnBjdS9lUFM2WEt5WUJiRnRiMjUwN2Q5RGpqSXdNZExtSnhxL1BtREhEd2NHaFg3OStxTU52L3Z6NTZHWVAzYkxXMXRZS0habkhaclAvK09PUDFOVFVMVnUyckYrLzNzbko2ZlRwMCtycTZuaW9yeWdCQVFFa0VvbVljNkxyMFAwQWFqaFRVVkU1ZCs3Y2pSczM4RGlueHNaR3ZrRWVmLy85ZDJ4c0xIcnM0T0F3ZS9ic3pNeE1ZMk5qSXlNalZWVlZkWFYxRFEyTlhyMTZhV2xwaWU5b3JLMnRSYTFkTkJwTlRrNU9RVUZCV1ZsWldWbFpUVTFOWFYzOU94blIyTGR2MzRzWEx5NWV2SGpMbGkwWExsd3dNek83YytlT21IYVEwNmRQWDd4NGtUakYwTkJRd213TlU2Wk1FVHE5Vy9aNU1kQk51UGlZRlhsNStlVGtaR2xwYVYxZFhUazV1UmN2WGdRR0Job1pHYUcwUXcwTkRYeGhLRGdLaFVLOFJlejJ6MDZqMGRhdFd5ZCtIaFRwajJ0cmF4TTFnckM2dWhvRkt3ZzlYR01ZcHE2dTN1MXhXdDJJeCtNVkZoYWFtNXNiR3h1anVqeEtTa3JLeXNvcUtpcnE2dXFkTGdVbEtEUTBOREF3VUVWRjVmWHIxMmxwYWNSa0pFcEtTcDZlbmxRcXRhNnU3dGl4WTN3NXVuLzc3YmZnNE9DaW9pSzhVaDdhcFZGYjU2eFpzOUN0ZFUxTnpmTGx5OWV0VzRlYWUrN2R1M2YyN0ZtK2JVRHRCUW9LQ2hJbVA1T1Nra0xINmx1M2J0SHA5TGx6NTZMcFhDNDNOemZYd01BQWIyNmdVcWw3OSs0ZE1XTEU3dDI3TjIzYUZCTVRneCtLbzZPaitab1hlVHhlVkZRVWc4RklUazVPVGs0V3N3SHo1OCtYdkpYd3F5QTJxWHpMOVFMd014amJRM09Jb25KT1BYK3JPZ0RJck41OTFlbGZyZHd0QUFEQm00OGFHeHUvMlVwYldsbzZsTjJrdGJWVjhOTHIyTEZqZUlxUjY5ZXZlM3Q3S3lnbzRGa0dYN3g0WVdkbmQrN2NPVEhaV0NzcUtsUlVWQ1JQK29zS000V0dob2FIaHdzTlgyQXdHRy9ldkhuejVvM2c5dHZhMmhKalZ1TGo0MVZWVmZYMTlhOWV2Y3BrTWwxY1hKcWFtazZkT2tWY1YxVlZsWXFLaXFpTzdXL2ZDUE9UbzFLcFFuTllTcEpoMTk3ZWZ0bXlaVUpmQ2c4UFAzbnlKUDcwNGNPSEpCSXBOalkyTGk2T09Odnk1Y3N2WDc0Y0VCQWdkQ0gzNzk5SExYNE1CdVBjdVhQejU4L2Z2MysvZ29JQ25pUEIyZGxaYUR2WWd3Y1BSRFVDOEFrT0RnNE9EaGI2MHFoUm82NWR1OWJZMlBqczJUTnRiZTF4NDhZRkJnWk9uVHAxNzk2OStNM3lYMy85aFVjQThObXdZY1BxMWF2OS9mMVI2eXR1NDhhTm16WnRLaWtweWNySzJySmxTMVZWRlFwa0dUdDJiRXRMUzNsNU9mcHIwT2wwRkZuUzBOQWdkTUFlVG1nS29oNDllaVFsSlIwL2ZweHZ1cnU3KzYxYnQvQldvTURBd0gzNzl0MjdkNjhyWlc3b2RQckpreWUzYnQycXE2djdGUU5XVUxESXg0OGZVWTRLWW9PQXRyYjJoQWtUYnQrK3pXUXk5ZlQwOExlZ0hOSjR6RXBWVlpXcnErdVFJVU5RMThDaFE0ZUNnNFA5L2YySmh5d2VqeGNiRyt2djc0OWFLbGFzV0lFM01pTXBLU25GeGNWejU4NzlpZ0VyNkV0cmFXbEJqNmRQbjI1c2JIenIxaTIrZzlMTGx5OXJhbXJNemMwblRKZ1FIUjM5NXMwYkp5Y25OemMzdlAxTlFVR2h0cmFXUXFFSUxiSThac3dZWW00UDlLNC8vdmpqanovK1FGTWNIQnphMnRvQ0F3Ty80dWZDSFR4NGtFcWxCZ1FFbEplWHE2dXJqeG8xS2lJaVl0R2lSY1RSTzVjdVhTS20zRmkwYUJHK3dmMzc5NzkxNjVhTGkwdEFRTUNzV2JQNGZoU1VUU1EyTnRiT3ptN0hqaDE4cHkwT2gzUCsvUGtSSTBhZ2hxUEl5RWkrV05MVTFGVEJDQXc4eEsyd3NGRHk4emlIdzJFeW1hZ2xDbDF2ZE9Wd1FaeFNYVjI5Wjg4ZVdWbFpZaldBOGVQSEd4a1pYYjU4MmNiR1Jzd1k2Zm56NTB1WTF1WFlzV1BYcjEvbm14Z1ZGVVduMHlkTW1JQ2VCZ1VGa1Vpa2tTTkhvb09WVUlKaGN3QUFJQW1JV1FIZGc4dmxidHUycmFTazVPclZxNTFJNWJkOCtmS0tpb3BMbHk3OThjY2ZQajQrS0JFZnVxTUlEdzhYbFI5MSt2VHA3dTd1bXBxYWdzTW1QRDA5Mjl2YkpWbDFTa3JLbXpkdjBIMStXbG9hbW9pdXJwaE1KakhFR3ljNGd1ZjMzMytYN0lNS3QzUG56amR2M3FTbHBlWGs1QXdiTmt4OHpWMit6elZod2dROEZ5c2VIb3N5bFBCNFBGVE53ZDNkblMrSzM5allHTS8yVmwxZG5aYVd0bm56NXVMaTRwa3paOTY0Y2NQRXhHVEhqaDJmUDMvVzA5TzdlZk1tSHBzZkdSbTViZHMyUElrT2hVTGhTMS9oN2UyTk4zRGN2bjBidzdBMWE5WUkvUlNIRHg4ZU9YSWtLam1CcnYvUTI5SFRzckt5bHk5ZjRoZVg0OGFOUXpmU3VibTVIaDRldzRZTkUreUJibXRyYzNSMFJKVjMwYjJjaDRkSFdWblovdjM3UDMzNnRIWHJWbEdSenMrZVBYdng0b1dabVpteXNqTGUzTVBqOFhnOG50RFdIMks5RWpGWG9pZ0NZOWV1WFlKWGtOdTNiMSt3WUVGNGVIaGhZYUcwdEhTZlB2OGtDWStOamJXMnR1N1ZxeGZLdXJGdTNicE8xT2loMCtsaVlyRlJxSUdvSkNWb3N4MGRIVVdWZXZYMzl6Y3lNdXJvSmdrYVBIanc0Y09ITjIvZW5KcWFhbVptSm40TWxtRFVHbzFHRTB5bktaVFEzNzI3OW5sUkFUUm8xQkVhY0NEKzQrRHBLMDZmUHYzaXhRc2RIUjI4VGhhUHgydHRiUjAwYUJBeEF4T0tVQ0VPZmZzZVBqdVZTdjNpTWZQcTFhdkVwOVhWMWVJejYwUkhSMGRIUnd0OXlkYldWbkFZMDg5bXdvUUpnbldDaURaczJDQXF1Z0psOUJHVkVkZlMwdExYMS9mR2pSdHVibTRtSmlhWExsMjZlUEZpU0VpSXY3OC9PcmpsNXVZbUpTVVZGUlg1K1BnWUdSbE5uejU5NWNxVmZCdUQ5cC9hMmxwemMzTm5aMmM4RnpTS2QwRkRZY3JMeTlGTk1ucUtuNitKMER3dUxpNTRIbXp4K3ZYckZ4VVZWVmhZbUpHUk1YZnVYRHp6YWtGQlFYTnpzMkNCb1prelp3NGFOS2lwcVluWVp2cjA2Vk8rU3dXVXpJWkNvVnk1Y2tYOEJvd1pNK1lieDZ4a1ptYWlCMTFwcndRQWlMSld6MkJ6Um9mckE0S2Z4TzhESkUySkJ3Q1FISDRqV1ZKUzhzMVdhbVJrOU1VU2xrUm1abWFDMVkzMzdObURUeFRjK01MQ1FwUmdYOVF5ZVR4ZVZWVVZpOFdTUE9tdnA2Y242bktUbDVjbkRtbGdNcG0zYjk4Mk5UWFYwUkdlQzRyWTlZc0dOcVNtcHM2YU5ZdEVJdlhxMVF1RnlFK2RPcFg0ZHRSSEhoOGZML1MydlZzYVliNDRsdWtIVUZoWWlJcHI4M2k4dXJxNnZMdzhTUm9aY0tHaG9hMnRyU2djLy83OSt4a1pHU2haaFlLQ2dxam1GMkxwaXVMaTRweWNIQ3FWZXVQR2pkYldWaEtKaFA5cWVQS2VreWRQRXB0M29xS2krRUk5VkZSVWZIMTlGeXhZRUJnWWlCZi9uVE5uanRDKzByeThQQWxqVmt4TlRmSDJVajdvKy9uMTExL3hFVGhCUVVGbzZCYytEeXFSWTJkblI5ejRob2FHOFBCd2xFWER5Y2tKYnptcHJLeGN1WElsYWxkQlZjQzh2YjM1V3EzeDdMWjhXWUhuekpremI5NDg5UGp4NDhjOWV2VEEwMElndWJtNUZSVVZlRjRjS3BXS0h2Q1ZZRWE3QWY1dlFvM1lyYTJ0eFA4WG5VNUhvU2NKQ1FtaU91OVJJb3FyVjYvaWtSemEydG9jRGdmL09QZ243YlJkdTNaRlJVV2h1c2FmUG4wYU8zYnNybDI3Rmk1Y1NKekgzTno4MkxGaitGTjNkL2ViTjIraXgwMU5UV3ZXck9IeGVDZFBua1RmeHZyMTYrL2Z2Ky9rNUJRZUhvNG5wcG85ZTNaNWVibUtpc3JHalJ1WExsMHFMeS9QRjNhREVwek1uajJiNzB0ak1wbENEMG9NQmdPMW1vb1pQSVorRng2UHg5ZVdjdVhLRlFVRmhhU2tKUFQwd1lNSGFNU09yS3lzckt3c1NsWTBidHc0NGo1dllXRmhiVzB0dEQ3VTA2ZFBpYVc0QkxlMnNMQlE4c0pZSFRWdDJqUVpHWmxqeDQ2aGZkTEd4c2JEdytQang0L3g4ZkZzTm52eDRzVVRKMDVjdFdvVjhTMm9MU1V0TFExdm1qQTBORlJUVTR1TGk4TmozVjYvZm8yR3Njbkt5bHBZV0docWF1SlYxQmN1WElqMnh2RHc4SktTRWc4UEQvUWw5T3JWQ3o4MS9QWFhYOFhGeGI2K3ZtSzJYUHlyZkZCN0YvNzM3K0xoQXNkbXM3ZHMyVkpSVVhIa3lCRys5aGtQRHc5Ylc5dk5temVIaFlWSmZneVgzTHQzNzE2K2ZEbDM3bHowY3hRVUZLRDJRS0hadFhGWldWa2RUZTBHQUFBUXN3SzZCNWZMZFhWMWZmVG8wY2FORzBra2t0QTREejUwT3AwdkNjb2ZmL3lSbjU4ZkV4UGo2ZW5wN094Y1YxY1hFaEtpcTZ1TDM2VVFmZnIwS1RRMEZKMys1ZVhscDA2ZGloS2Q0VFBzMjdkdjBLQkJ6NTQ5Vzd0MkxkOTcwU1VDU2xXeVlNRUNkSVdCcWdBbUp5ZWpHeDQwMkxxbHBRVVBxaURDbzZTL0ZtbHBhUzh2cjhMQ3dtSERoclcwdElncFNTalkwb0ZobUk2T0RqRzN6YjE3OTFBWGRYeDhmRWxKeVl3Wk00WVBIMDZjMzkzZG5maGRSVWRIYzdsY2MzTnpmSXFYbDFkU1V0TG16WnY5L2YwZEhSMTlmWDBaRE1iVHAwOTM3dHc1ZXZSb0p5ZW5MMzZpTjIvZTVPVGtqQmt6cG0vZnZ2akVodzhmVmxkWG81RTAydHJhcXFxcWVFTlBjSER3N3QyN0h6NThxS0tpOHY3OSszbno1bGxaV1MxZXZQajE2OWZFeGFLTDFCVXJWdkN0cnJ5ODNNbko2Y1dMRjhUVXNuUTYvZEtsUzcvLy92djU4K2VMaW9yYzNOendZVXhFWGw1ZUtQNWFzSzFIYU91UG1aa1ozcHVPcmtSdGJXM3hHMFZjWFYzZC9mdjNqWXlNK080d1VTQTVtVXcyTURENDg4OC9lVHhlVUZBUVNuK1NrcExpNit0YlhWM3Q1dWFHVnlmOU42aXFxdUszd1VSTUpoUGQrTEZZTERzN082RWpKOFFYbWVxUXlaTW5oNGFHOHFYRWxOeUNCUXNrS2Rrck5FZDBkKzN6WXQ2ZW01dUxhaTEvY1VYaWpSbzFpbGoyRlEwNkljYXNmSWVmWFJJYUdocDhqVm00aW9xS3RXdlh6cGd4Zys5T0dDZW1CQ3pBV1ZsWkNRMmVTRXRMUXp1bnZyNytzR0hEQkdmUTFkV3RxNnM3Y2VLRXFhbnBxVk9uNkhUNm9rV0xidCsrdlc3ZHVvaUlpSlNVbEZXclZ1M1pzK2ZzMmJNb0FtLzU4dVVIRGh3d05EUVV1alJCRFEwTnFCSnpUVTBOaWw1Q1QxRitIVDRvR2V5aVJZc2tIQjJGV2hiUWlTWXlNaEsxRnVIdDNVRkJRYWlSVVpRaFE0YmN1SEZqLy83OXhIYkc5Ky9mejU0OTI4cks2dno1ODVKc3c3ZFVWRlNFbjFXN1VwWWJBQ0RLcXY0RGZkNjlMbWhxa0dCZThITXhWZFVZMzFPcnU3Y0NnQjhRM2xGVVgxLy84dVhMYjN5RlUxcGFLaTh2LzhYYkRRNkhJemdNWThDQUFYamZUM3Q3T3lwaEVCOGZ2MlBIRHZ3MmR1TEVpZmo4SVNFaHhLQ1FtcG9hRm91bHI2OHZlV2NrU2xSZ1lHQkFIQWZGNC9HMmI5OGVFeFBqNGVFaEttYkZ5c3FLR013ZEhSM05aclB4a1JKRlJVWDE5ZlVkR3RuU0xZMHdrbS9lZjllU0pVdlFUUk1hRllBR0J1emV2UnY5ME1SQUpSeXh3ZVQ0OGVQNDI5RzlESHB2U1VrSjNyL09COTJhSWVnM0Nnb0tHang0OExoeDR6UTBOUERBQXR6bzBhT0pYWjRvcW9iUHdJRURyMXk1WW1CZ0lHb2tWU2YwNzkvZnpzNnVpd3R4Y25JaTNtWVdGQlRnYlJROWUvWlVVbEpDSHcyVjl0YlIwV2x0YmIxMTZ4YU5Sc1B6b0NRbEpRVUhCM3Q0ZU9CeEhzUXhiQ2dUT1I0aTV1RGdNSGZ1WEw1WXE5dTNiMGRIUnd1T1VrTkQrUGdtOHYyYitNWlErZnY3b3hHbnFhbXArSmhHUHFqOVBDd3NUTlFnUURzN3V5N0dyQXdmUHJ4UG56NW9UQXU2blplODFHOXpjL09DQlF2eTgvT1hMMStlbnA0ZUd4dGJWMWRYVjFlbnJLeGNYRnk4YTljdXZOU09xcXJxbGkxYnBrMmJobHBmM2QzZFMwcEtUcDgramRyWW56eDVnb2JFQ09ZVE9uVG9rTkIrZ1JzM2JxQmZDZzBlMDlmWDU0dnRReDQvZmx4UlVTR1lrQmlQdHVSeXVWRlJVVnBhV25oclRGWldscWFtcHVRSkxaU1VsSWpSalFrSkNlakJnZ1VMME4renNiRXhKQ1FFVDNNK2FkSWtvWitvMDNKeWNpb3JLMUZyejlTcFUvWDA5TFMwdE1oazhzMmJOK3ZyNjlldFd5ZDB0RXhTVXRLRkN4ZEVaZng2Ky9ZdE1aY3RpbTVCeVU0bVQ1NnNxS2pZMHRMaTdlMDlaY29VRXhPVHRyWTJWMWZYMnRyYTJOalluajE3TmpVMXZYMzdkdTdjdVVKL0VVR3ZYNy8rWXJzMENnS1RzQkFQSXVad2dmQjR2UDM3OTZlbnB5OWN1RkN3SkorZW50NmVQWHRjWFYxWHIxNTk3dHc1b2Q5aGJXMnRoT0d6Z25YWlVONGRmTDBvZ21mWHJsM3k4dkk3ZHV3WVBYcTAwQ3FCNkxUcjVlVlZVMU56OE9CQlNWYU40bVBDd3NJV0wxN2M5WlpoQU1CL0ZNU3NnRzZBUXVQbnpwMjdjZVBHT1hQbW9QNHQ4WHIzN3MwWHN5SWxKWFhzMkxHMWE5ZWlJQlYvZi8rV2xoWm5aK2Z4NDhmWDFkVmR2SGpSd3NJQ1Q0djYxMTkvb1hoZTlQVFFvVVA1K2ZsK2ZuN29NcnFxcXFxdXJtN2d3SUdxcXFwNDZqYmN5NWN2OC9QekowNmNTS1ZTaHc0ZE9uUG1URmRYMTZxcUtpc3JLMkpvZklkcUEzV2RscGFXbHBZV2lrckc4NllJbWpObkRtckNJT3JkdXpjeGFVRnViaTdxb2o1MzdweTh2UHpldlh2NThnZnl4YXlnZkRaNGdFSkRRME5FUk1UeTVjczNiTmhnYW1xNmV2VnFPenU3bVRObkhqOSszTnJhR3MrQ0l4NjZXYlcxdFowMGFSSStNU01qUTFaV2xxOURuVTlOVGMzYXRXdlYxTlNPSHovT2QxTlVVMU56OSs1ZGJXMXQ0akpSNlVjWEY1ZlBueis3dUxnNE9EZ1FYNUtYbDc5dzRjSWZmL3dSRXhPVG5wN3U0dUxDZDZzUUZoYVdtWms1ZE9oUVloYyt1czFtc1ZoQzB4SVFlK1dSYmR1MkNVYkRGQmNYMzc5L2Y4eVlNYUl5VDZBa2l2UG16VHQxNnRTMmJkdmEydHIyN05tam82UGo3T3dzK3V2aFYxNWVMaTh2WDE5ZnorUHhpb3VMOGNZeVVhRVBOQnFOVHFkcmFXa0ovUlh3b1JKY0xsZGJXNXVZNnVCZjB1bUFGZFR6TFVuKzUzMzc5Z2xPL0s3MmVRUWROaE1URXpkdDJpUnFucXFxS253RTNxZFBuOUNvRnhRVUx5MHRMYXFGOGZ2LzdKS2dVcW1pUmhtaUpoSVZGUlV4d3hCL0hxMnRyY1hGeFNqazR2UG56eVVsSmVqTTB0YldKdXF3b0tDZ1FDS1JoRGJoMWRiVzRrR281ZVhsbHk5ZkZwVUc3T0RCZzFWVlZYaGhxUWtUSnBCSUpKVG9TMVZWMWN2THk5blpHZTE3UFhyMG1ESmx5cnQzNzFCUzFpbFRwZ2pOY0lzTER3OG4zdHVmT1hOR2FJMW5mQ1BSTVZsOERUVSt1cnE2ZkZsOFltSml5c3ZMRnl4WUlINy9GeHJsYytEQUFXbHBhZFM4aTJIWXhZc1hFeE1UL2Z6OEJGdlZ2ekUybTQydW5kQmcyWDlqc0E0QWdFR2hIQnoyaTEzeXcrN2VFUERkT1RWU1pIVVBBRUJYRUZzMnZMMjl6NTQ5KzgwR0FiUFo3QTBiTnBTVWxQejY2Ni9MbHk4WGN6c21OR1psNmRLbHhOcEE2ZW5wS0lDZ3BhV0Y3eDcyNDhlUFo4NmNJU1pSd0FzK1dsaFlFRWZZZjFGQlFRRzZsc1lidGJoY2JrTkRBNWxNRnRVMWk2U2twSmlhbXFKWUVCU0lnRi9jcHFhbW9oRUxLQ1hERi9NUWQyOGp6SS90MHFWTExCYXJzTEJ3Ky9idHMyYk5RdmM0V2xwYS92NytMQmFMV0sxRHFQajRlQzZYR3hjWHQzMzc5cHMzYitycjYxT3BWSGQzOTd0MzcrSUpYMFdwcjYrL2ZmdTJnWUhCNE1HRDBUNHZkTVNkaERvZGZOYmEyb3B5WHVJYUdoclFQMHZvd0RCbFpXWFU4SmlWbFVWTWdWQmRYWTJIK0FqdWZvS3VYNy91NStjWEZSVkZvOUhRZjdOdjM3NEJBUUcxdGJVTUJnTVBQa012V1Z0Ymk0cEk0SEE0ZUEwWERvZVRuNS9QVjlLbHNMQ1F4V0xoRTN2MzdtMXRiWTBlYTJ0cjQwTXBBZ01ERXhNVDhWcTZDUWtKL3Y3K25wNmVLTWp2elpzMytJMGhobUd1cnE2dXJxNUN0MmYvL3YwQkFRRVJFUkVTTmpkMXd1WExsd3NMQzMxOGZGQXZQaXFyaExjRzQ0TVNoWktWbFVWdlFmbE55V1F5cW9Pc3JxN080L0VlUG55SVdpVFFXb2dCQkZWVlZjK2ZQMGU3YUh0N08rcDlYN3AwS2ZIMDhmNzkrMGVQSGxsWldRbHRhTkxVMUNRKy9jTE56QVFBQUNBQVNVUkJWT1dYWDRSV2FYRjJkbzZKaVJGVHdDVWhJYUc4dkx4ZnYzN29LWS9IUzB0TG8xQW8rRnNNREF6NHNzN3dHVHg0TUhHd0xsNkZwNm1weWR6Y0hOODlrT3ZYcjMvMVViaVBIajJpMCttb3Y2WkhqeDZvRUY1Ylc5dVpNMmRZTEJaZnBKU1hseGVlVFZ4S1NxcERHY3ZDd3NMd0hmWFVxVk1ORFEyby9mekdqUnZsNWVXYk5tMGlrOGxsWldVSkNRbnQ3ZTBqUjQ0c0t5dERNNHZKMG8xUzhnd2FOTWpCd1dINjlPbWlvbEpRQ3h0K1RPdmk0UUp4YzNNTERnNGVNV0lFWHVXS3o5eTVjMUZYMS96NTg4K2RPeWU0SC9MVmRoZVBHQjZFTi9UaEI0Ujc5KzZOR3pkdTZkS2xiVzF0TzNiczBOSFJFZXhOdzcxOSsvYkpreWViTjIrV3NFMEpwV0UyTmphR21CVUFmbG9Rc3dLNndkU3BVNnVycXhjdlhzemhjQW9LQ2laTm1vUXVsTmxzdHJ1Nys3Smx5L2l1Ym0xdGJZVzJJeWdxS3FLN1gxUW5hTWlRSVdqSVNFVkZ4WVVMRnhRVUZOQTFVR3RyYTJob3FLNnVMajZ3UTBkSDUrclZxLzcrL2lnbUdvWHFqeGd4UWs5UFQ3QWt4UDc5Ky9QejgxMWRYWVZtM1NCaXNWajM3dDBUT2gxLzNOcmFpcTVkT29GS3BaYVdsdUpqWFBUMTljbGs4b1lORy9odXNZZ0dEaHdvNGNJakl5TmZ2WHExYWRNbXdlNUFMcGVMdHkvZ1kraHhDZ29LdDIvZlJsZnp2L3p5aTRlSGg2T2o0OXUzYi92MjdYdjA2RkZKR29BcUt5dFJvc3U4dkR4aUgzWlpXWm1KaVFuKzlNR0RCM2gwem9zWEwxRGY1SU1IRC83KysrL0ZpeGVqOGU3RTBURFhybDFqTXBuTGx5L0hPeEdycTZzOVBUMURRMFBsNWVWOWZIeXNyYTJGNW13OGZQaXdvYUhoeVpNblhWeGNybDY5dW5MbHlxbFRwMUlvbE1yS3lpTkhqc2pJeVBqNCtQQmR3a1pIUnpjM04zY29mSVFQNmtjbmJnK2J6Y1l2Y0RNek0xR1NnTkdqUjZ1cnE4Zkd4aVlrSkh6NDhHSExsaTBvVEVyQ0s3K05HemZpanlkUG51em82SWhHRi9GVmg4RVI2NGJ5S1Nnb3VIang0c3laTSsvZXZUdHQyclNUSjA5T216YnQzK2pVVEU5UC8vanhJM3FzbzZNallhNEZRYUl5dS9MaEsyamF2ZnU4S0V3bUU0MGJ5TTdPcnFxcUV0VitFUmNYeDlkOGlkK2FxcXFxNGlraXhQZ09QenY0dXA0OWU0YkhnNTQ2ZGVyMDZkUFoyZGtvMEpQWUxFV1VrcElpNm14NCtQQmhkWFYxMUJ6RFpESlBuVG9sR0RTSlZGUlVIRGh3Z0U2bml4cUFkZmp3WWVMVHhNUkVOcHZOWXJGTVRFekV4NnhNbno0ZEJTT2lpRVowQUVkbkVEOC9QOEhOa0pXVjdWREFDZ3FlSThiUHRiVzFoWVNFREJ3NEVJODdrVnhJU01pelo4KzJiTm1DRDVncktpcEtTMHZyOUhYQ1YzVDA2Tkdpb2lMMHVPdWpEQUVBb2l6czJ6L3FZK25Wb3ZmZHZTSGdPK0l4Yk9RdktsQUFIb0IvWFVWRnhjR0RCM2Z2M28xRzB2L2JLQlNLcTZ2cm1UTm5BZ01EYjk2OE9YSGl4RFZyMWhnYUdnck95V2F6QmNPWGs1T1Q4YXZXL1B4OGZEcVpURWE1S3A4OGVkSzNiOTgrZmZwa1oyY0xCbTJqenUrT1ZudFVVVkZCbFpTUmhJU0UxTlJVT3pzN3ZpYTdtcHFhOCtmUGp4Z3hnampTRENVL2VQSGlCVjRmRm9tUGo2ZlQ2Y1hGeGNYRnhVMU5UZVhsNVdKcWtuWmpJOHpQQUtYRFNVbEpRVTBFeEwxUldscGFhTlYxWXV3KzZ0UkUreXFkVHNlSEs2eGN1WktZMHpRb0tJaE1KdHZhMnFLU0hMZHYzNWFXbGk0cEtlbmJ0eStlcG9MTlpndE4zQ3RLWldVbFh2c0Q5ZlIzOEtQL2Z6NCtQcGN2WHhhY0hoSVNFaElTSWpqOXlaTW5xUGxsL2ZyMWVJNFpOSVloSmlZR1BSWTZEb3JQMEtGRFAzNzhHQm9hdW1qUm90TFNVaktacktDZ2NPSENoWTV1UDV2Tnh1dS9jRGljek16TW5Kd2M0Z3hNSnBQRDRlRHoyTmpZNEVFSk1qSXkrRGpQaElRRUtTa3AvQ2thKzJSaVlpTG1pUEhxMVN0Zlg5OGpSNDRJSm83S3pjMGxIaUxZYkxhUGo4L2l4WXUvU3JYWmd3Y1A0bTNnS0ZzR2NSdFE2SStZdHg4L2ZyeWhvVUZOVFUxVlZWVlJVUkZ2amlnc0xIUndjSkNXbGtaSGdOYldWbUxNU21GaElYN0RmdXJVcWFLaW9zV0xGKy9hdFl1NDVJaUlpRWVQSGsyWU1LRXI5ODV5Y25MdDdlM0V4UEI4QjZYcjE2OFQ1OC9LeXFxdXJ0YlMwa0l4RUNVbEplUEhqeGNmcy9MeDQwYzh0d3FlRVFRWk9uVG8vUG56eThyS2lvcUswSDRTSHgvZjZjOGlTa0pDZ3BtWjJlZlBuOUZmUmxWVjFjcks2dVRKaytYbDViMTc5OTY4ZVRPYXJhbXB5YzNOamJoNXlOR2pSOUhvSnZGUTFpZ2tOemYzOHVYTHc0Y1BmL3o0TVpQSlBIdjJySzZ1N3BvMWExYXVYSW1Ya0NaR082SGhVa0paV0ZoczJMRGgrdlhyTzNiczhQTHljbkJ3V0xCZ2dXRDJGOVFOaEY5YWRQRnd3V1F5OSs3ZEd4WVdabUJnY083Y09URlhMTnUzYjZmVDZiNit2Z3NYTGx5OWV2V3FWYXVJamJSVHBremhHN2dyU21CZ0lQR245L1B6dzBPWE9Cek92bjM3U0NRUzZsQ1F4RysvL1phWW1CZ1NFdkxGbXUvb3E0dU1qRlJWVlowd1lZS0V5d2NBL0hoK29tdHg4UDBna1Vqb1BpY3ZMNC9GWWhrWUdLQU9zT0xpNHJTMHRPVGs1R1BIam8wZE94YWZuOFZpaWE4dzh2ang0OWJXVnZ6S0JvME94eU1WQWdNRFAzLytUTHorc0xPemk0Mk5QWDc4dUlXRnhZQUJBeElURS9HYXUvbjUrZG5aMllLSitFUnBhR2dJQ3d0REdTYWFtNXRkWEZ3RTV5RW16NXc4ZVRKcUxPaUU3ZHUzMzdsekIrOUNSaDJIZktPOUJVbFlOVVpUVTNQOCtQSExseTlIdDQ3NGRIU0JpTGVZQ0wyZFF6OWZTVW5KeFlzWHc4TENldmJzYVdSa0ZCTVRNMjdjdU1tVEo5dlkySXdhTlFwZDdwZVhsNk54N1FoNmZQYnNXUTZIbzYydFRld2RyNm1wcWErdkorYTk5UFB6SXpiTjBHaTBJMGVPa0Vna0JvT0J4OExqS1RTYm1wb0NBZ0tVbEpSUTJTYVVMdUxJa1NOTlRVM0d4c2IyOXZaZnZMcTZjdVhLNmRPbjA5TFNuSjJkMDlQVGQrL2U3ZWpvV0ZkWHQzZnZYakV4MTVMZ0t3cExJcEZrWkdSUTh4TXhzUUhLQm5UMDZOR2VQWHVHaG9iaVVkaDRnWnQrL2ZyaEtRMVExRmRzYkN5cVkwMmtwYVdGQjZxZk9YT0dtUFpXUVVIaDBxVkxjbkp5N3U3dWpvNk9TNWN1dGJTMHhEZlN5Y2xKVk04MGk4WDY4ODgvRFEwTnAwK2ZmdmZ1M1prelo1YVdscnE3dTZPeERsL1h0V3ZYb3FPajBlT0ZDeGZpTVN2ZTN0NUNRNDVRYmlUOGNXdHJLM0czK1NJZWoxZGJXNHU2N1JrTWhwNmVYamZ1ODZJOGUvYXNwYVhGeE1Ra0l5UGp6cDA3eEd4UFJGT25Ua1ZSSUcxdGJTaisvY2FORzZpL1g4S1d1Ty93czRPdnk4ek1qQmlwaVRmWjJOblpWVlZWWldSa29ISy95SzFidDVLU2trU2xUa2xJU0lpSWlQRHo4L1AwOUVRbnJJMGJOODZjT1JPTm5CTXFMQ3hNOHJUYjE2OWZ4MFBLbXB1YjI5dmIwUUd6dGJVVm5lYlFub2szdHFMOXJWZXZYdWlwMEpMYk5UVTFaREw1NU1tVGttekFsQ2xUQmd3WUlEZzlNVEd4cGFVRlAzaEtycXlzN05DaFE3cTZ1cUwrd3QzbHpaczNmbjUrZU8vQzdObXp4ZnlJQUlDdU96M0txcG5ORGlrdDZ1NE5BZCtGSlRwNkxrT2dIQnNBMzBoR1JzYldyVnRYcjE3OWJZb0VtWnVibTV1YloyWm1uanAxQ3ZWYVdWdGJiOXk0a1cvdFRDWlRNR1lGOVJLaHgzeWxycEZ0MjdhdFg3OWVWUFpUTkFibStmUG5xQkNKZUNvcUtpakhockt5TXI3QXJLd3NUMC9QWWNPR2JkbXloZGhMM2RiV3RtelpNams1dWVQSGp3dW1GZlR6OHlPVHlYalNsNGFHaHJTMHRNV0xGNk9tcy9Qbnp4OC9mbHpVR0F3V2k5V05qVEJkV2QxL1MxeGNIT3FWajRxS3d0dU9TQ1NTMEZRWmtrU1dNQmdNWWxQUzA2ZFBwYVNrVURLYkdUTm16Smd4QTJXRGlJaUl3QXVkdDdhMmRpamowZWZQbjFIblBZdkZZclBaWFFsZFFsVTV2amhHOGU3ZHUzajNOcm81UlkybGdZR0JBUUVCMDZkUFg3ZHVIWHBKUTBNREZjNFF3OWpZMk5UVTlQejU4N2EydGxsWldmMzY5VHR4NGtSalk2TzF0WFZxYWlvKzFnS04xZ3NNRE1UdndYLzk5VmZpcHRKb05MejV5OURRY083Y3VjUXF0QmlHN2R5NU16bzZXbWlaSng2UDE5YldoaDZqZnlqZjAvYjJkalNGT0E0VGw1dWIrK2pSb3hVclZ2Q2xKTUV3N09USms1TW1UVUp0OGh3T3g5blorY0dEQisvZnY4Znp1SFFGWHNzK0tDaW92THljVHFmdjNyMTcxYXBWRGc0TytDNTAvLzU5dEZjakxCWUw3eURRMTljUERBeDgvMTVJc0hob2FLaWFtaG9haWVycTZtcG1ab2FtNStYbHZYdjNEa1dpSkNRa25EOS92aytmUGwzYzVUZ2NEbDk3SnBWS2xaYVdSb0YwRFEwTnFCT2tzckx5MTE5L1hidDJMV3I1Zi92MjdkT25UNG4vd2JpNE9BcUZFaFlXcHFTa3hPVnlSNHdZOGNWS1Njbkp5UmtaR2ZoVHdUUENvMGVQdkwyOWhlNHpYZGZVMVBUNjlldFZxMWJsNXVZZU9uU291Ym5aME5CUVRrN3UwcVZMU2twS2lvcUtzMmZQUm5OV1ZWVzV1YmtKTHFHMXRaVk1Kb3RKamxWUVVCQWFHa3JNTkVhajBiaGNia1pHUm01dUxocEk3T3ZyUzZWU3QyN2QrdWJOR3pjM3Qzbno1cUVoMFBmdjM4ZUxJZ21scEtTMGVmUG1GU3RXQkFRRStQbjVlWGg0bkQxNzFzSEJZZW5TcFRJeU12aHM2QytEbjhlN2NyaW9yYTFkdjM3OXk1Y3ZEUXdNTGwyNkpINEVGNFpobXpkdlZsTlRPM0xreU1tVEowTkRRNE9DZ3ZEQnBTb3FLaEplNmhCbnE2eXN2SEhqQnY3VTM5OC9LeXZMM3Q2ZVdBRlFhR0lxQlFVRjFQSThidHc0RlJXVjRPRGdkZXZXZlRFemQwSkNRbTF0N2RxMWF6dFVXUWtBOElPQm1CWFFuVkRzS3Q0SnBLT2pFeEFRc0dMRkNrZEh4N2k0T1B6R2xjbGtDcTFaaUM1U3JheXNiRzF0aHd3Wmd1YzlRNVZ1VUs4ekhpbE1MSzFISXBFT0hUbzBjK1pNVkgwZ05qYlcyTmdZWGRoNWVubytldlJvMEtCQmtwU05TRXBLdW5qeElvL0hXNzU4ZWQrK2ZjZU5HeWUwQnNINjlldnhoR2FyVnEwUzFVYlEwdEp5NGNJRmZYMTlVUWtoVEV4TXhvd1owOXJhR2h3Y1RBd3JycXlzUkIrWmo3R3hzZVJqUkV4TVRFeE1USnlkblo4OGVSSVNFb0szQ0JDck1MNTY5ZXJodzRkang0NGwxajFGbFppaW9xS3lzN09WbFpVM2JkcGtiMjlQbzlGeWMzTURBd09qb3FKQ1EwUFJ1SWZWcTFmZnZIbFQ4Q3VpVXFtLy9mWWJuVTZQaUlqZ2Nybm9DZ2JkbXhISGVSQkhPUlFVRkd6ZXZMbW1wc2JYMTVlWW13SC8wWnVhbW1Sa1pDb3JLMU5UVTFFaXdWNjllcEZJcEYyN2RpMWV2TGlxcWtwOHhrZ013NFlORzNidDJyWDQrUGlMRnk5dTJyUXBLU25weFlzWHMyZlA1cXNPMnlGbzZQeTRjZU9JRStsMGVsWldGbzFHazVlWFJ3MUo2RnNORFExVlVsSkN0Nk44ZFIvdDdlMm5UcDFLRE41SGxUc2pJeVBSdDRmR1VxQi9qYW1wS2Q3dW9LNnVMdGpXUTZGUXBreVpvcXFxeW1BdzhLU0w2RzVjVkpIcEkwZU9aR2RuMzdwMUN4VzVKSkZJTGk0dWl4Y3Z2bkxseWxldkVPVHE2b3JTdzh5Y09aTTRQVEF3c0tHaFFXaUFPZkdPT2o4L0h3M29rUndlOHo1bzBLQURCdzUwNHo0dkNycjlYckZpUlhOemMyaG9xS2dPYnlVbEpkU1lHQmdZaU5vYWRIVjE4UVlPVVpWZmNOMzdmeWRpTXBtblQ1OFd2N1Y0OHdyUi92MzdpYU1yRU5RdUZoQVFjT3ZXTGNHM1BIMzZsSGlyMlRudjM3OFhXaWZ1M3pCZ3dJQ3VsSitqMCtsOHh3UjB6TmZUMHhzNGNHQjhmTHk1dVRuZTlIUDU4bVVEQXdPaGY3clMwdElkTzNaTW5EalJ5c29LeGF6WTJOaU1IRGx5MDZaTjZGREdONytLaXNxZ1FZTWFHeHZ4dk1kaUxGeTRjT1hLbGFxcXFrT0dERUViczNmdlhqemR0TGUzTjZwVGh2YWlEbUd6MlEwTkRhZE9uWkprWmtORFE2RXhLeWk5NnFkUG44VHNwWmFXbG53NW9waE01clp0MjVxYm16OTgrRURNZElXQ1hQRUdNcHlibTl1c1diTWsyVTd4N3QrL0x5cVNsY1ZpVlZSVUZCVVZFYThvTkRVMUpSeUxBd0RvTkJreTVaYjFoUDNaTC9abFowZ3dPL2lSemRQdWQ4M0NwcnUzQW9DZmdvYUdSbFZWRmVxcWQzVjExZExTMHRYVjdkR2poNmdSekF3RzQ3ZmZmdnNxcXg0K2ZMaWZuMTlhV3BxWGw5Zmp4NCtOakl5SS9VTmNMcGZINHhGalZnWU5HblQwNk5FcFU2YmcyMVpVVkNSSmlXMGkxSUVYRnhkSDdNb1ZaZWpRb1lKMVlRb0tDb1lORy9iaXhRc3pNek5EUTBOTFMwc0xDd3NTaWJSMzc5NVBuejZkT25WS01HQWxPenM3TGk3T3pzNE9MMDF5Ky9adEpwT0ozOXJuNXVZcUtpb0szaXdnM2RzSTAwV3ZYcjNDaXgvOTI0eU1qRVExM1h4UlVWRlJkblkybVV6T3lzcDY4dVFKaXRSSEx3bG1PQkF2UHo4ZjNWcStmZnNXSDFlRytwN0paREp4Q29yZkl1N0RMUzB0RFEwTmVQcUhMNFlvRFJ3NEVNVnFvR0kwSGRwT1FWT21UUGxpTFp1Y25CeGl6SXF1cmk3NmloNCtmSWl5Z0JPSGgwbGk3ZHExLzQrOU80K0hxbjBmQjg3WTk3V1NwMFNGOXJTSlV1bHBzN1JUMHFxTkZCR0owc0lqU3lRa0VSV2xLRnVVTEMxb1ViVFRndEtDQ2xtenpZd1o1dmZIOWZxZTEvbk5qRW5TVTUrZTYvMUhyMm5NbkRtem5UbjNkVi8zZFczWXNBRmFYeGtZR0JRWEY2OVpzNmFqbytQT25UdkVtZ3A0QzRpKzlueDhmSHA2ZWp3K254OCtmQ0FXdG9HS2lvcXVibHhTVXNJMlJHWDdMMXViZFRiTGx5K3ZxNnNMREF6Y3NtWEw2ZE9ueVVGN2FGRzBhdFdxOXZaMkZ4ZVg5UFIwSWtyUVcrTGk0dHpjM01hTkczZml4SW13c0xEZzRPQ0VoSVM5ZS9kQ1NIUE1tREhrZU9ubHk1ZUo5NDdCWUhoNGVJaUppWkhuL3FsVWFsTlRrN2EydHFLaW9vR0J3ZVBIajIvZXZBbTFqZm41K1NVa0pJeU5qYUdyV2xCUWtKaVkyTEZqeDNvY05ZSjQxTVdMRnk5ZXZFaStIbUpva0twU1UxTURGODZlUFZ0Ylcwc0U5Z01EQTZGMUZJUysyOXZiazVLU3BrMmJCb2ZRc3JJeUtwWEsrNU5zYTJzckl5TkRQbHlrcDZkLzcwZjNSMGhLU3BxYm0wZEhSeTlidGl3L1AzLzc5dTAxTlRWUlVWSGEydHFEQmcyS2k0c2pmZzJKaERZd1k4WU1Zakd6dExRMGoyVS8yZG5aRUpZY1BYcjBybDI3NU9Ua1pHUmtidCsrTFNjbjkrTEZpNVVyVjVxWm1VRUVadHk0Y1hETTJiSmxDM0hzNnVhenNMUzBORGMzUDMzNmRGUlUxT25UcDVjdFcwYitTSkJuVW43d2NDRWxKU1V1TGo1ejVzemx5NWR6aldGeVdyZHVuWTZPam91THk1UXBVeUJocGJPenM3T3pFN0tkN3R5NVEweWQ4TEJ3NFVKNFRieTh2S2hVNnF4WnM2RHl5cXhaczdLenM5bWFERjY0Y0FIYUlKQWxKQ1JBakZkSVNHamh3b1ZSVVZGMzc5NmRQbjA2NzhkTlRFeWtVQ2k4YXdVaGhQNTRtTE9DZm9HNnVqb29PSitibXd0bmgrUUVYaWNucDlldlg1ZVZsVUUxUXJoQmUzczczRVpZV0pnNHU2cXZyL2Z5OGhJWEY4L0p5U0dubUVBdHhMeThQRmg5b3EydHpkbjZwSC8vL252MjdJSHA4TStmUDY5WnN3YXUzNzE3OTkyN2QzZnYzcDJZbU5qVkFvTDYrbnFvUXBtZm4vLzMzMzh2WExnd1B6OWZYVjFkWFYyZDZ6d2x6T0xuNStlcnFLaVF5NklRODdXZ3BxWW1JaUppeUpBaDM2eVdScDVDaGlsMnpvWW1QRG80bEpXVndRd2ZJQ2VZcjFxMUtpMHR6ZHJhK3NLRkM1RElUODRPam9tSlVWUlVORGMzSisrQWtKQlFkSFMwa3BMU3dZTUhGeXhZSUNvcVdsUlU1T3JxcXE2dWZ1alFvWDM3OXQyL2YvL09uVHZraElPVEowOUM4dmlGQ3hjdVhicTBjK2RPQVFHQi9QejhzMmZQRmhZV3doa3E1SDJQSHorZWMvL1QwdEpjWFYzNzlldDM4ZUxGcmxvL0tpa3B4Y1RFbUptWjdkaXhJeTB0VFZsWldVOVA3OWF0Vy9Dayt2WHJSKzdmeWNPc1diTWcyM3JXckZuT3pzN2ZiT2pMR3hUVDI3NTlPekhrU0U1T0pxWVArL1hyUjlUZ09YLytQSTFHMjdScEUrZjZLZ2gvc0wweWNEWi85T2hSS0ZCMDRNQ0JqSXlNN3N5YUU4TUFEUTBOOG1ucm8wZVBLQlFLMTBZOFY2OWVqWTZPdHJlM0h6bHlKT1NzUUptaXRXdlgrdnI2amhneG9xdE9RejNUdjM5L3RzNnZoSmt6WjNLZEpENS8vbnhjWEJ4OGY5WFYxYTljdWNKaXNUNTgrRUQwZkFWMWRYVVdGaGFMRnk5bUcrMUFDeEl4TVRFUkVaSFEwTkRmNFROUDl2WHIxNVNVRkdscGFUMDl2Zkx5OGtPSERtVm5aeFBKUnB4WUxCWTA2NFhCaHJHeE1ZOGJrLzBtMzNkWTM5T3pFajR6WnN6b2F0RmVWM29sbC8vTm16ZmtoUWcvbFpHUjBZL2tySEFpSHhOWUxOYkxseThoTDVCT3B4Y1dGcHFabVhIZWhVYWoyZHJhQ2dzTHM2MkQ4ZlQwWExSb2thT2pZMFJFQk50eUNpTWpJeU1qbzZxcXF2THljZ01EZ3hrelpuRGRHUWFEc1gvLy9vYUdCcWdiUkNSMHJseTVjdHEwYVcxdGJXNXViZ3NYTHRUVDB5TXFyeExaU1BCRWZIeDhEaDgrM0ZYSUZWcXdmL00xT1hueTVQSGp4N211YUdsc2JJUXdSM3A2K3QyN2R6bFBHOXJiMjl2YTJpUWtKTmdPcHg0ZUhoQm1WVlJVSkg5ZmJ0KytEYXU0aUUxOS92ejU2dFdyM3hzeTdrcGFXdHJidDIrN2VlT3hZOGZ1MnJYcjM2bVdqeEE2TUhxOHRrS2Y5WG0zcW1sZE52MUVmN2FkdzhmNGpldk4zM1NFRUErTEZpMTYvdnc1TVdUKzlPblRwMCtmZU54ZVRrNnV0M0pXZ0xhMmRteHM3TzNidDRuaGMydHJhMDFOVGI5Ky9janJzNTg5ZXdhemFHeFQvcEQvUVM1TndXUXllWXhsbGkxYjFzMEU2RW1USm5FOTcxMjZkT25TcFV0Yldscnk4dkxpNCtORFEwT0o5UWttSmlaLy9mVVg1MTFpWTJPbHBhV3RyS3dnWjZXenN6TW1KbWIwNk5GRStLNndzSERreUpGZDdjbHZGWVQ1WG9XRmhmL2FrSkRIY3FOdnVuanhvcmEyZGtGQndlTEZpNnVycTNmdTNBbnZmbnQ3TzQrM2h0RFoyUWt2b0pXVlZYVjFkV3BxYW1kbjU4MmJOemxiaXV6ZXZadjgzNUNRa0czYnRwR3ZlZkxrQ1ZGNzRFZXlsUGo0K0diUG5zMjFCUzNYZWlFL0lpMHREYXA3dm4zNzFzSEJ3ZFBUczZ2MWxweW1UcDA2ZXZUb2dJQ0F4c2JHcVZPblRwOCtYVWRIeDkvZlgweE1qQ2lkQXFWR3lVczZDVENNWlJ0bFAzejRrSzI4YUh0N2UxZlpGUU1IRHR5L2Z6OWNmdmJzMllzWEx4WXRXZ1NoR3paRlJVVmNNMDZzcmEwL2YvNGNGeGNYRVJGQkZENkhtdEIrZm41YVdscSt2cjU1ZVhrTEZ5NzA4dkxxcmFvSkwxNjhPSHIwNksxYnQ4YU1HUk1XRmlZakkrUHM3THh3NFVKSFIwZDdlL3ZNekV4TlRjM2h3NGNUNVRvZ2hzOVcxR1RKa2lYa051amtrcTVaV1ZuQ3dzSTNiOTdrdWdUVTE5ZTNvcUtDWEdIaWU4RVJhZEtrU1VTVHB1cnE2dlBuejhNbkI0Ny8xZFhWdzRZTmEyMXRoU0laVUQ2OHNySXlKeWZIeHNhR2VDNFpHUmwxZFhYbTV1WXd1UUJ2ZlZkZld5YVRDWEdTang4L3NqV1FZdXROL0xOYnBEazVPV1ZtWm9hRWhCRGRxTTNNekZSVVZNTER3d2NNR09EbzZBaFhOamMzazVzdlQ1bzBhZEtrU2QvMVFEQk5BNWY3OWV0SG85SDI3Tm5UdjMvL1hidDJ3WlVNQmlNaElXSHk1TWs5cStNbEpTVUZCY3ZmdjM5UFRMNFVGUlZwYW1yUzZYVHk3empvMmVGQ1NFZ29PRGhZWEZ6YzE5ZVhheVZzVHF0WHJ4NDhlSEJzYkN4eGZJQzEwMUJhN083ZHUyejVVbHhObURCaHdJQUJqeDgvVGs5UG56MTd0cTZ1TGh6VlZWUlV5SDNaZ0o2ZUh1Y0pCcm1RTnVTc0pDVWw4YzVaZWYvK2ZVNU96cHc1Y3poVFlCRkMveW1ZczRKK2dWdTNicEdISzA1T1RweTNZVnVkLy9UcFV4aXA5dXZYNy9idDIzQmxkSFEwbENGbG0xQjU4T0NCdkx4OGZYMzk3ZHUzSWVHQXE2VkxsMTYvZmgzT1I0a3FMQU1IRHJTMHRBd09EcjV3NFFMWHNYRjRlSGhJU0FpczZiZXpzN08ydGs1S1N1cG1HNzlkdTNhUlo4ZTNiTm5TdDIvZkF3Y09jRDEzdjNmdm5wK2ZYM0J3Y0RkUG5tSmpZNG50NU9UazhGZzQvdW5USjJJT0cyWWlpZlBSY2VQRzdkeTU4OUNoUTY2dXJwRFhBb002Q0lYbzZPam82T2l3blZSSlNFaGtaR1RBbFdWbFpjZVBIMDlKU2RIUzBvSTBJQkVSRVgxOWZYS25KemlIaHZNNUNRbUpHVE5teU1yS0Nnc0xUNTA2VlVCQUFPN0xZckV5TWpKVVZGVFlBaCtWbFpXSERoMUtUMCtIYWpwUVV4U1ltSml3dFlGVVZsWStldlRvaWhVcmdvS0NvSHRyVnkwdHVtbkRoZzJmUDM4Mk1qTGkvQk8wVStWYVpPL1NwVXRFcWtSYlc1dWdvQ0I1Wkg3Ly9uMmlGZXVBQVFNZ2tiK3VydTdzMmJNcUtpckU5SEJyYXl0NU9WUkhSOGZyMTYrSjlSTkRodzZGUVF1UG1VV1l2cjE1OHlhUk5yNTA2VkpCUVVFR2d3SHZ2bzZPenZIangyazBHcnpYTjI3YzBOYlc1bHp3ZFAvK2ZSY1hsMG1USm5FbS9lemN1VE0vUDkvVzFqWXlNdkxYTnBKWXRXb1Y4ZVVWRlJYVjBOQTRmZnIwNGNPSExTd3NiRzF0aVE4d2pCYXlzcktjbloySkFjYmJ0MitkblowVkZSVkRRME1GQlFWLytXZWVVM3g4UEpWS05UVTFGUlVWWGJwMGFWQlEwUEhqeDNta29XUmxaWDM0OEdIOCtQRlBuanlwcUtqWXRtMmJqNDlQZCtLVnY4OXpsNUtTZ2c1dVBMQ3RuQU9jTzlQYzNPem82RGhseXBSZUx3ajBQNnF5c3BLbzJxV3BxVGwyN0ZqSWpSQVFFQmd6Wm95RWhFUnViaTdrck55N2Q0OUtwWEtXUldFd0dMYTJ0a1ZGUmFkUG4yYkxrdnpycjcvYzNOd2NIUjMzN3QxNzhPREJycXFBamhneGdtaml4b1pHb3hGeE5MTHg0OGVQSHorK3ZyN2V6YzF0NU1pUjVJQ1VscFlXZkJpYW01dERRME5uekpnQnVWQlBuanpoWEZUYXpaQWkvT0p6amQyZlAzK2VTcVZ1MnJRcE9qcDZ5NVl0NU1idHdOSFJNVFUxbFdnTkRzNmVQUnNYRnpkbHlwUlBuejRwS0NpUUN3czNORFNVbEpUWTJka1JNeEQ1K2ZsUW9MaFhjSTNlY29MV2IxM2xFaUdFZmhKRDVZSEY4NWU3UDM4Y1dQTGlWKzhMK2xjTms1YnhIRHRwNlVDMWJ0d1dJZFE3eE1URTNOemNjbk56MDlQVHlZMFN1dExOazZqdk5YMzZkRHFkZnZQbXpTdFhybVJuWjIvWXNHSGR1blhrb1gxT1RnNzBRQUhOemMyaW9xSVErWkdWbFNXbTk1aE1abXRySzQrSWg2Q2dZSGVtSWR2YTJqbzZPdGc2ZmRUVzFuNzgrTEdzck96OSsvY2xKU1d2WHIycXFxb1NFaExTMWRVZE0yYk13NGNQVTFKU0VoTVRCdzBhTkgzNmRIMTkvVW1USnNIK2p4czNUazFOalRpTFRraEkrUERoZzVlWDE1SWxTOWFzV1ROMjdOaUtpZ3B5UldST3Z6QUk4MS9RM053Y0h4Ky9lL2Z1Z29JQ2ZuNStIeDhmYzNQejNOeGNJU0VoQVFHQmZmdjJWVlZWaFlXRnJWNjlldWpRb1hDWGMrZk93Y2ZqNjlldkhoNGVkKy9laFFVR2NuSnlxMWF0Z2lITTd0MjdWNjllVFR5S2hZV0ZnSUFBMGU4R01Kbk01T1JrdVB6dTNUc0hCNGVWSzFjdVg3NGNycEdUa3p0eDRrU1BueGRibnc1Q1RrNE8xNDZ4UFJZWkdUbDI3TmpuejU4M05UVTlmZnIwOCtmUEowNmNZUHY2OEdCcGFXbHJheXNnSUtDdHJjMDFXWVFIbUlRbVA4MVpzMlpObmp5WlhGOEVBc1hrM3RtRWdJQ0F6czVPbU1OdWJXMzk1NTkvV2x0YjNkM2R1UzRZbXpKbHlvb1ZLN2dlWHZidjN6OWl4QWg0NDZxcXFxQ1krdjc5KzdkdTNXcGlZc0ppc2JadjM4NlduUFFqNnV2cjE2MWJSNlZTTjJ6WU1HSENCSEtZYU4yNmRVVkZSZm41K2JEUWhZaVhDZ2tKclYrL25xMTBhR1ZsSlRHekFHRkE0dks5ZS9kaVltTHM3ZTJKQTJaTlRVMW9hS2lXbHRiQ2hRczFORFEwTkRRT0hEakFWcytHcUdYbDVlVUY4V2V5ZWZQbUVWZEM4SGJxMUtsRVRQWHg0OGRFemdyRS8yRUZiM2g0ZUZOVGs3T3pNM3l0bEpTVVJvMGF0V0hEQmlqRDA5N2VIaHdjcks2dS92bno1L1hyMS92NStXVm5aNHVJaUl3YU5ZcnJTOWZlM3U3djcwLytMNTFPcXdDUE1BQUFJQUJKUkVGVUp6NTE1SG1acjErL3dnZmpKNUdRa0RBMU5UMTc5aXhSVUZ4WFZ4Y3VTRXRMRSt1VW9CQWFWK1hsNVR4NjNIUzFLc25MeSt2OSsvZFJVVkhFczd0MTYxWmRYWjJXbGhZeFJRSmZGdktNeVlvVkszaTNMWk9YbDVlWGx5OHJLMHRMUzB0TlRTMHRMUzBxS29McXVXeDM3UEhoQW5iWXdjSEIxdFlXcnRtelowOUdSa1plWGg1YldzeisvZnRUVTFQaHNFQmVUd1daVXJDZDNidDNzMlVROGpCbzBDQkZSY1Y5Ky9ieHJ0QTJlUEJnY2xDTzA4aVJJMVZWVmJPeXNwcWFtbmpjRExKaHlJdTlFVUwvVFppemduNkJhZE9td2UrUWpZMk5rcExTM3IxNzRmcU9qbzZrcENRVEV4UHl6QmFOUnJPMHROVFgxOSt3WVFNNVRiV3hzZkhzMmJQeTh2S2JOMjhtYjd5NHVMaTB0TlRXMWpZek16TXFLb3BIemdvTWdMT3lzcVNscGNrLzh4czJiTGh3NFVKUVVKQ3hzVEhublAzYnQyOUhqeDY5ZWZObVMwdEx1SmVob2VHVUtWT2cwaHFjMU5McDlMbHo1MXBZV0xDZEZwTUhJUmtaR2JkdTNUSTBOT3dxMlp6RlloVVZGVzNkdXZYQ2hRdmRxVG80WXNRSTRueUlhMjlPd3BRcFU4akR4ZTNidHhNVk9QbjQrTmF2WDUrVGs1T2VucTZqbzdOaXhRbzQwNEtkTkRRMEZCWVdKdGZESktTbnA2ZWtwT1RrNUNncEtmbjQrQ3hhdEtpeHNYSHIxcTNEaGcwanA5dXpJV2M5eThqSVRKczI3Y3FWS3c0T0RzK2ZQNitzckdTNzQ4bVRKNDhkTzBhbFVxV2xwZGxXOHg4OGVKRHJnb2x4NDhiTm16ZnYyclZyLy96emo0aUl5TXlaTTJFNC9WMzY5ZXVYbVprSmwwVkZSZWZObThkNW0rdlhyek9aVEs1L0lvL3JHaHNiNWVUa3lIK2wwV2pFRFRRMU5YTnljcXFycTcyOXZSc2JHejA5UFltUFpWMWRIWGtSUUh0Nys2MWJ0KzdkdXdmL1hiZHVIUlRjNHpIS2hTenZ4TVJFUVVIQnRyYTJ4c1pHWTJOalFVSEIxdFpXdUplK3ZuNUFRRUJXVnBhUmtkSHIxNjlmdm56SjFwQUlVc2VzcmEwVkZCU09IRG5DT2Ywc0lpSVNFQkJnYm02K2J0MjZVNmRPOVhpaHo4K3dlUEhpZ29LQ1U2ZE9aV1ptdXJ1N1ExVUcwTlRVNU9ibUZoUVUxTm5aR1IwZEhSQVFRS2ZUemN6TWFEU2FwS1Rrci8zTWMycG9hSWlJaUJBUUVJQ1RlRmxaMmFWTGw4YkV4Q1FtSm5KZDlrZWowYUQ0emJScDA1NDhlUklVRkxSNzkyNG5KNmZtNW1aeXloZFh2OVZ6NzFuQ1dYSnljbVZsNWNhTkc4dkt5cDQvZno1Nzltd3BLU2tLaGVMcjZ6dHExS2lKRXljU3QyeHRiVDEyN05pcVZhdCtzRkU2VUZkWC84SGxnTi8xV0QyK0w0MUdLeXNyZ3d6UnFxcXFkZXZXalIwN0ZvSmYwdExTUWtKQ1U2Wk1TVTlQaDdjbU9UbTVmLy8rNUY1c1JIZnEyN2R2Mjl2YlQ1MDZsZk1oNXMrZi8ralJvOWpZMkk2T0RpOHZMNjdWeThyTHk0bWpHWnZ2WFFrWEh4K3ZvS0FBZ2JhcXFxclEwRkJkWFYwSW1DNVpzbVRMbGkxc1IrQnVhbTV1NXBxelFxVlNvNk9qeGNYRkxTMHQ2K3Jxb3FPalY2NWNTZjY5ZnZueVpWcGFtb0dCQWZsdFNrOVA5L0x5R2pSb1VFQkF3TDlmOHRUUTBMQ3Iza0NDZ29JeU1qSXlNakpxYW1wZFZiZENDUDFzc3NMQ0FSTjBkNC9VQ24xVGxQenh3N09HdWwrOVIram5NdWcvd0ZwOXhNSUIzQ3RISW9SK3RxbFRwMDZkT3JXbXB1YnQyN2RmdjM3OSt2VXJCRUE0L1hqL1VEWjBPajAzTnpjakkrUG16WnN0TFMzOC9Qd1RKMDZjUEhreW5BQVRPU3YyOXZiYnRtMHJMaTVXVVZHUmtaSFIwdExhczJjUE1iVVA2M21nSndpTHhmcnhzUXpNSjVIUGUyTmlZdHpkM2VIeVgzLzlOV3pZc0dYTGxrMllNRUZGUmVYWnMyYzZPanEydHJZdExTMjV1Ym0zYjkrK2R1MWFkSFQwL3YzN1lUUTBkKzVjRVJFUm1NcUZGaWVqUjQrZU4yL2U3ZHUzWFYxZFljVUMxN1VIWkw4cUNQT0QvczE0U0k4Zkt6SXlrc1ZpR1JvYVF2QkhWRlEwS2lwS1JrWW1NREJRUUVEQTNOeWN4V0tscGFYUmFEUWlFMkxKa2lYSGpoMnJxS2lRbDVlL2N1WEtzR0hESms2Y2VQMzZkUjhmbitIRGgwT1AwWDc5K3BFVHBDRGZpeTFsU2xCUWtDaTM4K0xGQzBnajBOVFU3R3FkUXpjcEt5dVBIejkrMDZaTlhCdE9pWXVMY3gyUVJrWkdmak5saERQekl5NHU3dFdyVjhlUEg3ZXhzUmszYnR5T0hUdTJiZHUyWnMwYXR1d2NIbWJObWlVaElTRWlJdEtEd3dzTVVTVWtKTXJLeXVBRmhPVWxiS3NkcEtXbHAwK2ZmdlhxMVJFalJrQWlWMkppb3JlM04vazJUQ2FUU3FVS0NRbXg5ZVBtSkM0dVRrNzFnRml4dWJsNVZWWFZpUk1uRWhJUzRQaXByS3pzN096czV1WTJZc1FJdG9qOUQ1S1hsejkyN05oZmYvMmxvcUt5ZlBueTU4K2ZzNjNjSXhLaEFCUmY1MHg2dTNQblRsNWVIdkhmcm1xYTF0ZlhSMFZGblRsemhrYWp2WHIxaWxqNk5YTGtTTTdtMUI4L2ZuejA2TkdJRVNNNHUvT1FTNjVDazI3eVFRazJCUWNsZFhWMUNvWHk1czJia3BLU2t5ZFBrcGYzOFBQemg0V0ZFY2V1ek16TTh2THlzTEF3Q29WU1ZGUzBhTkVpS3BVNmRlclVybzVnNHVMaWp4NDkrdlRwRTVWS0hUcDA2S2xUcDg2Y09VTitONG5pR2UvZnYvL21Vcm9mTkhyMGFCcU54bG5ickw2K25tZ2tCNEVwcm1SbFpTMHRMWW4vQmdRRWpCMDdsdmdwZWZ2MkxmUUdJa3RJU0xoNDhhS0ppVW1mUG4weU1qTGV2MzgvYU5BZ09wMHVKaVoyNzk0OUloNEZud1J5WmZwRml4Ynh5RmtwS3l2THlNakl5TWg0OWVvVmZEN2hVTW4yTzk0cmh3dGhZV0hpemYzeTVZdUNnZ0puZEt1am8wTk1USXd6eFJaYTRIMXZZaHhVQmI1dzRZS1NrdEwzM3BHVG9hRmhhR2hvV2xvYTBlT0pUV05qNDZWTGwwYU5HdFc3dGRzUlF2K0xNR2NGL1FKOSt2VHAwNmRQWTJOalUxUFRuRGx6aUw0RzE2OWZ2M0xsU20xdGJXQmdJREhBZ0YvV2dRTUhzclUvaUl5TWJHbHBjWFYxWmZ2UlBYSGlCRDgvLzhLRkN5VWtKSHg4Zk83ZXZVdWVuMllEalVWcWEydTl2THk4dkx6Z1NuRng4ZDI3ZDlQcGRLN3ByanQyN0ZCU1VpSW4vSXFKaVltSmllM2R1emNqSXdNYUdNRVpwNlNrWkZlLzYyMXRiZDdlM3RMUzBxNnVybDN0MjlTcFUrM3Q3UU1DQXB5ZG5ZOGVQZnFUbHZWdzR1Zm45L1QwWExod0lmUnZndWNDcDJoZGxmRW9LU25adVhQbnVISGpBZ0lDNXM2ZFM2RlFybHk1NHVmbjE5TFMwczB1SkdETm1qVTVPVGtuVHB6SXo4OFhGQlJrVzNuZjB0TFNwMCtmZnYzNnZYdjNqc2k4Qmp3YW8wNmVQRGt6TTdPaW9tTG8wS0dMRmkxaUt3ajUrZlBuR3pkdUtDZ29HQnNiZDdVRmNyeEdYbDZlTTJVZVZ2QzN0clp5L1JQWnUzZnZGQlVWeWRjME56Y1RLZDR3WWo5eTVFaDZlcnFob2VIczJiT0ptMEU4cUw2K0hzb1lhR2xwV1ZoWTJOdmIwK2wwb2gwRzd4TlFlQitqbzZOVlZWWGo0dUtJRW9zMU5UWHdPUjgyYk5pb1VhTmlZbUtNakl4T25UckYxcTRDY3YrM2JOa2lLQ2dZRVJFQkhURTVEUmt5NVBqeDR4czJiRmkvZnIyL3Z6OWJpWXQvRTUxT1o3Rll4TkJDWGw0K0tDZ29JeVBEM2QzZHc4TWpKU1dGK0pPR2hrWm1adWErZmZ1S2lvcGV2SGd4YnR5NHZYdjNFa3NUZnUxbm5wT2ZuMTlqWXlOVXpvUnJvTlNUcjYvdnRHblRPTitYWThlT2ZmandJVEF3RUw3T3dzTENJU0VoRmhZV1JBRmtIbjYzNTk0RHNiR3hWVlZWMXRiV3QyL2Y5dlgxSFR0MnJMUzA5S0ZEaDVZc1dXSm5aM2ZwMGlYaUZhdXFxanAzN3R5elo4L09uVHZYVlZlNDdpTm41L3pPYURUYW5EbHpvSFVPVWFJVGZuUGh1R2RxYW1wbFpaV1hsOWUvZi85cjE2NjV1TGlRZjRrWURJYUxpMHRHUnNheVpjdXNyYTI3ZXBSOSsvWjkrZklsT1RtNXRiWFYyOXViOHpDVmtwTFNXM1ZFdWxwVVJDeC9nY00xWndpaksvMzY5ZHUrZlR2RTdqbmpuckd4c1EwTkRldlhyNWVSa2RtK2ZYdGFXcHEvdno5eGRHMXRiZDIxYTVlWW1CamJLcGJVMUZRSkNZblEwRkN1Z2RTZmplc3FWWVRRNzZhdnFOaUIwZU1QakI3L29iVTVzZno5L2Rvdnp4cHEzN1kwLytyOVFqK3FyNGhvSDFHeC9tTGlvMlRrUnNyS3pleW5QRVNTU3hFdmhOQy9EQ0pVLzg1anRiYTIzcmx6SnpNejg5YXRXeENkR0RkdW5KR1JrWUdCQVl4TllOYWZQRWxXVVZGaGFtb2FGUlVGaTlHYm1wcWdZcWlJaUlpQ2dnSWs0bWRsWlJGcEFSSVNFdHJhMnJCcS8vRGh3OTFmdDJOdWJnNVRZdVRUMU1XTEZ5c3FLZzRhTkVoRlJZVmNwUERSbzBjT0RnNW56NTVWVUZDUWxKU2NOMjhlcEk4VUZSVU5IandZYmdPaEJpSUlZMjl2cjZhbUppa3BHUlFVRkJZV0ZoQVFvS3FxK3MwU3JiOHFDUE9EeG93Wjgxc3Q0K0hVMGRFUkdSbTVmUGx5Y29vUFd4U1VuNS9mek13c09Eall4c2FtZi8vK0JRVUZlL2JzS1MwdDdlam9jSFoyenN6TVZGVlZUVTlQdjM3OU90d2VQcjJLaW9ySnljbEV0WU9hbWhvQkFRR2l1UlZuYmdRVU9zck96dmIxOVhWeGNlbnhNMnB2Ynpjd01JREtQZVhsNVVUTUJHWkRaV1ZsTFN3c3VOWmJUVTVPL21iRWxTMmJyYWFteHMvUFQxMWRuWmdwbnpGanh1SERoNzI5dllrcVB0OTA0OGFOMXRiVzF0YldxMWV2RXZrUVZDcVZxQ0VCTStqa1ZrY1hMMTdVMU5TRTJYMFl0dCs3ZDQrdDVqUlh1M2Z2aHB3VnRqeVNnb0tDbXpkdnpwa3pCeGJDRVRvN095TWlJbWcwbXJXMU5URlR6cGtQVVZWVkZSNGVIaDhmMzk3ZXJxZW54MlF5SVJmRTNOejg3ZHUzMGRIUk5qWTJnWUdCdlpqelI5VGtnQTVyWjg2YzRYRmpUMDlQYUlqRFp2bnk1VjMxQmdMRnhjVVhMMTY4ZXZVcW5VNGZObXlZcGFXbGdZRUIrZTVFNGlBaEpTWGwwYU5IaXhjdlppdDF3d1pxdXBCL2NTRDlDQTVLb3FLaWd3Y1BmdlRvVVVsSkNZdkY4dmIySm1keGtlODFaODRjT3pzN0NNRWxKQ1JZV2xyVzE5ZC9jN0IvK1BEaDZ1cHFDQ0IzZEhUQVR3a2ZINStDZ3NMbzBhT1ZsWlZwTkZwdWJ1NzQ4ZU9oUTVDR2hzYlA2QlFNUHlXY0dhSjFkWFduVDUrR3kwU3lJNXR0MjdhdFg3K2UvTzBPRGc0ZU1XSUVVZFcrcmExdDQ4YU5iR2szVUlvK01URVJZa0dTa3BLN2R1MHlNek5ic21RSmc4R2dVQ2dRQmp4Ky9IaFFVQkFrcUVIQ0U5ZDlLQ2twdVg3OSt2WHIxNHVMaXlFRGFmbnk1VVpHUnRyYTJyQWRPQWdRditPOWNyZ2dNQmlNb3FLaWNlUEdjZjZKU3FWeS9hNjlmdjBhbGtienFFL0RTVnBhK3ZidDIrUVdQei9DME5EdzdObXpYYjJ0a0JmSVpESjdOOHNOSWZRL0NuTlcwQzhEUCswYUdockVOWFBtekhGM2QzZDNkMSsxYWxWS1NncU10MkY4eTdiSXZxcXFLaW9xNnErLy9tSmJvNXlmbjUrV2xtWm9hS2lpb21KcWFucnExQ2szTjdmazVHU3VkZTB1WExodzc5NjlMVnUydkhuekpqRXhjZGFzV1VSUkZoNFpERjJsb2J4NTgyYlFvUDl2aFZ4UlVSRzU1ZkNBQVFPSVhOSGc0T0NxcWlwM2QzZmVrWkV0VzdhOGVQSGkyclZyNGVIaG5LMVlmcDZCQXdkbVpHUkFIMDNJZGVCOWtxcWxwWldUazlPblR4OFdpNVdUa3hNYUdscFFVS0NucDdkLy8vNUJnd1pkdm54WlYxZTNxMmVha1pHaHJhME5VNGw2ZW5xVEowK09pSWpnNCtQYnRHa1QyenB2R3hzYlMwdExQejgvT0Rzay93bkszSEVGNTR2d0tiSzN0eWYvQ1JhTHdDdytjYlpYVTFQems4SlZYNzkrL2ZMbEM5R3lGRFEwTkJCdEduVjFkUVVFQkpLVGs1V1VsSWgyR05YVjFmQkdVS25VK2ZQbkwxaXdnSmorREFnSXVIUG5UbXhzcklpSVNFRkJnYUNnSUkvY1o4aXk0a3pES2lzckk5cWRybCsvM3RIUjhlalJvOG5KeWZ2MjdTT0h5YTVkdXdiZEs4TER3M2xQeGsrY09ERWdJTURPenM3S3ltckRoZzBPRGc2OTFiYjJ1eFFWRlczY3VISHYzcjFMbGl3aHJqUXdNTkRXMW43MzdsMThmUHpWcTFlM2J0MEthNyttVDU5Kzh1UkpQajQrRHc4UHpwRW5WLy9PWjU3empvbUppWEp5Y3VSUGN0KytmYmRzMlJJWUdHaHJheHNkSFUwT0lrQzdsa21USmhrWUdCRGQxc1RGeGFPaW9zVEZ4V0Y1UncvOGt1ZmVBNDJOallXRmhjdVdMV083WGtaRzV0Q2hRMnZXckRsdzRFQm9hQ2lMeGVMbjV4OHlaSWl0cmEyL3YzOTRlRGlQOUlzL1RFMU5EVnZkRktJT0xmeWNUWjgrZmNpUUlmNysvckt5c24zNzlpVi9PMXBhV214c2JPN2Z2Nit2cjg4N1JpWWdJSERreUJGTFM4dnIxNitYbEpRRUJnYXl0VmkydGJYbDhRTlhYMS9melE0K0Z5NWM4UEh4SWY0TERkRjhmSHdnS1FkczNyeDU0TUNCM1UrUkdUcDA2UGJ0Mit2cjZ5VWtKTmdpZEI4L2ZqeDY5S2ljbkJ5MFhWZFdWdDZ4WTRlUGo4L2d3WU5YclZyVjN0NXViMjlmV2xvYUdCaklkbVErZE9oUVVWSFJrQ0ZEdXJrUENLSC9NbFVKS2NmaHYvV01GMWNPRGc3UWpOTFgxNWR0Q3FRSGZIMTlvU1NrazVQVE41ZmpJNFRRNytuTGx5OVpXVm5aMmRuMzc5K0hHcWhqeDQ0MU5EUTBORFJrTzFlRXY1SUg0NUIwUWl4Tjl2UHo4L1B6ZzFLcEowNmMwTmJXcnErdmo0eU1sSkdSV2IxNjlmYnQyNkZ0SmR3NE96dWJjeTE3Vi9UMTlTRy9uRmk5WFZoWTJGV1ZmampaM3J4NWMxZUZNWHg4Zk1penZEQmxSVnlHY04vUExrNzVnMEdZUDV1QWdNQ0VDUk9nb0RVUHBxYW1KMCtlOVBMeVVsUlVqSTJOSFRodzRMRmp4NkNrQjJjOWllTGlZbjUrZmsxTnpRMGJOc0NjTi9FblNCRmdNcGtTRWhMa25KV3ZYNzltWkdSb2FHZ29LU2xGUmtZT0dqU0k5NVIvVjZxcXFyWnYzNzV6NTA1dGJlMmNuQnhyYSt2dDI3ZkQwRDRySzh2UjBYSC8vdjNrNkJCUVVWSFIxdGIyOC9QN1ppR0J5TWpJckt3c0lycmw0ZUhSMU5URXRyelF3TUJnK3ZUcDNjL1BPSG55cEp5Y25MQ3djRVJFeElJRkMyQlRRa0pDUkFjUTZHKzdjZU5HSWlST1JGcWd1alprZlMxYnRpdzdPOXZXMWhaQ2NPU0h1SEhqaHJPenM2cXFLdkdhRHg4K25LaHdVMTlmZis3Y09VMU5UWDkvZjdhb3I2ZW5aMnRycTUyZEhjVE5PSldXbHA0NmRlcktsU3NNQm1QR2pCazJOalpqeG94eGQzY242cGZzMmJPbnRyWTJQVDNkM053OE9EaVluR1R3eTFHcFZDSmRnNmd2UldabVprYWhVUFQxOVZldVhNbDJBUGxCcGFXbGtEbEVYQU5IZUdKdGo1NmVIdlNtY1hCd0dEWnNHRkZ4aEcxZVExUlVsSGhyNU9Ua21wdWJGUlVWdWRhZEltdG9hQ0J5K0dwcmE0bGV3QWtKQ1JCTE9YYnNXRXRMeTZOSGoxYXNXT0hqNDBPMG4rc3RMUzB0NHVMaU9UazVVTGlMN2EvcTZ1ckVORXBOVFEzYkN1U1NrcEw3OSs5emJwUEpaQllWRlpFYitoRFdyRmtEa3dJclZxeG9ibTVXVTFOVFUxTlRWVlVsbC9vNGVmSmtRa0xDcVZPbnlBYzBEdytQZ29LQ0N4Y3VFQWV4am82T3g0OGYzN3g1TXlzckM1THpaR1JrVEV4TURBME5kWFYxMmVwSXNmMk85OHJoZ3BDYm0wdWxVdG5XZFlQbTVtYXVOYW9oWjBWWFY1ZGNuK2JMbHkreHNiSFMwdElXRmhaY2svYTZuNjRVRXhQRG1SeG1aMmRIYmo2Z3FhbDUrL1p0U1VsSnRna2RncjYrL28wYk43cGFJb3NRK2svQm5CWDB5OEJQNXVEQmc4bFYrRXhOVFdWa1pPQWErQmV5RFVSRlJabE1KajgvUDV4dEhEbHloRWFqMmRyYWt1ZVF2bno1NHV6c0xDWW1CaWRWVWxKU0xpNHVqbzZPenM3T3djSEJiQVBwb3FJaWIyOXZEUTJOYmR1Mk5UWTJQbno0Y08vZXZWcGFXbDNWS09PdHZyNyt4WXNYYkdzeTd0eTVRMjZyTVhmdVhNaFp5Y3ZMaTR5TTFOSFI2VTZqWEM4dnI2S2lvc0RBd0hIanhuRXRqMGFzWGREUjBTR3U1Skc0MmszRUVCMWUvMjlPR1ZJb2xETm56c1RGeFpXV2xnNGRPalFrSkdUMjdObU5qWTMyOXZicDZlbFdWbFpzQXljK1ByNkhEeC82K2ZrVkZCU2NPSEdDS01qeDk5OS81K2ZuOC9IeEVZc01DRVFENXFhbUpuS3ZUU0tGbVZOSFJ3ZWNESEV0Yk9qaDRmSHExYXREaHc0UkNTdVBIajNhdUhIampoMDd1SzY5K0VFd2NpTUg3dXZyNit2cTZvZ1RNanFkTGkwdDNkRFE0Tzd1RHBQNjBLbEtWVlUxSkNRa09qcTZycTRPUWdOZzBxUkpZV0ZoM3Q3ZWJtNXVqeDgvSGpac0dJOFR5b3FLQ2pFeE1iWmwvYlcxdFcvZnZpVWlBdlBuejQrTmpRMEpDWmt3WWNMS2xTdUptNldscFRrNE9JaUlpSVNGaGZYcjE0K2NsdzBmUHpzN08vTDM2OW16WnlkUG5yU3hzVGw5K3ZTRUNSUEkzNHVjbkp5U2toSmpZK01mcVZwTXA5Ty9tWXBlV1ZuWjB0SkNMdGY1NWN1WG16ZHZwcWVuUDNqd2dNVmlhV2hvRUVuOWpvNk9zTVlvUER4Y1ZsWjJ6cHc1M1NscjlDOTg1c2xldm56cDdPd01EVXFKandmWXZIbno5ZXZYbnoxNzV1VGtkUGp3WVNLTTh1SERCMEZCd1lNSEQ3STluUjlmNC9JdlAvZWV1WG56Wm1kbko5ZGlQNU1tVGZMeDhaa3laUXFFMVhidTNMbC8vLzZOR3pkZXZYcjErUEhqYytiTUlkcDEvOEdvVkdwZFhSMW5xbEIrZnI2Y25CeEVsQ2dVeXI1OSsrQjRlT3JVS2VLSG9MMjlmYzJhTmE5ZXZabzVjK2JSbzBkZFhWMkpCbXBFcGlQNVFHRmxaUlVSRWVIczdKeWVucjV2Mzc2RWhBVHlFZVBreVpNWExsejQ1ZzZIaFlYQmtqSTJuWjJkang0OXlzN08xdEhSSVkvQVcxcGFUcDA2TlhYcVZISWwzb2tUSjJwcmEzL3Y1NjJ1cm82ejdLcXJxeXVWU25WMmRpYU9xK3ZYcjMvKy9Qay8vL3p6NWN1WGdvS0MrL2Z2NzlpeGc2MHFHQVNiSmsyYTlGMDdnQkJDLzF1SWdwUzlrZ2hPeE9oNUZBbEhDS0hmV1VSRUJKRkZyYW1wYVdSa1pHeHMzTlhhNWNiR1JyWnFyeEE2dTNmdkhxejRzckt5Z2dRK3VFMTVlYm10clMwL1AvL2x5NWV2WGJ2bTUrZVhuWjE5K1BCaGlJRjhiem5EdExRMGNzNktzckl5ckYwaFl6QVlNVEV4TUdsSHA5T1ZsWlhYckZuRFdZQUJabHU1K3ZEaFEwaElpSUtDQXRIZlZsQlFVRXhNN0FmN3duRDZ3U0JNNys3TWIranc0Y1BmTFAwb0t5dnI2dXE2YytkT1VWRlJpSlh4aURzVkZoWnFhR2pBSjlQS3lvcHQyUmhrTWlVa0pKQ3ZpWXVMbzFLcFptWm1peFl0TWpNejgvRHdVRk5USTRjM3V5TXZMMi9IamgzdDdlMWlZbUxGeGNVT0RnN1MwdEpFeXRTSUVTTWtKQ1JjWFYxbFpXWFpTc05LUzB0N2Uzc3JLU214V0t5RWhBUVJFUkVZS2tMdllDVWxwWFhyMXNFdDFkWFZXU3dXOFhLOWZmdlcxTlNVWFBNRGREL1lrcHViVzFoWXVIMzdkZ0VCZ1lDQWdKeWNITmczUVVGQm9tS0VpSWpJalJzM3pNM05PVStvM3J4NVE2RlFoZ3dad3MvUEx5Z29PR2ZPSEJjWEYyOXY3N3E2dXYzNzkwdElTTkRwOU5EUTBORFEwSWtUSjRhR2huSTJ1b1dxTFRVMU5kRG9lZWJNbWZyNitnTUdES0RSYUQ0K1ByR3hzVE5uenVTNnR1VEpreWZoNGVHUVR6eDkrblJiVzF1dUpZVW9GTXFSSTBmNjllc1hGUlcxY09GQ0p5ZW5GU3RXa0l2YU5qYzN4OFRFS0NrcExWcTBxSnN2R3BzSER4N3dyaHZSVmFtTVM1Y3VYYnAwaWNjZHQyN2RhbVptUm1ReW5UeDU4dVBIank0dUxqemF4SFJUWGw2ZW9xSWlPUTRENlVkRUVCNGVZdlRvMFVSdzQrN2R1ODdPem1mT25PbnF5ZnI1K2RYVzFqbzVPUkhIWVhGeGNhNjcrdWJOR3hFUkVjalJrWmVYSjlhMkRSa3loTVZpUlVaR0JnY0hXMXRibTVpWTdOeTUwOFRFeE1uSkNWb3RBeDZsUjdySjF0YTJzTENReFdJdFdyU0lkNnVhejU4L3M2Vk5QSDM2bEd0aHJjN096b2NQSDBLNUpqYm01dWJ3a1lPRlJweStmUGtTSGg0K1pNZ1F0a1hJNDhlUFAzZnVYR2hvS0NTUXRiVzF6Wm8xQzRvYmlZdUx6NTgvMzlqWWVOcTBhVjI5R3ZBN1RneGhmdnh3UVdDeFdCRVJFZno4L0Z4cjZqUTFOWEdkdnJsMzc1NnFxdXFnUVlPSVBDY2FqYlpxMVNvQkFZR2dvQ0FJalRZMk51N2R1OWZLeXFvSDZ3MUdqUnBGNUQ4UnlJRTR3SFU5T1Ztdk5DRkNDUDBCTUdjRi9US3d5citycWw5c0ErUEF3TURBd0VBcEthbEhqeDQ5ZVBBZ0pTVmw4T0RCNUdtbnVycTZ6WnMzVjFaV2VudDdFNFAvK2ZQbloyWm1YcnQyYmZmdTNlU1NlcDgvZjdhMHRHUXdHRDQrUHNMQ3duMzc5blYyZG5aMWRYVjNkejk2OUdnUG5rdFNVaEtUeWN6T3puNzQ4Q0V4RjJWcGFVbGt4eFBxNit1ZG5KeGdvWDkzNXNXbHBhWDkvZjFYclZybDZPaVlrcExDTmxjZEhSMU5wOVBoVEhUanhvMXNMUzE2cGZvaW5KTnhQZWtaTUdCQVpHU2tob2JHcDArZmpJeU1hRFRheUpFakF3SUNZR1NZa0pBUUdCalkwTkN3YTljdVl1a0dKTk1VRmhhZVBYczJOemRYUWtMQzF0WVdjbkU2T3p0UG5EZ1JGQlFrSXlQVDB0S3ljZVBHb0tBZ3pob0FzTUNJYURZSnlKa2NmSHg4dDI3ZE9uRGdRTisrZmI5OCtWSmRYVDFyMWl5MllyQlE4UzhoSVdIYnRtMVFPQlNNR2pWS1Mwc0xPaGx6anE1L0VMU2ExdFhWalkrUEx5NHVscEtTZ21jQnA2MmxwYVdiTm0yQy9QcExseTdCUkR1VHlmenc0Y1BvMGFPcnE2dFBuRGd4YTlZc0tQd0w5UFQwVnE5ZW5aQ1FvS21wV1ZGUlFiVDI0T3JseTVjd21pVmZtWkdSd1dLeGlPenM1OCtmZi96NEVjN2EzN3g1UTB3UFQ1MDZWVmRYMTlyYVdsdGJ1N0d4a1Z5RjR0MjdkOG5KeVlhR2hrVDVYNkNqb3hNYkcvdmt5Uk8yUks1ang0NFZGeGYzYk4wTUtDMHRkWEJ3MkxObkQrK2JRYjFOZFhYMXlzcksxTlRVR3pkdVFIVkhOVFcxclZ1M0doa1pEUjA2bEZoWFFhRlFYRnhjUm80YytjOC8vOWphMmc0Wk1zVEV4R1RldkhtY2lUVy82alAvN05rekt5c3JHbzFtWVdIQk9USVJGQlE4ZXZTb2lZbEpSa1lHalViejgvT0RlTVRjdVhNWkRBYm40aWV5ejU4L3N6VWtycXVyNDNyTFgvWGNleXdsSlVWU1VuTHExS2xjLzBwODhkKy9mMTlhV3RyVTFDUWdJT0R1N201bVpuYm16Qm0yd3JCL3BKY3ZYOEozaEh4bFIwZEhabVltRVNKa01CZzNidHlBeS9uNStUbzZPcEE0S0N3c2JHRmhrWldWQlRsU2MrZk9KUjhCenA4L3o3Wm9jc0tFQ1NJaUlnRUJBZENQbVMwWVBYWHFWTjVkcFY2K2ZIbm16Qm0yeXJIbDVlVzNidDJDOWZld3luUE9uRG5rUldCVlZWV25UcDJhTm0wYU9jalNBMHdtczZxcWlpMWRKakl5TWk4dlQxZFhseTMzMU0vUHI2YW1KaXdzakkrUGI5MjZkVjFGUnJvREtnQkJhS1k3bWFNSUlmU2JZTEZZMEdhdTEzTlcyRnA4SW9UUS80cUpFeWVxcXFvYUd4c2JHeHQvczlqZXExZXYyR1p1bmo1OUtpWW1kdmp3WVpqbUhEQmdBTXhjbHBXVkhUcDBLQ1ltUms1T0xpb3FTa2xKYWUzYXRkcmEycmEydG9zV0xmTHk4cG83ZCs3MzdtcEZSUVg1Nksyb3FFZytsMll5bVZldlhnMEpDV2x1YnJhd3NJaUtpckt3c0xoMDZkTEZpeGQzN05nQmZXTy8rUkF0TFMyMnRyWnRiVzB1TGk3RWl2Qmx5NVp4RnNqOGNUOFNoT24xbmZrTmRhZFhhVWRIeDhTSkUyZk9uSG43OXUyK2ZmdnlTRmhwYVdtNWRldldkdzIrSUh0SlNVbkp4TVJFVEV6cytQSGpKaVltOXZiMlJGN0w3ZHUzeWJQQzc5NjlZOXNDdkgzcjE2OGZNbVJJY0hDd2hJVEU4dVhMbVV6bXlaTW5vUlVPZkp1T0h6KytaczBhZTN2N3FLZ29ZdEhhdTNmdlhGeGNSbzhlSFJzYnk4L1BIeGtaMmRIUkFYRm1NVEd4bXpkdk5qYzNyMWl4QXA1eWFtcHFTa3JLMUtsVFlXQzRZOGVPYjY1RHVILy9QamtxU3k3c1FhUFIvdm5uSHdrSkNSZzFoNGFHbmpoeG92dXRsanM2T3U3Y3VhT3VyazdPUzdDd3NKQ1ZsVDF3NEVCK2ZyNkZoVVZNVEV4RlJjWFdyVnUzYmR2R1ZnU0NZRzF0dld6WnNtdlhybVZrWkJ3OGVORER3MlBvMEtFc0Z1dnQyN2RHUmthK3ZyNWMreWFucGFYQmloRjdlM3V1RFVvSUZBcGw5KzdkUTRZTThmTHkrdWVmZjJKaVlrTDlaZ1Y3QUFBZ0FFbEVRVlJDUW9nSTFlUEhqNDhjT2ZJanJVRFUxZFU1bys1a0NRa0pzRXFLemVMRmk4bDNURTVPRGc0T0p0L0F5c3FLL05xK2YvOCtNVEZ4Nzk2OVBkNVZVRnBhK3ZyMTYwV0xGalUxTlhsNmV2YnAwNGRLcGNiSHg2dXFxa0xpMU9IRGg2RUlkSEZ4Y1VsSkNXVCtsWmFXMG1pMHJrNnE0UWc4WU1DQU5XdldFRmNTWVJ5eTh2THkydHBhTVRFeFcxdmI4ZVBIQ3drSndVOEpnOEc0ZWZObVJFVEVpeGN2MXE5ZmIyZG54OC9QSHhNVEV4UVU1T0hoa1p1YjYrUGpJeU1qdzJBd2JHeHNaR1JrUER3OGV0d3d5TXJLQ29yT3pwMDd0N2EyOXNtVEo1d3JoMmZQbnQzVTFOVGMzQ3dxS2tvdVNMTml4UXEyV3Z0QVMwdHIyYkpscnE2dXZCK2FUcWUvZS9ldXFLam81Y3VYcjE2OUdqZHUzSzVkdXp3OVBkdmEydmJ1M2NzV0xUYzJOazVOVFEwTkRkWFgxeDg5ZXJTNHVMaVdscGFBZ01EOCtmUDE5ZlY1cHk0eG1jeVNrcEkrZmZvUXg2NGZQRnlRaFlXRlFRc3F6c0pGTEJhcnNyS1NNNEhzM2J0M0pTVWxSQ1ljN0tHam8rT0xGeThPSGp3SUNTdXdxdTNObXpkcjE2NE5DUWtocnV5bU1XUEdkRldRQ1NHRWVnQnpWdEF2TTMzNmRNNkZ5NXp1M0xtVGs1T3pldlZxTlRVMStMMS85ZW9WaFVMWnVuVXJjZlpjVWxKaWEydGJWbFptYlcyOWRPbFM4dDM5L1B5K2ZQbVNuSnhjVTFQajcrOHZKeWRYVVZGaFlXSHg1Y3VYUTRjT0VSMEtURTFOaTRxS2lFVWVaS1dscGZ6OC9HelYxV0F1RnM1cEtpc3JRME5EVlZSVXhvMGJ0M0hqUmdjSEI2N2JBU0VoSVYrK2ZBa0tDdUxNSG9XT0RKeFp1bHBhV2p0MjdMaDgrWEp0YlMza3JFQzZzWTJOemVQSGo2MnRyZnYyN2F1bXBtWmxaY1c1dElYb0VFa2VhZHk3ZDQrY25VMm4wN3Nhd01EckQyRVJ6aitKaTR2RGVZeTB0UFRCZ3djSERoeW9wYVhWMmRtWm5aMGRHQmo0K3ZYcmtTTkhob2FHa2tmN01FdHFaV1VsS0NpNGN1VktHeHNiT0QwdEtpcHlkM2QvK3ZUcG9FR0R3c1BEUzB0TEhSMGRWNjFhdFhMbHlxMWJ0M0ptblBBMmRPalFnb0tDcHFZbU9UbTUrZlBuYzQ1aHpwNDlHeFFVWkc1dXZuMzdkdUxLam80T09wMitmLy8rclZ1M2hvYUd0clMwa0Fja1RDWVRpdnR4eFdLeFdDeFdWNUYwQ29WU1UxTno4K2JOeVpNbnE2cXEzcmx6NTl5NWMvQmVtNXVidzZtd3U3dDdlM3Q3WUdCZ1ptWm1lbnE2dDdlM2s1TlRRVUVCazhrY00yWk1lbm82azhtRXJrQWRIUjFFSFIwbkp5Y0xDd3ZZVHg2VkE2aFU2dE9uVDlreVJUbzZPbUpqWTdXMHROVFYxZHZhMnNMRHd5TWlJb1lNR2VMdTdyNTM3MTRURTVOTm16WnQzcnhaUWtKQ1JrWW1NaklTN2lVckswdGVhWkdkbloyY25HeGdZTUE1dWxaWFYyZWJEcWRTcVVWRlJicTZ1bHhYZVBBR0hWN3o4dktTazVNVkZCUlVWRlNFaFlXN3FuSU1BM2dCQVlFUkkwWVVGaFllUG54NDRNQ0JscGFXUmtaR1JCRlVJam1EQ0tzdFdMQmcyclJwb2FHaE1URXh2cjYrdnI2K2l4Y3Zac3ZpL3lXZitmVDBkQmNYRnhxTk5uLytmQ2kxd21uQWdBRW5UcHpZc0dGRFRrN09raVZMdkwyOW9aSHFOK3RKM0xoeGczTTB5elhVK0F1LzcrM3Q3YWRPbmVMOVJNZzFkZUN3UnFQUlpzK2VEV05wK0pmdE5nQ3FZY0VoVVV0TDY4U0pFMndGU1A5VXVibTVGQXFGYmFWT2VucDZYVjBkL0lROWZmclV6YzJ0cEtURXhjV2xvcUlpUER6ODd0MjdycTZ1a0RtM2FORWlZamtVdWJNZUh4OGYxRnpoWEpMRno4OVByb05DR0Q1OE9PK1ZWZUxpNHVRMjFUUWF6ZGpZR0JMc1lBWFN6Smt6Wjg2Y1NmNTI5NktVbEpTMnRyWlJvMFlSMTZTbXB2cjQrQ2dxS2g0K2ZKajRzckJZTENpaTl1REJBd1VGaGRiVzFuUG56clczdDF0WVdQRE9HK09xbzZORFMwdExTRWhJUUVDZ3NiR1JRcUdRZHdBaGhINW5SUEtybkp3YzE2bU83MFdzd29TelFZUVErcDh6YnR3NGNsVkNIb3FLaWlJakkvbjUrWW5NKzliVzFoczNicXhZc1VKR1JzYk96bzdGWWhFMVI1OCtmUm9mSDc5cTFhcXRXN2NTNlgzRGhnMkxqNC9mdTNkdkQ1WXd0YlcxWGI1OG1aK2ZuL084dXFLaUlpVWxKVDQrL3N1WEwwdVhMblYwZEh6MzdsMVVWTlRmZi8rOWJ0MDZUMDlQT3p1N1FZTUdtWnFhR2hnWThHZ0MwdGJXWm1WbDlmcjE2OG1USjNmVmx2ZnIxNjhRMnZxMVFaaHV2MngvTEFhRGNmbnk1Uk1uVGhnYkd4OCtmSGpEaGcwdUxpN1YxZFZXVmxiaytWMzRkZWJuNTA5TlRhWFQ2ZDJwSnczYTJ0cDI3dHhKcFZKOWZId2dRVjlWVmRYSHg4Zkd4b1lZL3ZQT1NHaHNiTHg3OXk1TU1FUDNqVFZyMWxSWFZ3Y0ZCWTBmUDU1OHl6Rmp4aHc2ZEFnNjNjVEZ4Y0ZDUjNkM2R3YURRZFNJblR0M2JtaG82TE5uejdTMHRDZ1V5cXBWcTd5OHZGSlRVMkYwRERWbFBUMDl6NTQ5QzlQcTMzeUNkbloyWGYzcDZOR2pIejU4MkxwMUs2UU5MVnEwS0NzckMxWU1kbloyRW1rV0h6NThnTG9tNU93aWJXM3QvUHo4dXJvNnp2UWdQVDI5eFlzWFg3aHd3ZHZibTQrUGIrblNwV1ptWmp6aXZaQ1h0bkxseXZuejUxKzRjQ0U0T0JnNjE4QU0rdDY5ZS8vKysyODlQVDIyZURnVVplRzZPZ2dHNld4aDdlWExsMCtaTXNYTnpVMVlXSmhjelFMV1puVG5sZXlLbkp3YzJ3cEdOZzhlUE9DYXN5SXVMazZPY3NPcEpnenQ0ZHlWd1dDUTh4SStmUGpRdjM5L1FVRkJLcFZLRkR0bkE3SDM5dmIycmc1S0lpSWlFTll3TlRXVmxwYk95Y21CYWh5cXFxcUhEaDJxcTZ2YnUzZHZWbGJXbENsVExQOVBlSGo0c0dIREhqMTZKQzh2ejdWOGVHWm1KdVJxZUhwNmNzMGpnZFhDOEk1Y3ZueFpRRURnNHNXTDF0YldEeDQ4a0plWHA5UHBJaUlpVkNvMVBEeGNVRkR3ekprenhQb2xBUUVCQndlSDRjT0haMlptd3BiNStma1ZGQlFTRXhNL2Z2d1lFaExTblFrZFRqbzZPaEE3NnVqbzJMRmpCNDFHS3k0dVBuandvTE96czY2dUxrUk9ObTNhOVBIalJ6RXhNYTRMVUh2ZytmUG56czdPNzkrL2gvZE9SVVZseElnUk9qbzZGeTVjeU1qSU1EYzNKOEppNUlWU0J3NGNnQmhzVWxLU3FLZ29VWk9HTnpxZERzdjV5SjNJZnZCd0FWZ3NWa2hJU0hCdzhGOS8vY1YxR2VlTkd6ZGFXbG80Zjc0dlhyd0lFVy80TDlSVGdhNWg1RlRSL3YzN256OS9mdjM2OVZaV1ZrZU9IT0g5emVvK3pxOE12TWdNQm9QOFRlSDZheTRpSXNMNzhJVVErbFBoTngvOU1tUEhqdVVzRkFiZFE3S3lzc1RFeEFRRUJHcHJhL1B6ODZXa3BPenQ3WWw0cFlXRmhZNk9EcFJGYlc5dmo0cUtPbmJzR0oxTzM3NTkrN1p0MjlpMkJpY1dHelpzeU0zTk5UWTI5dlQwZlBueTVjZVBIL2Z2MzA4dXNNSEh4N2R2M3o2NFFLUFJ6TXpNcEtXbFJVUkVxcXFxM3J4NU0yYk1HT0xrTHlVbHBiQ3dFTTdqNWVYbEd4c2JiVzF0VzFwYVFrSkNKazJhSkNNajQrUGpjL3o0Y1RqL2pvbUpvVkFvTEJZTEJ0dURCdzkyY25JYVAzNDhVYU15TmpZMk9qcGFVbEpTV0ZnWTF0UEE4Mkt6Y2VOR0N3c0wrS2x1Ym02R2VxMjF0YlZIang2RmRwVnNNOU5KU1VtbHBhWEN3c0lVQ2dXR0FVUy9YajQrdnI1OSs1TDdaZVRtNWxaWFY4TmxLcFY2NE1BQlVWRlJRVUZCZm43KzkrL2Y1K2JteXNyS2NuMm55QllzV0ZCZlgzL3k1TW5ZMk5pUEh6OHFLaXA2ZW5xYW1KaVFoN0x2M3IzTHpjMkZybzBPRGc0d1Zubno1azFFUk1UbHk1ZWhOdUQrL2ZzbEpTVlZWVlVURWhJY0hCek9ueitmbUppNFlNR0N0V3ZYRXE5TVhWMGQyendybFVvbE4wNzY2NisvdWlyejJOalk2T2pvQ01QYW9xS2lSWXNXdGJXMXRiUzB0TFcxc2MxblIwZEhDd2tKRVNrQ2x5OWZocFFSSHRoR3hRUTFOVFYxZGZYMjluWm9CYjFtelpwbHk1YlJhRFFwS1NrQkFZRjkrL2JGeGNXcHFxb2VPWEprNU1pUmVucDZ0YlcxVVZGUmx5OWZoak01SFIyZHdZTUh6NTgvUHlzcjYrclZxKy9mdjI5dmI0ZmhnYWlvNlBYcjEvUHk4b1lORzhhakpPYWxTNWZvZERvVUVDWmZXVnBhNnVYbEZSVVZkZkxreVpxYUdzaE1GeE1UdTNUcGtwT1RVMmhvYUd4czdLNWR1M2prWUgyWHdzSkNKcFBac3hGcFZsWVdEQlRuejUvdjV1WW1KU1dsb2FGeDkrN2RkZXZXc1pWNFlUS1pCUVVGSlNVbDgrYk5FeGNYMTlIUlNVcEtJckxUM3IxNzUrWGxKU01qSXlBZ0FHTlg4dDFsWldWMzc5NXRiVzJkbnA2ZW1abHBZMlBEWTVmK2hjOTgzNzU5RHg0OGVPWEtGUmpudTdtNThWaTRwcVdsZGZyMDZXM2J0bjM4K0hITm1qV3JWcTBpR25Mek1ILysvRTJiTnBHdk9YejRNRnNkbzEveTNNbEhRanFkN3V2cis4M25RaVlpSWhJWEYwY01qV0JyQnc0YzBOZlhKNytHNWVYbHljbkpXbHBheEpvVnJyMkUvanlkbloxSlNVa1RKMDRrQjcrWVRHWlFVTkNRSVVQazVPUnNiR3l1WDcrdXBLUVVGUlVGWVl1UkkwY2VQSGh3MWFwVk9qbzZRVUZCM1ZtVDEwMHZYcnlJaTR2amNZT2lvaUx5ZjBWRlJUVTBOSVlQSDY2dnI2K3ZydzlSakx0Mzc3SWxOa0h3OVA3OSsyeVI3aWxUcG5TVjNaS2NuSnljbkN3dExTMG1KaVltSnNaaXNjckt5dkx5OGlnVWlxbXBLZHptMmJObjBJVXdPRGdZSHJxNHVEZ2pJK1BxMWF2bDVlWGk0dUtiTjIvZXNtVkxjM016VkZTT2pZMmRQSG55M0xsejlmVDB1cCs4SWlBZ3NINzkrcytmUDdOWUxGRlIwWG56NW5WVlBSNGhoSDQzdmRzWWlKeXpnblZXRUVKL21GZXZYbTNjdUZGYVdscFVWRlJJU0tpMnRyYXlzcEtQajIvdDJyWEV1VjlFUkVScmE2dUJnWUdXbHBhYW1wcW5wNmVYbDlmNTgrZlYxTlFVRkJUbXo1OVBvVkNnVXdDTHhXSXdHRXdtczcyOVhWSlNNaUVoQWZKTHVENDBpOFZhdjM2OWlJaUloSVNFdUxpNGtKQlFXMXRiYm01dVRVM052SG56aVBxK2I5Kyt6Y3pNek1uSktTZ29vRkFvOCtiTjI3WnRHeXhOSVNwZUtDc3JoNFNFNU9mbkh6OSszTi9mMzkvZlgxMWRmZUxFaVlhR2hrUkpWL0Q1ODJkcmErdmk0bUpGUlVWZlgxL3k0REV1THU3eDQ4ZGlZbUpVS3ZYR2pSdHd1djVyZ3pEZjgwNythU29yS3hrTXhxeFpzNnFycTlYVjFTZFBuaXdwS1JrUkVXRmhZUkVRRUhEdDJqVVhGeGR0Ylcwbko2ZTJ0clpIang1UktCUXhNVEdJVHhJWlMxQTdoRzNMbloyZDhMUGUxTlJrYVduNS9QbnpOV3ZXRUFGU3FKMFpGUlUxZWZKa0tIMmFsSlJFVG9CSVNFZ2dMMmFRbFpWZHNHQ0JqSXlNdmIxOVZWWFYyclZyeTh2TC9mejh1RllZTWpBd3NMT3pDd29LMnJKbFMyeHNiR3BxYWw1ZTNvSUZDNGo2Qi9QbXpRc05EWVg0QUI4ZjM1SWxTL3o5L2FPaW9pQWdwcVNrWkdGaEVSWVdkdmZ1M1c2dWNqbDM3aHk1RjhiSGp4OGh4TlRRMEJBVkZUVm8wQ0JpbWNmMjdkdWRuWjBoTllST3A4T0hsa0JlYXdmRDU2Q2dJQWptUUZTOHBLU2tvS0RnK3ZYckR4NDg2T3pzbkR4NXNwNmVYbXBxYWxKU1VsSlMwb2dSSTZaT25UcDA2RkJWVlZVMU5UVVpHUm1vcVAzcDA2ZlMwdExpNHVLblQ1OCtmLzY4czdOVFNVbHA5ZXJWYytiTXVYZnZYbnA2ZWtwS1NuSnlzckN3c0s2dTdzeVpNK2ZNbVFQalgzbDVlWExDU2xoWTJJTUhEeVFsSld0cmF4OC9maXdqSThPNVJIUEFnQUVuVDU2azArbmtiLzJUSjAvNjl1Mzd6V2d6RDdXMXRTa3BLVHh1d0ZtWWg2eTh2THk0dUJqU3JRUUZCYUZsR0VTdURoNDhTSVJZeThyS0hqMTZCSjlTSXlNaldFVGFGUzh2THk4dkw2NS9jbkJ3aUkrUEh6NThPSVN2YzNOenFWUXFoVUtSa0pBb0xpNmVQMzkrUTBQRGhnMGJIQjBkQlFVRmZYMTlkKzNhdFdUSmt2NzkrMy82OU1uWTJKaHpnMUZSVVljT0hlcnM3TFMydGlZZnNwcWJtL2Z1M1NzbEpTVW9LRmhZV0FoSDZjYkd4c2pJU0YxZFhVMU56Zmo0ZU1qSDB0YldIalZxVk4rK2ZZY1BIdzVscUtDZldrZEhCNFBCWURBWTdlM3Rnb0tDenM3T2tGam01ZVdsckt3Y0hCeThhdFdxMDZkUC8wZ25sNk5Iano1NDhPRFFvVU10TFMyZW5wN1hybDJiUG4yNmtwSlNlSGc0UHorL2pJd01rOG04Y2VOR1dscWFtcHFhc3JJeTF6WlZnRXFseHNURXhNZkhjLzJycHFabVJFU0VwcWJtMHFWTFI0MGFOWHo0Y1BnS01Kbk14WXNYOSsvZmYrZk9uV2ZQbm0xcWF1cnM3THg0OFNJeGU2S2twTFJuejU3S3lrcmVOZkx0N095ZVBYc21LU2twSmlaR3A5TS9mZnJVMnRvcUl5UHp2WFZIdWpwY2dHZlBudm40K0R4OStsUkZSU1V5TWhLZVFsUlUxS05IajJSa1pFUkVST3JyNjIvY3VDRXNMTXlXREZwZVhuNysvSGw0NHJBUWRPdldyVENraW9pSU9ISGlCSlBKaEpXeFRDYVRpS0RhMjlzZk9YSUU1cHQrMEx4NTg0Z3BKeklmSHg4Zkh4L2l2L241K1p5LzV0N2UzbDJkd3lDRS9teVlzNEorUndrSkNWQkpRa0JBWVBqdzRUdDM3bVJyYzBoMHhyMXc0WUsvdjcrTWpNeVJJMGU2bWd1WGw1ZVBqWTExY1hISnpjMGRPSERnbENsVC92cnJMM0xHS3h0UlVkRzJ0cmJpNG1Jb0NEbDU4dVFEQnc0UWYzMzkrblZzYkt5b3FLaWVudDdzMmJPVGs1T0xpb29PSFRvRUo0aXVycTZtcHFZcEtTbjUrZmtsSlNVUEh6NGsvK3A3ZUhpSWlvcVN6elVWRlJXaGlRa1V2alkyTnVaYVNCTWFsTUpsS1NtcGRldldpWW1KYmR5NGtXdGhGWWdGRUxOM1FrSkMrdnI2NUtTV29VT0h1cnU3RS8vZHZuMDdjUUloSmlhV2w1ZEhQcDhZT25Ub2dRTUg0SHlJcS9yNitzVEV4T3pzN0NkUG5yQllMSFYxZFE4UGo0VUxGM0xXeWhzOGVQRHUzYnY3OWV0bmFHZ0kxOXk1Y3dmbXk5WFYxZmZ1M1VzK3lWWlhWMDlLU29xTWpBd1BEOC9NekNSUHEwdEpTWkgzSHpMS3U5bzlOckt5c2pDUjJiZHYzN2EyTmxsWjJRRURCa2hMUzh2OEg3Z3NLU2w1NE1DQjA2ZFBEeHc0Y09YS2xkQUI5NXRaejEyQlphWVVDb1g0aUlxS2loS3Z6NG9WSzZTbHBXMXRiZUVhS1NtcDA2ZFBSMFpHSmljblExdFpTS3BRVkZSOC9QaHhjbkl5aFVJWk4yNGM4WVpDNjlNZE8zYnczb0ZodzRhUjAzcGdIM1IwZEJZdVhMaDY5V3BwYVdsZlgxK2krbCtmUG4waUl5UGo0K1BQbnovUDJYR3p4NTQ4ZWNMUHo5K3puQlVLaFNJc0xMeHYzejdpL0h2UG5qMnVycTdQbmoyRE9obmtXOHJMeTV1YW1oTDVSa1RDQ3J6djkrL2ZaektaOEZJdlc3YU1NNXdoS3l0cmJtN09vNEhSdi9hWmIyMXR6YzNORlJVVjNiVnJGN25UU2xlMHRMUVNFeE5kWEZ3S0N3dTd1YnhKWGw2ZWJmNmVkMC9aZi8vN0Ryc0VYV0I0WUV2SkFrUjZpcmEydHBXVlZWeGNIRnZGVjFGUlVXMXQ3WC8rK1lmM3h2ODhIUjBkeE1HTmZLVzR1TGlycTJ0TlRVMTJkallVVHlhR3pTWW1Kam82T3A2ZW5ob2FHcjJZc0FMbG1xQ2dWMWM0VnpKeHJuRzVkdTBhWjVDQ1FxRmtaV1ZCeGh0aDM3NTlYZVdzeU12TFAzNzhtTUZnUUxNaGFMdzFjdVRJclZ1M0VtY2Q2dXJxUTRjT2RYWjJIajkrL0xGangrTGk0dUFYVTFsWjJjN09idVhLbGZEaVNFcEtCZ1VGdlh6NTh2ang0emR2M29RTXVkV3JWeFBac2VEaXhZdGRSVUI2dlQ4ZFFnajlPNGljbFY1WkdVbnVEZFRTMHRJckcwUUlvZC9FNE1HRGFUVGExNjlmSWZ3bExDdzhmUGh3TXpNemN2dURRWU1HalI4L0htWlBvYjdwdlh2M2J0KytYVkZSOGZ6NTg2OWZ2MUtwMVBiMmRvZzc4ZlB6VXlnVUFRRUJRVUZCUVVGQkhsMWErUG41Mjl2Ykh6eDRRTlJ3aFpQaFpjdVc3ZHExaTdpbXJhMHRMQ3hNUWtKaXc0WU5LMWV1NUpGRlBYbnk1TW1USnhjWEY4UEs5YVNrSkxheEJoOGZYM1YxZFhGeHNiaTRlRmhZR050a0o0UEJTRTVPaGgxVFZsYUcxV2kvUEFqejM5VGMzQXhkcFBuNStmMzkvWTJOaldIQUlpTWpjLzc4ZVM4dnIvajRlR3RyNjZ0WHI5YlgxNzk0OFVKYVd0ckd4Z2JxUnBOckZjK1pNNGNJQlJBdVg3NzgrUEZqU05ncUtDaFl1SENoaTRzTDIyM0lNYWdoUTRhUVF3MmNiVVQyNzk4UHUrZmg0VkZlWHU3ajQwT1VFK0MwZGV2V2QrL2VwYWFtWHI5Ky9mang0M0p5Y3VSeUJjT0hEMWRSVVhuOStqWDhWMXBhMnREUWtFNm5OelUxUWFuZzlldlhuenQzTGlZbXBwczVLeG9hR3VSUUtoRy9sWk9UbXp0Mzdvb1ZLNGluUmo1bEVoVVZUVXBLNHJIWk4yL2VQSHYyYlBIaXhYSnljbVptWmk5ZnZtUXdHRkFtWWVQR2phYW1wckJTd3RMUzh1blRwK25wNmJkdTNZcUlpSUQ3amh3NU1pa3B5ZC9mUHp3OEhLN2g1K2ZYMU5SY3UzYnRuRGx6eG84ZkR5RVVWVlhWbFN0WDF0VFVaR1JrcEthbTNycDE2OWF0VytycTZseFA3U1FrSkdDMUVvVkNHVEpreU83ZHU3c3FzMGN1Qk1KZ01Bb0xDNWN1WGNvN0lZQzNkKy9la2NQMW5CZ01CbWN0YzBKTFM4dVJJMGNvRklxVWxKU25weWU4eXlZbUp2ZnYzOC9JeUlBakV1ejJoQWtUb0I3UHhvMGJtNXFhZXJhM1U2Wk1TVTFOaFJJNEVHb2dnbThhR2hxbXBxWXpac3dnMnNFYkdob09IRGd3T0RqNCtmUG53NGNQNTFwdzZQYnQyNTJkblVaR1JtekhTU2twcVFjUEhrRFpIbkZ4OGJsejUwS3dWMEZCQVJyRUtDZ28rUHY3MjluWlhidDI3Y1dMRjVXVmxYVjFkYzNOelhRNkhUSVk0T3N2SUNBZ0lDQWdKQ1EwWWNJRW9sV3hqWTJOa0pEUWtTTkhJaUlpMklJYjNkZlcxaFlWRlRWaHdnUllTengyN05nelo4N2s1dVpXVlZWeEJuODhQRHdHREJoQWJsTC9YUlFWRmFXbHBRTUNBdGl1RnhRVVRFeE0vUHo1czZTa1pHbHBLUlFqVVZaV0poL0V1cE13TVhqdzRLeXNMS0tWajd5OC9NeVpNMjF0YlhuVUcrT3FxOE1GZE4rR29PV1NKVXYyN05sRFZDNFhGaGErYytjT25VNW5zVmpDd3NMcTZ1cTdkdTFpV3loVlVWSEJZRENJbi9YUm8wY3JLeXYzNjlkUFRrNU9Ta3BLUWtJQzFtc0pDZ29LQ1FrSkNnckM3MlpvYUtpam82T21wbVlQYWdhemdRVmRQYnN2T1ppUEVQcHZZU0gwVzRMQ0pOKzhXV2RuWjJob2FFMU5UWGUyK2U3ZHU5N1lOWGExdGJYZnZBMDhuYzdPVHM0L1FUWXJrOG44R2ZzR2tRdnlOZVhsNWRYVjFienZSYVBSR2hzYnYzejUwdHJheXZuWHZMdzhEUTJOd3NKQytHOUxTNHVlbnA2K3ZyNkhoMGQrZnY3MzdtRmdZR0JxYWlxY0UzUFYwTkJBUEJhTHhYSnpjOVBWMVdXN3plelpzL2ZzMmNOaXNRb0xDelUwTkxLeXNuZzhZa1ZGUlYxZDNUZDNyS3FxeXRuWnVibTV1WHZQNDl1NHZwZzl3UGFHVmxaV3VydTdzOTFtLy83OTJ0cmE1R3VhbXBvNE53VlhOalEwd0J4dEQyUmxaWDN6QlNkczJyUnB4WW9WUFhzZ0tIalE0L3R5K3E1djNDLzh6QmNXRnI1Ly8vNTdINktpb29MdG1wQ1FFQTBOamU1ODh0bjgydTg3K25uYTJ0bzR2d1hFZ2FJN3YydGRXYkpreVpJbFM3cHp5OHJLU2cwTmpiQ3dNTjQzdTNidEd2bEQrQzlnTXBsVUtyV3RyWTNycjNaN2V6dGNlUEhpaFo2ZTN1N2R1Ky9ldmN2alUvM2h3NGZEaHc5YlcxdlRhTFJ2UHZTZVBYczBORFNvVk9xUFBRT0VFUHBsRWhJU0RBd01EQXdNUWtORGUyV0RMMTY4Z0EzdTJyV3JWemFJRVBvdkN3d01oRVBLMWF0WGYvVysvSCs2R3A4eUdJeWlvcUtmK3REdDdlMXRiVzFkeGQ5S1MwdUpzMSt5aHc4ZmFtaG81T1hsY2QzZzI3ZHZpZisydExSb2FHaWtwcWF5V0N3bko2ZkhqeDkzdFNjZEhSMWNUNzk3ckxlQ01IKzhzV1BIZW50N0UvLzE4dkp5YzNQcmFraHkvZnIxKy9mdmMxN2YwdEx5WFEvNjVNbVRYbnk3bTVxYXNyT3p2M2t6R28wR244Q1BIejl5Zm5xL0dUQzVmLzgrNTRkcTJMQmhibTV1MzdXM1hiMjJCdzhlSER0MjdEZnZmdXJVS2RqVkkwZU9PRHM3SnlZbThnNlhWVmRYWDc5K1BTUWs1TUdEQi9BMFBUdzh6cDgvZi8vK2ZhNmhRallmUDM1TVMwdmpmWnZPenM3dmVqZWZQWHVtb2FHUm01dmIvYnV3V2JaczJkcTFhM25mcHB1djU3K21WNDVJM3Q3ZTgrYk5ZN0ZZejU4L2QzQnc0QkhPWll0UnZIang0c2NmSGFTbHBYSDlYZUFoT2pwYVEwT0RPRW9FQlFWeC9XbHJhMnRyYUdpb3E2dXJyYTJ0cmEydHI2Ly9TZE1sdmE2YnYxODlPRnd3R0l5Z29LRGk0bUllTitBUmo4ckp5Zm11aDRPdmZFeE1EUGthZVB0S1Nrcllia21sVWpVME5BNGVQUGk5RDRFUVFqendFMnRKRVVLb1p4b2FHbnJXeWJJSElPbWJhNTlPU0tLdnE2dVRsWlhsclBxQVVDLzZOei96djV2LzhuTkh2WTdKWkFvSUNQekk0aXFFRUVLL2xiQ3dNS2pUdm1uVHBsN3BML254NDhmTm16ZERZWGxpb1RCQ0NQVk1VRkJRUmtZR0h4K2ZyYTJ0a1pIUnI5NGRoSDVIVUdYaFYrOEZRZ2doaEJENno4SGVRQWloSC9WdlRtQkRrZHV1L2lva0pQUWpEVFVSNnFiL2N0TEdmL201bzE3SDQzaU9FRUxvZnhIUkc2aFBuejY5c2tHaUlWMWpZMk92YkJBaGhCQkNQR0RDQ2tJSUlZUVEraVVvdjNvSEVFSUlJWVFRUWdnaDlEK3Z0cllXTHZSV3pvcWtwQ1FrT0xhMHREQVlqRjdaSmtJSUlZUVFRZ2doaEJENnJXRE9Da0lJSVlRUVFnZ2hoSDVVcjlkWklaZGErZnIxYTI5dEV5R0VFRUlJSVlRUVFnajlQakJuQlNHRUVFSUlJWVFRUWora282T2pvYUVCTGlzb0tQVFdab20raE5nZUNDR0VFRUlJSVlRUVF1aVBoRGtyQ0NHRUVFSUlJWVFRK2lGRWtSVkZSVVYrZnY3ZTJpeFJaNFZJaUVFSUlZUVFRZ2doaEJCQ2Z4TE1XVUVJSVlRUVFnZ2hoTkFQSWVlczlPSm1zYzRLUWdnaGhCQkNDQ0dFMEo4TmMxWVFRZ2doaEJCQ0NDSDBRNGljbFQ1OSt2VGlab2s2SzVpemdoQkNDQ0dFRUVJSUlmUkh3cHdWaEJCQ0NDR0VFRUlJL1pEYTJscTQ4Sk55VnJBM0VFSUlJWVFRUWdnaGhOQWZDWE5XRUVJSUlZUVFRZ2doOUVNK2YvNE1GNVNWbFh0eHM5Z2JDQ0dFRUVJSUlZUVFRdWpQaGprckNDR0VFRUlJSVlRUStpRmxaV1Z3UVVWRnBSYzNpM1ZXRUVJSUlZUVFRZ2doaFA1c21MT0NFRUlJSVlRUVFnaWhIL0wrL1h1NDBMczVLMWhuQlNHRUVFSUlJWVFRUXVqUGhqa3JDQ0dFRUVJSUlZUVE2cm02dWpvNm5jN0h4eWNwS1Nrakk5T0xXOFk2S3dnaGhCQkNDQ0dFRUVKL05zeFpRUWdoaEJCQ0NDR0VVTStWbDVmREJWVlYxZDdkc3JTME5GejQrdlVyaThYcTNZMGpoQkJDQ0NHRUVFSUlvVjhPYzFZUVFnZ2hoQkJDQ0NIVWMwVE9TdTgyQnVMajQrUG41eWZhQTMzOStyVjNONDRRUWdnaGhCQkNDQ0dFZmpuTVdVRUlJWVFRUWdnaGhGRFAvYnljRld3UGhCQkNDQ0dFRUVJSUlmUm53NXdWaEJCQ0NDR0VFRUlJOVZ4WldSbGMrQms1SzBTZGxjYkd4bDdmT0VJSUlZUVFRZ2doaEJENnRUQm5CU0dFRUVJSUlZUVFRajMzVTNOV3NNNEtRZ2doaEJCQ0NDR0UwQjhNYzFZUVFnZ2hoQkJDQ0NIVVE0Mk5qUzB0TFh4OGZDSWlJZ29LQ3IyK2ZhTE95dGV2WDN0OTR3Z2hoQkJDQ0NHRUVFTG8xOEtjRllRUVFnZ2hoQkJDQ1BWUWVYazVYRkJUVS9zWjI4YzZLd2doaEJCQ0NDR0VFRUovTU14WlFRZ2hoQkJDQ0NHRVVBOFJPU3VEQmczNkdkc242cXcwTmpiK2pPMGpoQkJDQ0NHRUVFSUlvVjhJYzFZUVFnZ2hoQkJDQ0NIVVEyVmxaWEJoNE1DQlAyUDdXR2NGSVlRUVFnZ2hoQkJDNkErR09Tc0lJWVFRUWdnaGhCRHFJYUxPaW9xS3lzL1lQdWFzSUlRUVFnZ2hoQkJDQ1AzQk1HY0ZJWVFRUWdnaGhCQkNQWVM5Z1JCQ0NDR0VFRUlJSVlSUWoySE9Da0lJSVlRUVFnZ2hoSHFDUnFOQktvbWdvR0Rmdm4xL3hrTVFPU3RmdjM3OUdkdEhDQ0dFRUVJSUlZUVFRcjhRNXF3Z2hCQkNDQ0dFRUVLb0o5NitmUXNYMU5UVWZ0SkQ4UFB6UzVWWU8zOEFBQ0FBU1VSQlZFdEw4L0h4TVpuTWxwYVduL1FvQ0NHRUVFSUlJWVFRUXVpWHdKd1ZoQkJDQ0NHRUVFSUk5VVJaV1JsY0dEaHc0TTk3RkZsWldialEwTkR3OHg0RklZUVFRZ2doaEJCQ0NQMzdNR2NGSVlRUVFnZ2hoQkJDUFZGZVhnNFhCZzBhOVBNZWhXZ1BCSDJJRUVJSUlZUVFRZ2doaE5BZkEzTldFRUlJSVlRUVFnZ2gxQk5Fem9xS2lzclBleFJGUlVXNFVGTlQ4L01lQlNHRUVFSUlJWVFRUWdqOSt6Qm5CU0dFRUVJSUlZUVFRajN4OXUxYnVQQlRjMWFVbEpUZ1FuVjE5Yzk3RklRUVFnZ2hoUDRmZTNjZUY5UCtQdzU4MnFlMEwxS1dvcWdzV2E5OTZZcUxRcmlXaWlKYnBiS0VDRVhrRWtxUmtpS0ZOcVNRSXE1a3FVU3lwS1NvdE85NzA5VE0vUDU0UFI3bmUzNW5wakZDOTM3YzEvT3ZtVFBMT1RPZG1lYjllci9lcnhkQ0NDR0VlaDdtckNDRUVFSUlJWVFRUXVpYmxaV1ZOVFkyMG1nMFNVbEpkWFgxbjdjakltZWx2THo4NSswRklZUVFRZ2doaEJCQ0NQVTh6RmxCQ0NHRUVFSUlJWVRRTjh2T3pvWUxPam82UDNWSHFxcXFjQUZ6VmhCQ0NDR0VFRUlJSVlSK01aaXpnaEJDQ0NHRUVFSUlvVytXazVNREYvVDA5SDdxanJBM0VFSUlJWVFRUWdnaGhOQ3ZDbk5XRUVJSUlZUVFRZ2doOU0xNkxHZEZXVmxaV0ZnWWNsWllMTlpQM1JkQ0NDR0VFRUlJSVlRUTZrbVlzNElRUWdnaGhCQkNDS0Z2MDluWitlblRKN2c4Yk5pd243b3ZJU0Vob2oxUVZWWFZUOTBYUWdnaGhCQkNDQ0dFRU9wSm1MT0NFRUlJSVlRUVFnaWhiNU9ibXdzbFQ5VFYxYVdrcEg3MjdvajJRT1hsNVQ5N1h3Z2hoQkJDQ0NHRUVFS294MkRPQ2tJSUlZUVFRZ2doaEw1Tmp6VUdBcGl6Z2hCQ0NDR0VFRUlJSWZSTHdwd1ZoQkJDQ0NHRUVFSUlmUnNpWjBWWFY3Y0hkb2M1S3dnaGhCQkNDQ0dFRUVLL0pNeFpRUWdoaEJCQ0NDR0UwTGZKenM2R0N6MVRaMFZWVlJVdVlNNEtRZ2doaEJCQ0NDR0UwSzhFYzFZUVFnZ2hoQkJDQ0NIMERSb2FHcXFycTJrMG1waVkyTUNCQTN0Z2owU2RsWXFLaWg3WUhVSUlJWVFRUWdnaGhCRHFHWml6Z2hCQ0NDR0VFRUlJb1cvdzd0MDd1S0NycXlzczNCT0JCZXdOaEJCQ0NDR0VFRUlJSWZSTHdwd1ZoQkJDQ0NHRUVFSUlmWU9jbkJ5NG9LdXIyek43bEpPVEV4Y1hwOUZvOWZYMTdlM3RQYk5UaEJCQ0NDR0VFRUlJSWZTelljNEtRZ2doaEJCQ0NDR0V2a0YyZGpaYzBOUFQ2N0dkcXF1cnd3VnNENFFRUWdnaGhCQkNDQ0gweThDY0ZZUVFRZ2doaEJCQ0NBbUt6V1ovL1BnUkxnOGJOcXpIOW92dGdSQkNDQ0dFRUVJSUlZUitQWml6Z2hCQ0NDR0VFRUlJSVVGOSt2U0p5V1RTYURSVlZWVlpXZGtlMjYrcXFpcGN3SndWaEJCQ0NDR0VFRUlJb1Y4RzVxd2doQkJDQ0NHRUVFSklVRGs1T1hCQlYxZTNKL2VMZFZZUVFnZ2hoQkJDQ0NHRWZqMllzNElRUWdnaGhCQkNDQ0ZCWldkbnd3VTlQYjJlM0MvbXJDQ0VFRUlJSVlRUVFnajllakJuQlNHRUVFSUlJWVFRUW9MNnArcXNZRzhnaEJCQ0NDR0VFRUlJb1Y4UDVxd2doQkJDQ0NHRUVFSklJSzJ0cmFXbHBUUWFUVmhZV0Z0YnV5ZDNyYTZ1RGhkS1NrcDZjcjhJSVlRUVFnZ2hoQkJDNk9mQm5CV0VFRUlJSVlRUVFnZ0o1TldyVjNCQlIwZEhSRVNrSjNjdElTRWhLeXRMbzlHWVRHWlRVMU5QN2hvaGhCQkNDQ0dFRUVJSS9TU1lzNElRUWdnaGhCQkNDQ0dCdkhqeEFpN282K3YzL043NzlPa0RGN0E5RUVJSUlZUVFRZ2doaE5DdkFYTldFRUlJSVlRUVFnZ2hKSkRuejUvRGhYSGp4dlg4M2xWVlZlRUM1cXdnaEJCQ0NDR0VFRUlJL1Jvd1p3VWhoQkJDQ0NHRUVFSmZWMWhZV0Z0YkMyMTZoZzRkMnZNSFFOUlpxYWlvNlBtOUk0UVFRZ2doaEJCQ0NLRWZEbk5XRUVJSUlZUVFRZ2doOUhWRVk2Q3hZOGNLQy84RDhRVHNEWVFRUWdnaGhCQkNDQ0gwaThHY0ZZUVFRZ2doaEJCQ0NIMGRrYlB5anpRR3d0NUFDQ0dFRUVJSUlZUVFRcjhlekZsQkNDR0VFRUlJSVlUUVY3UzN0Nzk1OHdZdS8vYmJiLy9JTVdDZEZZUVFRZ2doaEJCQ0NLRmZET2FzSUlRUVFnZ2hoQkJDNkN0ZXZYckZack5wTk5xQUFRT1VsWlgva1dOUVUxTVRFaEtpMFdpbHBhVndNQWdoaEJCQ0NDR0VFRUxvZnhybXJDQ0Uvbm5aMmRtblQ1L096ODhYNU01UlVWR1BIei9tZVZOZFhWMTRlSGhlWHQ2UFBzQWZpY0ZnRUplWlRPYUZDeGRxYW1vbzkybHFhbXBxYXVyZTg3UFo3T0xpNG9hR2h1ODdUTjUrOXNIemw1S1M4dm56Wis3dEdSa1pyMTY5NnV6cy9CazcvWGQ2OU9oUllXRWhYQzR0TFkyUGovK3B1eXN1THViNXp0Tm9OTzRUZ0J1RHdTQ2ZPVHkxdDdlM3RMUjBkV3RCUVVGcWFxb0FSL3AxTlRVMUR4OCtGT1N3d2YzNzk1ODllOGJ6cHFTa3BLU2twQjl5VlA5WmxCTWpKeWZuK3ZYcjNIY3JLeXZyOWk3cTYrdUxpNHQ1M3RUZTNwNlltSmlUazlPOVorNkJnK2ZqOCtmUDhmSHhGUlVWM0RkOStmSWxQajYrcTFlTkVFTGY0K1hMbDNCaDdOaXgvOVF4Q0FzTGEycHEwbWcwRG9kVFZGVDBUeDBHUWdoOWo4Ykd4dERRMElpSUNCYUw5ZFU3ZDNaMk5qYzNrN2R3T0p5cXFxcTJ0amJLUFRrY1RrTkRRM3Q3Ty9lVE1CZ01Eb2ZEdmIyaG9ZSHk1SUpvYm03MjgvTVRmSXoyL1VOQzFHUGV2WHYzMVQrV0lEbzdPNTg5ZThZL1FCY2NIRHhod29UVzFsYnl4dXZYcjY5ZXZUby9QNS9ENFZ5NmRDa2tKT1NyKzJwdWJuNzQ4Q0gzeU92aHc0ZVptWm5kZlFYZGNmZnVYYUtMb3VCYVdscDRmano1YTIxdFpUS1ozL29vTXY2Zi9icTZPajYzMXRiV0ppVWxjWjhxSFIwZHQyL2ZycXFxK3A0RCs2cjYrdnEzYjkvVzF0WnkzOVRRMEhENTh1WG56NS8vcEYwekdBd2lITmR0RFEwTkR4OCs1UDhPOXpCQlByRGZyN1cxTlQ0Ky91M2J0OXczbFpXVnhjZkhmOU52K3lkUG5seThlREVySzB1UU96YzJObEtTM1p1Ym0zbkdCaGtNUm1Oakk4OG40ZjYzQytIeDJ0cGFQdi9OZWQ2VW5aMmRtcHJhMGRIeDFTUC96bzg1UWdqOWJ4SDlwdzhBSVlSbzJkblp2cjYrdXJxNldscGFYNzN6b1VPSHBrMmJObTNhTk82YnlzdkxEeHc0Y09EQUFXMXQ3Ujkra0F3R1E1Q2hNc1hZc1dQSGpSdEhYTjI3ZDI5UlVkR0ZDeGZFeE1Sb05GcCtmdjZKRXllZVAzOSs5dXhaNGo1c05udjc5dTJmUDM4T0NnclMwTkRnK2JTZG5aMWxaV1h0N2UzY3I3Uyt2dDdRME5EZTN0N0J3ZUZiajVhL2JoODhCTlFhR3h2cjZ1cHFhbW9xS3l0TFNrb0tDZ3JjM2QxVlZGUnUzYnBGK2RFdktpcTZaTWtTeXQ1WkxKYWpvNk9JaU1qRGh3L2hBQWhIang1OTkrN2Q0OGVQbFpTVXVBKzdwYVhGMzkvZnhzWkdXbG9heHM5Mzd0emgvMHJGeGNYbnpadEgyVmhYVjVlVGsvUCsvWHRwYWVrVksxWmN2bnlaVDVhTXFha3BuVTRucmlZbEpkbmEydDYvZjc5djM3NHczaWdvS09CekFKS1NrdjM3OTRkY0RaaVZJV3R1YnQ2MmJkdVFJVU1pSWlKb05KcWJtMXR5Y3JLS2lncjVUT05XWEZ6ODd0Mjc5Ky9mdjN2M2JzZU9IVU9IRHVYL0pwQWRPM2FzdUxnNE9qcWFzcDNOWmhzYkc4K1pNOGZOelkzUHd5MHRMVHM3TzdrZlR1YnE2aG9URS9QaHd3ZGl5NGNQSDl6ZDNkM2MzQVlOR2hRVEV4TWVIcDZXbHNiOXdPYm01dHJhMnNyS3lvcUtpb0tDZ3RyYVdoY1hGejQ3ZXZQbWpZMk56ZG16WjMvLy9YYytkd1BoNGVFSERoell1M2Z2NU1tVEtUZGxaR1JZVzF0YldGZ1lHQmg4OVhsQWVYazUveTRHU2twSzhIZi9qM2ovL3YyR0RSdU9IRGt5ZmZwMDJPTHY3NStZbUtpbHBUVnExQ2ppYnVucDZWWldWaHMzYnR5OGVYTlhUOVhRMEZCY1hLeWhvUUVmY3pJZkg1K3dzRER5cVVYNDh1V0x2YjM5eG8wYmRYVjFlL0xnVzF0YmEycHFHaHNiYTJwcXFxdXJ5OHJLaW9xS0JnMGFaRzF0blorZlQ4d0hFL1QxOVNsSDJOcmF1bkhqUmlhVG1aQ1F3SDFzTGk0dUwxKytmUERnZ2VBdjU2dVIzR0hEaGxHK2VCRkMvMDFFSGlmL1h4MC9tNGFHQm1UVEZoWVdjdjlTUWdpaGY3bWFtcHExYTljV0ZCU2NQWHRXUkVUa3EvZC85KzdkaWhVckRodzRZR1ptQmx2cTZ1cW1UcDNxN095OFpzMGE4ajNyNnVvbVRackV2WjFHb3dVR0JvYUZoZDI4ZVZORlJZVzhmY1dLRlVPR0REbDE2dFEzdllUbTVtWWZINThOR3paTW5EaFJrUHQzYjBqNFBiNDY2TzdWcTFkNWVYbGxaU1ZsKzhDQkE3c3hPdmhsdExXMXJWcTFxbmZ2M25mdjNvV3FadDNXM054c1pXVzFZc1dLZ3djUDh0bGRmWDA5T1YyRHpXYWZPM2V1cnE0T1dnSEd4c1orL1BoeDFxeFpFRXZwU21scHFZMk56YUZEaDVZdlgwN2V2bmZ2M3ZIangzdDdlL041Ykd0cmEwNU9UbFpXVmxaV2xxU2s1UDc5K3dWNWRSOCtmQWdMQzdPMXRTVmFGb0lUSjA2TUdUT0c4ak1wTFMzdHpwMDdlL2Jza1pDUTRINnF2THk4OWV2WDYrbnBlWHQ3ODd4RFYzNy8vWGNqSXlQaWdOdmIyL2t2NVpLU2tpTC9UZCsrZmJ0Ky9YcDdlM3NMQ3d2dU82ZWxwVzNZc01IYTJ0ck96bzduczhYRnhibTd1N3U2dXE1Y3VaSzhQU1VsWmZ2MjdSWVdGdnYyN2VOK1ZGdGJXMEJBZ01BdjhmOXMzYnFWc3BldFc3ZTZ1TGlzV3JXS2NzL3E2dXBEaHc2Wm01dVBIeisrR3p2aWo4UGgvUG5ubnh3T0p6WTJGZ2JJSEE2SGYzNk1ob1lHNVNTQkpTZzJOamFob2FFVEprd1FKRkZNUzB0TFFVSGhCNzBJM3ZoOFlKbE01dnYzNzd2M3RQTHk4dVRmNm9HQmdYNStmaGN1WE9DKzU0RURCNTQrZlhyLy9uMEJuems4UE56TnpXM0dqQm5tNXVhQzNOL1IwVEVuSitmSmt5ZkVGazlQejF1M2JuRW5tWGw0ZVBEY3ptQXdwa3laWW1GaHNXM2JOdkwyeE1SRVIwZkhXN2R1RFJreWhIdS9qWTJOWm1abTgrYk5zN0d4RVJYOXY2bFlQeisvdExTMHJoYmxFdXJyNjFldVhEbDc5dXpObXpjTEN3dHpPSnpxNm1wQlhpK05SbE5RVUNEdkVTR0UvaWZnMXhaQzZEK2hwYVZGd0pFbk4yTmo0OTkvLzcyMXRkWEx5K3RiSDJ0dmIwOGVySTRmUC83YXRXdUhEaDJDTVlDZW5wNjF0YldmbjE5a1pPU0tGU3ZnUGlkUG5uejA2TkhFaVJQVjFOUmdTMDFOemRXclYyRjJzNmFtcHFTa3BLeXNqTVZpS1NrcFBYNzhXSkFnMXcvUnZZT0h3QmtseDRoT3AvZnUzZnYxNjllelpzMDZjdVFJSmJGZFhGeWNPMmZsNmRPbnRiVzFEZzRPbEhuVDh2THkxNjlmLy83Nzd6d1RWbUJxT1NRa0pEMDlQVEF3VUZaV3RyVzExY25KU1Z4Y25IamZHQXlHa0pBUUVScm82T2lRbHBhR25KWDA5UFRRME5DU2twTFMwbEppQWNUWXNXTlhyRmpoNGVIQlpyTzVKM0U3T3pzN09qb1dMbHhJemxuaGNEaHNOcHNJeEh6NThtWEJnZ1g4MytwTGx5NmxwcVp1M0xqUndjRmh3NFlONUZ0alkyTmJXbHBzYkd6ZzZ2NzkrK2ZQbisvazVCUWZIMDhPY0RRMU5aMDVjK2JMbHk5RlJVVkZSVVV3QUphUWtORFcxaTRySy91bW5CVUtEb2RUVWxMU3IxKy9yS3lzdXJxNkVTTkdkUHVwK0docWFucisvRG4zU3J2UTBORExseSszdDdjekdJeW1waWJLZWdVRkJZV1ZLMWNPR2pUbyt3K2dxS2pvMkxGamREcGRURXdzS2lxSzJDNHZMLy9ISDM5QVZGZGVYcDU4RTQxR0d6cDBLSjFPdjNmdkh1WFpORFUxQ3dvS2ZIeDgrT3pSMU5TVWYvYlBMMmJnd0lGS1NrcU9qbzZSa1pHUXNPanE2cHFXbHJacjE2NGJOMjVJU1VuQlVwdk5temV6Mld4eUlraGlZbUpXVmxaVlZWVjFkWFZsWldWeGNURXNndUVac2VJRGlwUjByN2RGdHcrZVJxTWRQMzQ4TEN5TXZFVlJVYkdxcXNyYTJ2cjU4K2NIRGh5ZzdNdlIwWkVTTno5MjdGaFJVZEVmZi94eDY5WXQ4dllwVTZhVWw1ZW5wS1FNSFRxVXV3alFzbVhMSWlJaXVOZHlMVjI2MU16TWpIOS9qU2RQbmxDbU54QkMvMEhGeGNXd25sVk1UT3duL2ZjWEVCSDcvdno1ODR3Wk0vN0JJMEVJL1c4aDhwc3BkUjE2VWs1T2pyMjkvWmN2WDh6TXpPcnI2M21Xek96ZHV6ZTVuQldzT3g4d1lNRDM3UGYrL2ZzcUtpcmYrb3Z1eG8wYlBFY29NTFlORGc2K2ZQa3k5NjNLeXNxQ3p6dnlVVmRYSjhoS0EyNFBIanhvYW1yaVAraWVPbldxcUtnbzkyOW1TMHZMdlh2M2RtT252NFlIRHg2MHRiVXRXYkxrcXdrcm1abVpjWEZ4M05zVkZSVnRiVzBoK3dTcW8zM1RBY1RGeFJVVUZOamEydmJxMVF1U1RreE5UUThkT2tSZUswV2owUjQvZmt3dTFRQXhwVWVQSGxGbWM5dmEydkx6OC8zOC9JZ3RRa0pDc0tEbzc3Ly9obEFKVWJwU1ZWVjE1TWlSSEE1SGtHU2QwdExTaUlnSVUxTlQ3blFFYmg4L2ZveUlpSEJ5Y3VLWmtqSm8wS0M1YytjR0J3ZnYyN2Z2K1BIalgzMjJydXphdFl0L0NkNEhEeDcwNjllUHVOcXZYNzgrZmZxNHU3dlgxOWRUMXJ3eEdBd1hGNWYyOW5ZZEhaMnVudTNXclZ2UzB0S0xGaTJpYkU5TVRLVFJhSXNYTCtiNXFMYTJObjkvZnpFeE1jR24wanM2T2pvN095azVLLzhVSVNHaCtmUG5lM3Q3UjBSRVFLNFBpOFd5dExUazh4QnltT0x4NDhkQ1FrSlRwMDZsM0dmYnRtMzg2NHQ0ZTN0enI2ejdKdC96Z2EydHJTV2l2dDlxenB3NVJFNWtYbDdlaFFzWFZGUlVTa3BLeUpFMFRVMU5jWEh4cEtRa1BUMjk1T1JreWpQTW16ZFBSa2FHdklYRllubDVlUVVGQmZYdTNYdisvUGxkTGRlWk5HbVN2THc4Y2JXb3FJaDgvbmZENDhlUFcxcGFoZzBiOWsyUEVoVVZIVFZxMU9uVHArL2Z2My8wNkZHSTdWUldWajU4K0ZCWFZ6YzJOcmFyQjg2Y09WTlpXVmxDUXFKLy8vNysvdjRmUG56dzh2SmlNcG5jNTA5WHVrcWpRUWloZnpQTVdVRUk5WkRvNk9qYzNGeWVOMEh0d1JzM2JuQ3ZMd2RXVmxhcXFxbzhid29NRENTeTBXRjBtcFNVUkI2bUxsKytYRlZWbGNsazhnbWFzTmxzS0o4cktTbkpmU3Y1OTZpMXRiVzF0WFhYci9MLzFOZlh6NXc1azdMUnhNUWtQVDA5TWpKeTVNaVJmLzc1SjQxR3M3R3hpWXVMOC9IeFdiaHdvYVNrNUwxNzk4NmRPNmVycSt2cjZ5c3VMZzZQa3BTVVBIUG1qSVNFaExLeWNuRnhzYnE2dXJXMXRacWFXdCsrZlRzN085UFQwNzI4dkk0ZE8vYXpsNWwyNytBSnBxYW1TNVlza1plWFYxUlVwSXczakkyTmlZeWlFeWRPeE1URWtHOXRhbXBpczlsUlVWRWlJaUpHUmtiUTlraElTRWhXVnBaR284R2RKMCtlVEdtRUlTNHUzcnQzYnhxTjl0dHZ2NTA4ZWRMQndjSFcxdmI4K2ZOd3E1dWJHNUVXWTJKaW9xR2hRUXlpdkwyOXc4UEQ0Yktpb21KbFphV0dob2FNakV4cWF1ckZpeGRIamh3SnM5RndhbkVuUXZuNStmSFBTNkRSYU9ycTZzSEJ3WHp1QUM5dDZOQ2hxcXFxbnA2ZWd3Y1BKb3A1TUpuTW9LQWdQVDA5WW91NnV2cUJBd2RrWldVcDRROFpHWm1uVDUrS2lZa05HalJJV2xvNkl5TWpQRHhjWDE4ZlFnT05qWTFFZlFnS1VWRlJXRStRa3BJQ0g2NnFxaXFvdFV1ajBZWVBIeDRYRitmbDVSVVRFd01MQWdRZkwvMFF0YlcxRlJVVmxwYVdFaElTMHRMU3NyS3lDZ29LQ2dvS3lzcktLaW9xMzdRc2lZLzYrdm90VzdZd21jemV2WHQ3ZTNzVGYzUWFqYWF0clYxZlg1K1NrcUtrcEhUdDJyVzJ0amJ5clJZV0Z1cnE2dWZPblNOaUsvQ3RNbVBHREFqM1JFUkVRUFR0OU9uVHFhbXBWNjVjZ1FkU0ZpZjlGMGhLU3A0NmRjckV4R1RUcGswM2I5NlVrSkJRVWxMYXNXUEgzcjE3SXlNanJheXNPanM3N2V6c2FtdHJQVHc4eUtkclZsWldZR0Nna3BLU2tKQlFlWG41b2tXTGRIUjAxTlRVOVBUME9qbzZIQndjeG93WnMySERocStHR2lFNktTc3JLMkFSY21GaFllSi9STGNQSGtoSVNBUUZCY25KeVNrb0tDZ3FLbElDZHJHeHNaRDIxOURRTUh2MmJNcGpyMSsvSGg0ZXJxaW8rTzdkdStmUG41TlBQM2w1ZVM4dkwzRng4ZnI2K2hNblRzQ1pSdmp6enoram9xS2dNa0ZiV3hzUktJUXZrNFVMRjBKNlhFMU56Wm8xYTJ4c2JJeU5qU0ZxVEFrUUk0VCtzNGdmNnFOR2pmcG5heThSUDNxL3Z6WTdRdWcvQlVhSU1GMzBqeHhBZEhTMG01c2JETExDdzhPSmdTZUZnWUVCdVJRQnpHVkNublJoWWFHcnF5c2s3b2VIaDhNWWpVRGVQbS9lUEZOVFU5aGVXRmlZazVPemMrZk9iejNnc1dQSEhqNThtSHQ3UTBPRG01dmI5T25UNTgrZnozM3JqeHFVY1RpY3RyYTJQbjM2RURHWjV1Ym10TFMwZ1FNSEVxc1VIang0MEx0M2Iwb21wYWlvcUxxNk9oRlljSGQzVjFCUXNMT3pXN1Jva2JPek14UTI2TldybDV5Y0hLWG5BcytYOHd0ak1CaSt2cjdrTFk4ZVBZTGsreE1uVHZCOGlMMjlQYXpQK2Z6NTg5V3JWN252TUdEQUFKZ0NoOFNtYjhwWllUS1ozdDdlZERxZFNBSVlQWHEwbVprWmQwZkNKMCtlUkVaR0VsZGhYOG5KeVUrZlBpWGZEWEpXWUhnT1JFVkZiVzF0bTVxYTB0TFNCZ3dZTUhQbXpQRHc4SG56NXUzZnY1K29ZM0g4K0hGaW5FNWhaMmRIWGxQVTJOaElhVS9EWnJPaFVRaDVJLzhrT1dGaDRkMjdkN2UwdEVSRlJVMmFOSWw3QlpmZ1pHUmtlQ2FaUFhueWhMdktrWUtDUWtoSWlJV0ZCWndENUxTVkV5ZE9GQllXMnRyYXpwbzFpL0lvSnBQWjF0WldVRkR3K3ZYcjVjdVhkM1oyUW95T1RxZExTRWd3R0l5RWhJUisvZnJKeWNsUlluVEt5c3JFeXE1dDI3YXRXN2VPdU9uQ2hRc01Cc1BhMnBybmtyd1RKMDRFQmdaMjYvMzRLU3dzTElLRGc1OC9mMDZ1VHpOdjNqenVXSEZoWWVHV0xWdklXeTVldkNncUtrckUwSnFhbXVCVUNRd01KSlpqaFllSFg3cDB5Y2ZIWi9EZ3djUUR1d3FKQys1N1ByQktTa3FVT0szZ2lQQnZTMHVMbzZNamg4TVJFeFB6OS9jbjMyZjY5T2t2WHJ5UWtKQm9hR2lnM0FRcmM4Z3g1TXJLeXAwN2QwSm51c3JLeWgwN2RuUzE2MnZYcmhFNUt5d1dxNlNrNUxmZmZvT3JwMDZkZXZueVpVRkJRV3RyNityVnF5a1BKRzhQQ0FnZ3p0dkV4RVE1T2JsdlRaZVhrcEk2ZlBqd3RHblQ5dTdkNitQakF5OHdNREN3bzZNakx5L3ZyNy8rSWhwUEV6dGlNcGtzRmt0TFMwdFpXUmxtQlBidjMzLzE2bFViR3h1SVhTOWV2TmpRMEpEWXhkMjdkMi9kdXJWNTgyWktob3E2dXZvM0hTcENDUDBiWU00S1FxaUhQSDc4bUJKUEljQlA4eWRQbm5RMW1sMjhlSEZHUmdiTUw3SllyS0tpb29zWEwwSzJ3YVZMbDRoVjQvQUwrL0hqeDBUZGNraE1WbFZWVlZCUTROUDdZTnUyYlhmdTNCR2t5SUdZbUJobEZyQXJQSHRJMDJnMFoyZG5XVm5aT1hQbXdGVUpDUWx2YjI4bEpTV1lDaDAxYXBTaG9lR0JBd2ZJdjhpbHBLUXlNakpnYnVEMzMzOGZPblFvZWRpanBLUlVVMU96ZE9sU0R3OFA4bS9XbjZFYkIwOFlNR0RBeUpFanViZTN0YlhKeXNyS3ljbkJWZTdGRnJObXphcXZyNGZMeE1JQ2NYSHh0Mi9mY2pnY0dIZ2ZQbnlZRWtvYk5Xb1VFY0tZTld1V2k0dkwwYU5IWDc1OE9YejRjRWdtSUZLZG9BZ0tjWlZjdDBOTFN3dWVKRHc4UERVMWRlalFvZVRwNGEvNi9QbnptemR2b1BzVnJHeFRVRkNBeGtQY3ZXYTR5Y3JLbmpwMWFzV0tGZHUzYjQrS2lvSVk1ZFdyVjB0TFN5c3JLeW1WR3lpT0h6OCtlL1pzb2dhRG41OWZSa2FHcHFZbThmWkMrRTlYVjVkU0xqVTVPWmxZM3JGcjF5NWl5UkdrS0VFZzQ5eTVjMFpHUm9NR0RicDc5NjZzckN6MzUzcmN1SEVEQmd3Z3BwRVlEQWFMeFlLVU5VbEpTV1ZsWlFocWtNSG5CVnJuQ0FzTEU5RmtudWgwK3ZidDIvbmM0YzJiTjEydGRJRzFJMXUyYk9ucTJ5WTBORlJkWGQzS3lpb3ZMKy8wNmRQanhvMmJPM2Z1b2tXTDRFUFgwdEx5NWNzWEt5c3JQVDI5eU1oSUR3K1AxTlRVeTVjdkt5b3FrcDlrN3R5NWtCcEZMaWdLcTdzR0RSb0VaN3Vzckt5d3NEQXhwUHpXOVdlL0JrMU5UVGMzTnlVbEpTS3UvZWVmZjZxb3FFQVVBTnFFelpzM2o3SjR5OTdlZnN1V0xVSkNRdEhSMGM3T3poczNiaVQ2eW5FNEhHMXRiVTlQejFldlhoMC9mcHk3VlJBWm5HKzdkKy9ldlh1M0lFYzdjT0JBY2krZTdoMDhFQllXNWxtcEdCcWxxYWlvd0VuQzNmYjR5cFVyQnc4ZUhEdDI3SVVMRjRLQ2dxNWR1eFlhR2dvdHBYSnljcEtUa3o5Ly91emo0Nk92cjI5c2JMeHUzVHBLNFprYk4yNUE0dGVrU1pOMjdOaEJMaG92THk4UFp5TzhMU29xS25EMTV6VUNSd2o5ejBsUFQ0Y0wzRk5IUFl4Y1orV2ZQUktFMFA4V1lwVEJYZlAvWjZ1cXFuSjFkZjM3Nzc5SGpScDE2TkFoV0tWQUVSVVZGUkFRMEtkUEg1aEJKQlFWRlVsTFMwTTVCM0Z4OFg3OStrR21oYnk4UEdYVk9IazdlWDM1MWF0WHhjWEZqWTJOeWFVcFFIdDdlME5EQS9kMkxTMHRLU21wQVFNR3FLcXFjaGZxcTZxcW90Rm9mZnIwNGY2UElDMHREVC9DMjl2YmY4aVE4TGZmZmlQeUozSnlja3hNVE9iUG4yOXZidzliZEhSMFJvOGV6Yk8za1o2ZUhuRkljbkp5Y0xWdjM3N0VkdFRlM2g0WUdDZ3FLa3BPUlpXVWxPUzU5QitXWkd6WXNBRW1WaGN2WHR4VkxZM1cxbFlPaHdNTEE5aHNObVdGQUoxT0Z4RVI4ZmYzSjVxcUJBVUZpWW1KVFpzMjdmbno1OFhGeFhRNm5kS3RKajA5blVpajc5Ky8vOW16WjUyZG5aMmRuWWs3NU9ibUxsaXd3TVhGaGRJYmFQTGt5VHg3QTVFUFBqSXlFcGJCRUxkQ1dvYVptUm41Yldsc2JJeUppZW5vNkNBL0Q4K3dRM0Z4OFZjYlVuUGJ0MjlmUmtiRzBhTkhEUXdNS09FRk1nYURRVlNWNk9qb0tDd3NoT0laOE5NSVB1YmNqNnFycXlQbnJIUjBkTUIzaFppWTJPblRwM2ZzMkRGdDJqVGl6L1RxMWF0TGx5NU5talJwL2ZyMXhFWXhNVEZZbVJZVkZYWG8wQ0hZR0JVVlJWVExjSFIwdExhMnZudjNibU5qWTJOakkzZHdNaWdvaUdlVDk4VEVSQWhtNXVmblUyNVNVRkQ0RnhiN2xKYVdqb2lJb0JUM1ZWQlFnQzhXT0hta3BhVkZSRVMrV2hXYjZMdEVMbXRhVlZWRnA5TU5EUTEvYklMNDkzeGd4Y1RFdnZOcms4RmcyTnZiZi9yMEtTZ29hTkNnUWM3T3psdTJiTkhYMTRkYnQyN2RtcGVYNStmbk4zVG8wRDE3OW16ZHVwVm45SmhHbzkyOGVkUGQzYjIxdGRYRnhZVTdvUW9LSUxtNXVlWGs1RmhZV0pBVE9FcEtTam83TzdXMXRlR3FrcEpTdjM3OW9KWTVkL0VWOG5aaUtWUjlmZjNkdTNkTlRVMHJLaW9vLzc4Z2lKcVhsMGVaQ0pDUmtTSEdMSFBuenRYVjFZV1BkbloyOXBVclYweE1USTRkT3daUnJNbVRKMCtmUHQzRHd3T3FkeHNiR3pNWURBaGYwMmcwRVJHUlE0Y09LU2dvRUIrcndZTUhrMWMzblR0M2J0Q2dRYmEydHYvTnVDSkM2QmVET1NzSW9SNXk4dVRKcm02Q2VVZFBUMC91QmVVRWQzZDNZdWJzNDhlUFI0NGNnZkVudVd4Z2RuYjJva1dMWEZ4Y2lEYlBnb2lQajc5ejU0Njh2THlBcFNacmEycy9mdnpJL3o1eWNuS1VTWGMzTnplWUxBU1V4aEFVZi96eEIzSDV3WU1IU2twS2ZNWXFnd2NQdm5yMXFwMmRuWjJkM2M2ZE83c2FoSHlQN3p4NFBuZXVxYWxwYlczbG42QUF3MjhURXhQaWFseGNIQXdKSGp4NFVGaFlPSC8rL05HalI1UHZmL2p3WWNvN1ptNXVQblBtekQ1OStzRFF3dFhWMWRYVmxiajF3NGNQNUJFUk9icjNQWjQrZlVvTTVtazBHcHkwOHZMeWdwZjAxTlBUMjd0M3I2dXI2NlpObTJKalk0bFZVTGEydGtTOWg3YTJ0dE9uVDArWU1JR2M3RStNeFBnYlAzNDhwZTV4VlZVVmtiTnk5KzVkeVBCd2NuSXFLU201Y3VWS1UxUFRxbFdyTkRRMFhGMWRQMy8rbkpPVFE2UFJ1RnVadUxpNGNEZ2NTaWxtdURwbXpKakZpeGU3dUxqd1BCNTRDVXBLU3VTMHMyNVFVbEphdG13WjkzWW1JenRoRVFBQUlBQkpSRUZVa3hrUkVRRXhHak16TTU0UkJDVWxwWWlJaUlLQ0FpOHZMeGdEYjl5NDBjUERRMHRMYS83OCtXdlhycTJxcWdvSUNJRENOaHMzYnJ4NzkrN3UzYnZKSzdmNEt5d3NoTHkzNXVabU5wdE54R1g0ZDJiNXhWUlVWQkNwYjRJNGMrWU1YRmkyYk5uZXZYdjVsQkVXRWhMYXNXT0h0clkyRkpIbS8zZUI5YlhtNXVaRXpoeC9FTWY4em9QbmYrZWlvaUlSRVpHdVlwVDE5ZlduVHAyYU1HR0NyNjh2blU0M056ZS9jZU9HalkxTmJHeHNTa3JLK3ZYclhWMWR6NTQ5Q3hYVTE2eFpjK2pRb1JFalJuUVY3cUZvYkd5RXN4RUthMWRYVjhOVndac2xJNFIrYlIwZEhhOWZ2NGJMNU1hWC93aFZWVlVKQ1luMjl2YUtpZ29HZzBGdXlJZ1FRbndNR3paTVRFeXNvNk9qckt3c016T1QvektBSDZXam8rUEtsU3RuenB4cGJHeTBzTERZdFd0WFpXVWxwWjlJY1hIeDNyMTdVMU5URnl4WXNILy9mbUlSeUlZTkcvTHk4bXByYXpzNk9vZ3VPVGR1M0dDejJUZHYzcHczYng0NUJSbUNGZHpibVV6bTlldlhqWXlNV2x0Ymx5NWR5bjJFcGFXbDNOc2pJeVBoL2NuTXpPeHFQVUJZV0JoM2NBQ21ybUhnODhPSGhKRFNMV0IvNUlhR2hxYW1KcGd1YldscGdhb1BOVFUxY0lGYzllRS9qbWNGV1c1dWJtNzhZMEdFNmRPbnd6dlBzNTVRWUdEZzlPblR6NTgvMzluWjJkblpDVTJtNE04VUdob0t6VVNJZUU1bVptWmVYaDc1L09TWnhOQy9mMzlIUjhmUzB0TDI5blp5bVI5N2UzdHkzK3B2c20zYk52STRNVDgvbjF4cVl0U29VWEMwWFdscmF5T0NOb21KaVpjdVhlSy9Pd2tKQ1d0cjY1MDdkL3I0K1BCWlRkZlMwa0lNS3R2YTJ0TFMwakl5TW1nMDJqZTFiZ2tORFlYSmNnTDN3MU5TVXNnWmFSczJiQ0FYdERBMU5TVXFmOVRVMUJBOXdvS0RnMlZsWlNuRlJaNDhlZkx3NFVPZVVjMzM3OTg3T1RsQmNJKzd3OHUvcWxGWFJVVUZkejZRbVprWjVjVmV1M2JOemMwdE9qcGFrQTR5TzNic2dISzhjbkp5SHo1OGdLRFEyN2R2Qnd3WUFQWElnYXFxS3A4MHB1OG55QWNXUXZHeXNyS3FxcXFVanlRRlVibVozTlZ1MDZaTkwxKys5UGIybmpoeFlrZEhSMGRIeDlxMWF5OWV2RGg4K0hBNE41eWNuQXdORFpsTVptZG41N3AxNnk1ZnZrenBqNXlibS92WFgzK2xwS1NvcTZzSEJRV3BxNnZMeU1pUVArd2NEaWNpSXVMNDhlTVNFaExuenAwakFxUlBuanh4Y1hHQmJMT0FnQUQ0MkM1ZXZQanc0Y051Ym00VkZSWGN0Y1I0Ym8rSmlXRXdHT2JtNWw1ZVhqeWJjRzNidG8yeVplclVxVVMxYjRoc3YzbnpwcVNreE5mWFYwcEt5dEhSRWJiSHg4ZlgxdFkyTmpaQ1k3S29xS2lDZ2dJM056ZnlxeE1TRW9LVmUrUjBtZWZQbnpNWWpNYkd4amR2M3BpYW1qNTU4b1M0U1VWRkJiTXpFVUwvb3pCbkJTSDB2K0g4K2ZQdzgvMjMzMzZiTW1VS3JKUDQvcEt6MWRYVk1CcDBkblltcjZ2Z0l5MHQ3YXZaTFZPblRxVzBvWVZjZXlzcks4R1A3ZVhMbDIvZXZHR3oyYlcxdFVReGRnYURVVmxaQ1ExaXhjWEY0VmU0b3FKaWNIQ3dnNE1EZDBlZUgrSjdEcDdZY3U3Y09VZ1hBSWFHaHJ0Mzc0WkNJT1NaRDJGaFlSYUwxZEhSUVI3UTl1dlhiOU9tVGNUVm5Kd2NHUHdFQkFUSXlNanMzNytmc2t5Tk8yY0ZGb0VSbDIxc2JJZ1ZIbnYyN09uVHA4L216WnZoNnRXclY0bWUxdS9ldmZ2eTVRdFJLT1hodzRjU0VoSVNFaExROVNrNU9abDhWS0Nnb0lDNGJHWm1CZ001RHcrUHNMQ3crUGg0ZFhWMVFWb2prNjFZc1NJakkwTmZYNTlPcHg4K2ZCZ0toNXFibXhORDF0cmEydE9uVCt2cjY1TnJxMEwyQ2JHc3JheXNES3FQd0lvM01URXhRVHBKRVJFV0VSRVJZV0ZoQ1FrSk96dTdwcWFtNE9CZ0tTbXAyTmhZSVNHaGhJUUVlR1B2M2J1M2MrZk8yTmhZVFUxTk1URXhCb01CNVZ2THlzcGNYVjAxTlRVaDFpQXJLeXN2THcvcE80U1ltSmkwdERRaXJZY2NPaXd2TDVlUmtXbG9hT0J3T0FVRkJVUTZFZmV5UENBaElVR24wL3YyN2NzenRFR3NyMkt6MlFNR0RLQkVlQWwyZG5aTUpyT3BxUW5XREVsTFN4c1lHRFEzTjBkRlJRMFpNaVF6TXpNa0pHVENoQW1RUlRkcjFxdytmZnJBUFFjTUdEQng0a1QrN3lvbG1jYkl5SWovL1g5SlVPWm4xS2hSbEd3elB0aHNka2hJQ0t3R2UvSGlCYXoxek1yS290Rm9xYW1wbno1OW90Rm91cnE2VUhGazBhSkY4dkx5SjArZTVCK0doa1djMjdkdjUxK081Y2NlUEdocmE2UGthSWFFaENncEtkMjdkMi9jdUhIRXR3U3NraUVXNjhqTHk3dTd1MWRWVlJIbFhtYk5tZ1gxWmlDeWYvTGt5UjA3ZHNEWnFLcXFPbmZ1M0E4ZlBuejQ4QUdXOWZCY3prdUlpWWtoQjJIOS9mMjVxL0lpaFA3TFhyOStEUk5MeXNyS2ZmdjIvYWNQaHpadzRFREluUzBvS0tBRXRSRkNxQ3ZTMHRMVHBrMzcrKysvWVdodzl1elpIc2hhT0h2MnJLK3Y3OENCQTMxOWZTZE1tSERseWhVUER3OS9mLzhwVTZaQVVuSndjSEJJU0lpNHVQaXhZOGZJU3pWb05OcklrU05WVkZTdVg3K3VvNk16WXNTSTNOemNOMi9lQ0FzTHcwQTdMUzJOVXBZUGl2WlJYTDkrdmJhMmRzaVFJV3BxYXVRV0czRnhjWEZ4Y1hKeWNwMmRuZlgxOVVlT0hGRldWaVp1SmFvSWpCZ3hncWpmU1lCdWtrdVhMdVh1cWtBOFNkKytmWC9Ja0pDTTBrQ0J2OURRVUhMakc1aGxKSkl6aUlsWTlNT3RXN2V1dmIyOXFhbnA4dVhMWThhTWdXWk1FRmRKU2txQ3NCWE1ha052NWFkUG4wcEpTYTFkdXhaTzRMMTc5eExKSW01dWJwOCtmZUtlVkU1TlRZVmNEVUpZV0JpTHhlS09pZFhYMTBNOEIyaHFhaG9aR2IxKy9acGNNYVc2dXBxb3ZhU2hvU0hJYS96dzRjT3hZOGVnWlMxczJiSmxTKy9ldmVFa3I2K3Zueng1OHU3ZHV5SGZhK1RJa1pzMmJmcHF6V1pJRHI1NjlhcVZsVlZYRVJzbEpTV29JVjFjWEd4b2FFak9OeEp3R1I0azNGQ0tPWUdBZ0lEZXZYdnpYQWhIeVZkZXZIZ3hrZk9YbTVzTE9TdEpTVW5aMmRuMjl2YVVZcCtOalkwUEh6N2svdE1rSlNVNU9qcENFeFp5eDZYcTZtcDdlL3V1Y3V6SUhqMTZ4RjBGQ29KbWI5KytQWDM2TkhuNyt2WHJlYmFERjVDa3BDVDVlSEp5Y2xKU1VycUt3UXBZN2tKZlg1LzRkS3hjdVpKSUhJR1lCbkhaeGNXRjhwYitXSUo4WUtHYjhQTGx5OTNjM05oc2RsdGIyOEtGQzJGNWpLK3ZyNnFxS2tTNkVoTVRpZVdta09RRTBRbW9LQU5aVUdKaVlxZE9uZkx4OFlIb3pjV0xGNHVLaWlDRUxpNHVmdXJVS1Q4L1A3aUpVRmRYWjJGaDBkallhR2xwdVhYclZtRmhZU01qbzhHREJ4T042Vk5TVXJ5OXZUTXpNdzBNREE0ZlBreitYNmFrcERSNTh1U3NyS3lxcWlvREF3TVJFWkViTjI0ME56ZkRyVXdtazV4V0FtQ0lRY1prTWtOQ1FpUWxKVFUwTkd4c2JJZ0dYaXdXYTh1V0xZcUtpbVZsWmZMeThycTZ1dVRBTENYVEtEdzgvUERodzMzNzl2WHo4eXNySzROUTZvY1BIOXpjM1ByMzc1K1VsSFQwNk5GZHUzYk5uVHVYeVdRU0o5dnAwNmY3OXUzTHMyWFlybDI3U2t0TDRYSkVSQVE1NUQ1bnpoeWU1Y2NRUXVqZkQzTldFRUk5aXMxbWM1Y1RnQzFzTmh0QzRRVHlZbnJ5U0VCWVdCaUNGQVVGQmVRWURiRnVobEpTVWtGQmdXZE9la2RIeC9idDIrdnE2cVpQbjg2emZRTlBreVpOSXZmTjVZbG5jeHhvUWlIZ1hxQnBLM1NXK2ZqeEkxSDVGZ1pna01JaUx5Ly83Tm16NXVabU9UazVPcDBlRUJBZ0xDeE02WnY3QTNYdjRBa2pSb3dZTTJZTWNYWElrQ0ZaV1ZrK1BqN2EydHBFUzFFSWJMRllMQWNIaDBHREJtbG9hUEJaTEhMNzl1MDNiOTQ0T0Rod1Q4U3kyV3c0WVc3Y3VFR2NESFoyZHNRQVZVTkRneGh5UzBwS3lzdkxFMWZKbWVuaDRlSFhybDBqcnU3YXRRdmVkb2ltZlJWUkN6UWxKUVhPWVRxZHptS3h1RXVlY3V2VnF4ZVJaQVAxSVpPVGs2T2lvbUJkb0NCN3YzLy9QcVVDQ3RGZVYwbEppZWV5QURJN096dWlGWFI3ZXp1SHd4azdkaXlEd1JBUkVWbXdZRUZNVEV4VVZKU3lzaklSU1dsc2JJVEVJUGhzOXVyVkN5S0FJU0VoNUt1QUhIK3BxYWx4ZDNlSHk5ekRNUEtaUDJmT0hGakNVbDlmejdPdkNtVHpkTFZFTEQ4L1B5Z29hTUdDQmJkdTNUSXlNanA5K3JTUmtSSFBHajlDUWtLUmtaRk5UVTNrcngzaWp5NHBLY2x6RFZCYlc5dThlZk8rbXJNU0dob0tIYWI4L2YyZlAzOE9TOHBvTk5vMzVZVDlHcVpPblVydW1jMGZnOEdBYzRsR28vbjQrSkFiMWh3OGVCQXV1TGk0R0JzYlEvYWhnWUhCOU9uVCtZZUtLaW9xZXZYcTlVMEpLOTkvOEVCTVRJd1NDcVRUNlM0dUxqVTFOZVFTVUhKeWN0TFMwcEdSa2MzTnpVSkNRbXZXckttb3FEaDA2QkNkVHU4cSsrM28wYVBrcTQ4ZVBlcnM3T3pvNkJnN2Rpei9uQlZqWTJNNENXdHFhcXl0cmRldFd3Y1ZvZUxqNDdtRE9BaWgveUJpTHVlci8rbDZocWFtSmdTVUN3c0xNV2NGSVNTNEZTdFdRTTVLUlVXRnU3dTdpNHZMOTYrRTRjL1cxbFpWVmRYRXhBUjJ0R1RKa3ZqNCtFMmJObmw2ZXViazVGeThlTEd0cmMzYzNOek96bzY3M2ljMFU3aCsvYnE1dWJtcHFlbkpreWR6YzNObFpXVmgxUC9xMVN2eVdueWV0UnZiMjl1SnBpcFNVbExrUVptbnArZVVLVk1LQ3dzMU5EVFMwdExxNitzcHc3SEd4c2JIangvemZGR3doSUJuRFZyWW9xcXFPbTdjdUI4eUpDU0RuQWJCSjU1VlZGUUNBd1BkM2QwVkZCVHM3T3dXTFZyazdPeXNwNmZYVmVVWTlFTkFQa1JoWWVIbHk1Y25UNTVNakpzaUlpS1NrcEo0bHNrSkNncDY5dXdablU0bnVqYno5L3o1OHdzWExoQlhHUXdHaDhPUmxKVDhhZ0hVR1RObUdCa1oyZHJhUW5WSmNPL2V2WHYzN3NGbDdqcXlQTlhWMVdWbFpaR0RNMlZsWmNRWTdlblRweXdXaTRpQTBlbDBRUkt0a3BLUzVPWGxHeG9hL1AzOUlRckVCM2RFQWo1S1BJdmhVWUpJWThlTzVkbm5NU2dvcUYrL2ZvTG52cEN4MmV6ang0L0x5OHR6ZjdqZ2U0bVMzaEVlSG43dzRFRkRROFA1OCtkdjM3NWRUazRPT3B0a1ptYnUyTEdqdmIwOUpDU0UzTnVGcCtUa1pITHRiYkszYjk5U1dwNnRYTG55ZTNKV1pHVmxpYUJvZTN2N29rV0wrdlRwdzUyMEIySHQ3clZvTVRRMHBPUVN3ZGk4Mjhjc29HNThZQ0UyRGwvWElTRWhHaG9ha0ZWVFhGek1zN253MkxGanc4TENLQXZ0b0o1M2UzczdtODJtbEQyN2V2VXFaRURldjM4Zm92cFFtNFNvWHJObno1NHRXN1k0T0RoWVdWbWRPWFBtK2ZQbjJ0cmFQRE1SOWZUMERoOCt2RzNidHVycTZxTkhqM1owZEZ5N2RvMG8xMFFVWXlialRvU0NMdTF3L3VqcTZoSkRqOFRFeFBiMjlybHo1d1lIQjArYU5Da2xKV1hpeEluY21VeU5qWTF1Ym02M2I5L1cxZFU5ZWZMa29FR0R0TFMwV0N4V1ZGVFU4ZVBISlNVbGc0T0RuejE3NXVycW1wMmQ3ZXJxU3F5dmEyMXR2WGZ2WG01dWJscGFtcHViRy9mWHlLSkZpeUJTVGZZZmpDNGloSDRsbUxPQ0VPcFJXN2R1dlh2M0xzK2JpRUlYQkhKSFQ1NVdyRmhSWDE5UDJYajY5R2xLTnIyOXZUM1B5VVZYVjlmVTFGUlJVZEdzckt5d3NEQnpjL09tcHFhdTBrMEk4dkx5Z3RRUTdpcDNKQ3NyS3pVMWxmOWpkWFIwcGs2ZFNsd2RPWElrdkdrbEpTVnIxNjQxTURDQXhyMGlJaUtIRHg5T1RrNCtjK2FNam81T0QvU3Q3TWJCRXlaTm1rUWVuM3orL0huaHdvV2lvcUtlbnA3a3lkY2xTNVlrSnllbnBLUThmZnEwcXpJWVFFMU56ZERRY00yYU5SQmxJN2JERUJFR0NRa0pDVVRSbExWcjF4SUQxTXpNVEdMYzFkRFFVRnBhU2pSc2hoN2I0TkNoUTFDR3g5RFFzTHk4UERVMVZVWkdCbzUyMmJKbDQ4YU40eTZTOGVqUm83Ly8vcHM4a01qT3p2NzgrVE9FQ2RyYTJwcWJtd1VwcldGZ1lCQVFFRUJjcmFpbzJMVnJsNnFxcXFHaFlWaFkyS1ZMbDRoZFFFem45ZXZYeFAzVjFOUVdMbHc0Yjk0OENFTXdHQXdMQ3dzR2czSGx5aFdZdE9iVFdvV3diTmt5OHQ4eE5EUzBvS0RBM3Q0ZTFpdWtwS1JBaUtlNXVSbW0vTDk4K1VLbjA3bkRyTGR2MzRiWDd1WGxaV0Zod2YySjl2WDFiV3RyMDlmWHB5UTVBWDkvZjNLY1FsWlc5c0tGQzlMUzBvY1BIOTZ5Wll1RmhRVXNUNFR3NWJadDI3cXFtTnJSMGJGbno1NFJJMFlZR3h2ZnVuVnJ3WUlGWDc1OE9YejRzSStQVDFmdndCOS8vTUhkOTVvUFlqRUttODJHN3lVbWs4bmhjT0NyZ0RqM2RIVjFZZEdZZ29LQ2lJaklpQkVqWUx1QUJhNS9QWmN2WDZZMC9lVm1hbXBLZm4rT0h6OE9wLzJSSTBlU2twTE9uejhQbllaYldscm16Sm16Yk5teTdkdTNDd3NMZi9VcnNhYW1Sa1JFaFBML29pdHo1ODRkUEhqdzl4ODhFQlVWcFZScDJyMTdkMnhzckltSnlkeTVjNG1OUWtKQysvYnQ4L1QwdkhMbGlxaW9LSkhDRlIwZHJhV2xKY2hodzBFU1RjcGFXbHJhMjl0aGpxR3RyUTFPVHZqVUtDa3B3ZGtJNVdmVTFkWGhLdEVLQkNIMEgwZmtyUENjNU9oNXhHUW4vTXBDQ0NFQkRSZ3d3TkxTRXJvRHZIejUwdEhSY2NPR0RUKzFTWkNvcU9qeTVjdUpxNUtTa2s1T1RxdFdyWUoxNTRhR2hnc1hMdXpidHkva3RYT0R5b0x3dzZ5cXFvcm94d0hWUTdsN0EwMmFOSW04NWRLbFMvRHJqdnRwYzNKeVZxOWVmZTdjT1FrSmllblRwOSs0Y1dQdDJyWGsrMVJXVm5KWHI0U3NFVkZSVVVsSnlaU1VGRmlld2UzMzMzOG41czYvYzBoSUJsT0pnamZ6RlJNVDA5UFRFeEVSVVZWVmhVWUpmZnYySlg3VjUrYm13b1FvUWNDRWlWOU1WRlFVdVJsMFY4aDVEK25wNmVUQ0dCUno1c3p4OFBCb2JXMmxaQ3FRWXpVVTB0TFN1cnE2NDhlUER3ME5UVWxKSVQ0T1pXVmxIQTZIbkpmUXQyOWZMUzJ0elpzM0V5SEVnb0lDRXhPVEpVdVdDTkxoQ0Z5K2ZCa09Kanc4UEN3c3pOalkyTWJHQm03cTNiczMwZDJWcDdxNnVvU0VCS2pkRWhzYlN5d01xS21wWWJGWTRlSGhnd2NQZnZUb0VaU3ZvRHgyK1BEaFhhMEhTRTlQTHk0dVhyVnFWWFYxOWExYnQrenM3S0NwU2xlSUVGWnBhYW02dWpwYzd0V3JGOCtNa3hjdlhueDEyUkw0MXNMQUJDYVRPWHYyYkZWVjFicTZPaGtaR2ZKZ0hONXFTaTNrd1lNSFcxdGJiOW15UlVoSVNFcEthdnYyN1k4ZlA5YlIwWW1Nakp3MmJkclJvMGY1OXhrSHpzN09QTHRDOC9UVk9qZUM4L1QwL1B6NU16UkNvcXk5aE9xcTNJV2ZTMHRMall5TUlIb3dhdFFvRG9jREhaZmdqWUpzR0FVRmhSRWpSclMwdEVSRVJFeWVQRmxQVDQvbnQzYzMvUEFQYkRlTUh6K2V2RDZIY1A3OCtlcnFhdTdFQzBwSkxmSmFSeHFOTm0zYU5DTWpvMXUzYmlVbEpTa3FLam80T0V5ZE9wVmNYb1hpL2Z2M3c0Y1BKM29mRS85SnBhV2xvWkE1bVp1Ykc3bTZXRk5UVTFjMWFLOWZ2OTYzYjEvNEJ6MTc5dXo0K1BpSER4OVNla2svZi83Y3ljbXByS3pNM054ODkrN2RFaElTUlVWRkNRa0pVVkZSWDc1OG1UaHg0dkhqeDN2MzdyMWl4UXBsWldWbloyZGpZMk5EUThNRkN4Wk1uanhaVGs0dU1qSnkxNjVkTVRFeE9UazUvdjcrbE5OWVFrS0NlMjNTZnphNmlCRDZOV0RPQ2tLb1J4a1pHZW5xNmo1NzlpdzlQWjNjQUpXc282UEQzOStmVHFmekgxSFUxOWQ3ZUhnSVVuT0NxR3BMNXVmbkZ4MGRMUzh2YjJ0cmUrVElrZnI2K3RyYVdoTVRrMm5UcGprNU9YMDFDSktXbHNhOW9naGlONmFtcHR6YmlmS1k2ZW5wbE1heDNKWXVYVHAxNmxSTFMwdW9HU0FxS2dweGVSaGtTa3BLaW91THc2QjAyYkpsaVltSnBxYW1KMDZjTURRMC9ObzcwVTNmYy9CZDNXM2d3SUhPenM3ang0L1gxdFltYjVlWGw3OTQ4YUlnUndWTFEzYnMyUEhreVpOcjE2N0JwRFZsUE96ajQ4TmlzY0xDd2s2Y09FRis3STBiTjI3ZXZBbVhHUXhHUlVVRkVkM282T2dnNmk3QXRQZTdkKzlnb0Nnc0xBelpIaWtwS2RCYTZPSERoOXdIWm1CZzhQTGxTNkwzVUZSVWxLU2taRnRiMjc1OSs1aE01cWxUcDhnRm1hRU1jbHhjbkwrL1B6bVZoREkrbDVhV0hqaHdvSzJ0TFpUWUlZcHpFREl5TW9oRkpLTkhqMTY0Y0tHOHZEeWN4dUhoNFJCNkd6Um9FSkhTMFZWdkhmS3JJTjVQVjFmWHdzSkNUMDlQeUxiaGNEano1ODlYVUZDb3E2dDc5KzRkckxmT3lzb2kwaThJYjk2OGVmUG1qWXlNVEgxOWZXUmtaRUpDd3NXTEY0bDRDblJmaW9xS1dyWnNXWHQ3Tzg4QXBZcUtDdkdYSllpS2lzNmRPMWRKU1VsU1VwSm82dzZMT2ZUMTlYbStIQThQajdkdjMxNjllcld5c2hJQ01idDM3MTY1Y3VYRml4ZDVwa2JwNk9qMDY5ZXZxejYxRkhGeGNlTGk0cnE2dXBBN1ZWUlVSQjZqUXRUWXlzcUtmNVdMSCtYang0OEMxZ0g2Zm9NSER5WXlkYjZKa3BKU1RFd01CQlM4dmIzSkpYQjVNalkyVmxWVmpZbUpnYThVS0VIRVlEQmdBbFZCUVVGT1RrNUJRWUhOWmk5WXNDQW9LQ2d2TDgvVDAvT3JCVlE2T3pzYkd4dkpCY1A1R0RGaUJFUzN2L1BndTdKMTYxWXRMUzN1c09iaXhZdkpGVmtVRlJWMWRYV2JtcG9vcllWNE1qVTFYYmR1blpLUzByQmh3eURjczMvL2ZpTDQ0dTN0RFZsWmxLcmFQOCtkTzNlNnl1WVVGUldWazVPVGs1TWJPSEJndDF2T0k0UitucHFhbXBLU0V2Z3Q5Rk5uZGdWSDVDc1RuUkFSUWtoQVptWm1LU2twTUp6LzlPbVRzN056Mzc1OUJ3MGFwS3FxMmxYTkZVbEp5VC8vL1BNNzkxdGZYeDhmSHg4VEU1T1ptU2t1THI1bzBhS2xTNWVHaDRkdjJiSmw1ODZkM0lNcDhPN2RPenFkcnFPakE5OTQ1R25zc3JJeVNpRUJvdDhCK1BMbHkrblRwMmZPbkFtbFpjaENRMFBGeGNWbnpwd0pkU21NalkwM2I5Nzg0c1VMY3BFR2JXMXQ2RUlDTWpNenZiMjljM0p5TEMwdFY2MWFSWXh1YW10clEwTkRzN096M2QzZHVmTlJ2bjlJU0FaOUVQZ3NiYnAwNlpLS2lzcnMyYlBKazNabFpXVThpNFJsWjJmNytQaVFTeGorcUp3VmVOVS81S20rU2w5ZnY2dFJzSUQwOVBTZzZ6Ui9qeDQ5SXM0M0ZSVVZZcEFDb1pXRkN4Y1M5NFM1WVJoNmt3ZGxFTDdqK1NsYnRtelpqQmt6d3NMQ29Na081VmJ5ZEx1bHBTVTVsWXJGWWprN095c3FLdTdZc1lQTlpuUDNzU0xUMHRLQ1k0TWdZV2RuSjN3MDVPVGt2bHJTZzFCWldlbmg0UUcxUS96OC9NZ25UMWxabVllSGg0bUp5YU5IanlaTW1FQ3VOQXhWVENqNURXUlE0dGZJeUVoY1hEd2hJU0V3TUpCWWVNRHQzYnQza00zMjVNbVQ2T2pvb0tBZ21OR24wK2xkTlpFUkpMTEJZckc2dlJhT1RxZGJXMXQvK1BEQnhNVEUzTnljbklJQWYzZEs2c080Y2VQZzI2YXpzMU5NVEd6NDhPSFBuajE3OWVvVm5VNGZObXhZZm41K3IxNjl2bHFjUmtKQzRnZG1vZ2pvOXUzYklTRWhtemR2cGlRSUFzaEs0VDV5R1JrWjhsckt6czVPSnBOSjVHWkJreDNRMU5SMDdOZ3hGeGNYU0xQN0lYNzRCeGJpb3BEbTB0VFVCRFZhaUw3cVBHbHJhMVBDdnlBMk5yYTF0WlYvaFMyeXpNek1HemR1M0xsenA3R3hjZENnUVpBSHVXL2Z2dmo0K0tDZ0lKNFBhV3hzTENnb2dQTHFNSEFnL3BPeVdDekt2MUh1TmFpZW5wNE5EUTFUcGt5aFJFNEtDZ3FTazVPSm9pYURCdzhlTW1SSVdGZ1lPUjdJWXJIYzNOenE2K3M5UFQzbno1OFBJYnNsUzVZd21VeEk0aUVYaGpFME5FeElTRGg3OW14a1pPU0RCdzhtVDU0TW5kbFBuVHAxN05peFo4K2VFVGxTeE9jME1qS1NaeVY0N2pncVFnajlyOENjRllSUWo0SVY1QVlHQm9zWEwrWmVhQTR1WDc3TTRYQldyMTdOdmRLb3ZyNmV3K0c4Zi85KzJiSmw3OTY5ZS9IaUJjL3hTVnhjbktPalkyaG9hRmZ6cVdmUG52WHg4WkdRa0RoejVnejh5SVpmc2VycTZ0ZXZYMy80OE9HdVhidjRkd3U2YytjT2QvMUFDR2J4ekZsUlUxT0RlYmlWSzFmeVhBZlEydHJxNStjWEVSR2hyS3dNUDNCNzkrNU5ibHpDWnJOaDdVdDJkdmJzMmJPM2J0MjZZY01HUFQyOXlNakk5ZXZYMjluWmVYdDdreGZvLzBEZmYvQlFtUlA2bUlMQmd3Zm41K2Q3ZVhueDNLTzR1UGl6WjgrSXE0V0ZoZVNLRitSc29aVXJWOTY1YzhmVzFqWWlJZ0pPQnZKNEdBYUs1Q1VPNHVMaTgrYk5NemMzSjVyTG1KaVlhR2hvRUowKzQrUGp5YnNtcjEvWnUzZnZva1dMWnMyYXRXdlhyb3FLQ2o3dm1JeU1ETXltMTlUVVJFZEh6NW8xNi9idDI2dFdyZHEzYjkrYU5XdkN3c0xJS1NrdzdKazhlWEpYQS9LVEowK0tpSWdFQmdiMjZ0VUxjbGIrL3Z0dkl2c0UxdEpaV1ZsQnMxZ0tEb2RENUFEOTlkZGZ4c2JHUkpJSGY1Y3ZYNGIzbk1WaXRiYTJDZ3NMdTdxNndxcUlQWHYyNU9YbEhUOSsvTWlSSTZtcHFSTW5UbXhxYW5yOStqVjM4a2RBUUlDZW5wNjR1SGhuWitlQkF3ZldyRmxqWm1ZV0VoSUNPVmd0TFMzYnQyK1hrSkJ3Y0hDZ0pCWHhBZXRSb0wwVWVXejU0c1VMWVdGaDhsQ2ZFQmNYZCtuU3BhMWJ0dzRiTmd6RzRSQWlzYlMwUEhiczJOQ2hRN2s3RGNIS3k3MTc5NWFVbEJCMXFya2xKQ1E4ZXZRSXdsVkU4eGNWRlJWSTdZcUppY25JeUlET05kcmEyckRXaW9nR01wbE1Gb3RGelB6eDdEM2ZEUjgvZnJ4eTVjb1BlYXF2TWpJeTZsN09DcXgzaE12SnljbkUzNVFzUFQzOXlKRWpCUVVGeHNiRzh2THlRa0pDbEpCTlFrSUNCT1dkbkp4WUxGWndjTENhbXBxTGk0dWFtdHJ4NDhjdExDeXVYcjNLdjZUUWd3Y1B1TXVuY3dzS0N2THo4eU9DOGovazRLRU1MSG5MeElrVEF3SUN5TldWeU96dDdlSHpaV1JrWkdSa1ZGNWVYbFJVTkhmdTNLNkN5eDBkSGE2dXJyQU9kZDY4ZWREbEI1cG5UWnMycmJXMTljQ0JBd3NYTG9SYVNoQ0VDZ3NMZ3dLODhJcU9IajBLbjBvK2NkVnZGUjhmVHlsZno5T3dZY01XTGx6SVhkUVhJZlFQSXBiUjYrdnJDMUxjdmdjUTVhYXd6Z3BDcUJ2YzNkMjl2THlJVk8rU2toTEl6T3VLZ29KQ3QzTlc4dlB6azVLU2twS1NYcjU4eVdLeGxKV1ZIUndjVEUxTkd4b2F0bTdkbXB1Yk8yclVLQ0VoSVVyMUJUVTFOVmd3OFBMbFMzMTlmZmhabTVlWFI1N1l1M2p4SXYvMUh1Zk9uWk9Ta25KeWNxTGtyT1RsNWQyOGVYUEZpaFhFV3AyWk0yY3FLeXQ3ZW5xR2g0ZFRucVNwcWVuV3JWdDM3OTdOemMxZHNXTEZ2bjM3V0N6V2h3OGZtcHFhR2hzYlg3OStIUjBkM2FkUEgwdExTNTdCbVI4N0pFeFBUeGNTRXVKVGNUQXhNVEV0TGUzTm16ZEV6a3B4Y1hGUlVSRk15b3FJaUx4Ky9icC8vLzdraDhURnhSSFRlOUE1Nkt1SDhWVnYzcnpwc1VFWm41VWJBaG94WW9RZ2JVOXJhMnVKQWJpbXBpWXMrL255NVV0WVdCZ2xqd1JBUFFOeTRqNmxCQVdiellZV3c5dTJiWHY1OGlXUm1CSVhGMGRNbkh0N2U4Zkd4cElYQzFIaWhNZVBIOC9JeURoMDZGQ3ZYcjBZRElhVGt4T2ZsMkJwYVFsbkFyaHo1dzRzVDhyUHozZDBkRHg4K0xBZ3ZXTjBkSFF5TXpQajQrT2hqRFRSMDNuNTh1WHE2dXJlM3Q2QmdZRU5EUTBIRHg0c0xTMzE5L2MvZi82OHVMajQ4K2ZQL2YzOWpZMk5lVDVuV1ZsWlhGemNrQ0ZEb0pyZHBFbVRvcU9qMTYxYlIyNmhSWGJ1M0xsaHc0YVZsSlNNR1RQbS9mdjN0cmEybHk1ZCt1cVJnNGlJQ081SmVzQm1zejkvL3N6OXB3VGEydHJFOUR4MGpZSEw1QW4rSVVPR1RKdzQ4Y0tGQ3pvNk9rUk1sYnRjQjV2TmZ2LysvYXRYcjlMUzBsSlNVcHFhbXNhUEgzL3MyTEdCQXdmZXZIa3pPanJhMzk5ZldGaDR3SUFCNDhlUGh6cTFGRHhydC9TQXAwK2ZRazJVcHFhbTBOQlE3a1pJY0VwenI1K1JrWkVoTDFDSmpvNTJkblpPU1VucHFsVHdqL1ZEUHJBVUNRa0pVS0drcmEydG9hRUJ2c0M3V2xZYUV4TkRTYWtrVkZUV2h0R0dBQUFnQUVsRVFWUlV0TGEyUXNvTFQxT25UdTNkdTNkS1NncjhKNFdZM3ZUcDB5MHRMU2RObWhRWUdIanc0RUVSRVJGVFU5TTdkKzVRSG10a1pLU21wZ1pCVjhnaGczZ3lVVzJydGJWMTZkS2wzRHNsU3JDWGw1ZERhbWxWVlJVbForWFVxVlBDd3NLclZxMGl0aTlmdnR6ZDNmM3AwNmRFUVdnUkVSRmZYMThXaTZXaW9rSkVleVpObXFTdXJxNm1wcGFkbmMyZDVhT2twSFQzN3QzazVHUmlKYVNRa05DdVhic1lEQWFkVG9mZktzUWZaZnIwNmVibTVwUm5PSExrU0ZkdkprSUkvZnRoemdwQzZCOHdkT2pRS1ZPbVhMdDJ6Y3JLaXBMOFcxMWQ3ZXZycTZ5c1RDbEw2K2JtbHBLU0FsSHBpb29LRlJXVmpSczNkcVBlSFlmRE9YTGtTRWhJQ0oxT1AzdjI3TGh4NDRncW81cWFtdUhoNFpjdVhmTHk4b0xLZSs3dTdueHlrK1hsNVltV3QrRGt5Wk14TVRIOEQwQk1USXo3Ri8vTm16ZVBIejllVTFOamFXbnA0T0RBc3p6QWd3Y1BDZ3NMSlNRa2RIVjFKMHlZY09MRWlicTZPaWNuSjNWMTljdVhMN3U2dW5adjh2aWJkUHZnYVRUYS9mdjNpVEV0OUhVYVAzNThabVptVmxhV2xaVVYrVTk1L2ZwMUZvdEZmbXhKU1FrNUdOZmUzazVNUlk4ZVBYckhqaDBlSGg1NzkrNkZIQXNZSTNVMW9TSXBLY20vNFF0NWZoZld5c1RHeGc0ZE92VDkrL2ZsNWVXT2pvN0J3Y0UzYjk0a1QzVnYyN1l0SnllSHZHeUZ5SGtQQ0FpZzArbXpaOCsrZmZ2MmlCRWp6cDgvZi9YcVZYbDUrYmk0dUpTVWxDMWJ0cENYaUdWblo1ODllM2IvL3Yza1VTdk1iY3ZJeUhBM3p4TEUzMy8vWFZCUU1HYk1tSXlNakM5ZnZ0aloyUjA5ZXBTOG9xSXJFeVpNc0xDd09IZnVISjFPZDNaMmxwV1ZMUzB0OWZYMTFkSFJtVHQzcnBxYTJvUUpFeDQ5ZW5UbnpwMnRXN2ZldjMrZnlXUlNVcVl5TWpMdTM3L3Y3dTRPRStINit2cG56NTdkc0dGRGRIUzBvNk1qZktnTENnbzhQRHg0cnBPRGlmTUhEeDRRUTdnbFM1YUlpb3AyZEhUQVgzL2l4SWwrZm40d2JJTVRiUHo0OGR3VmtsSlNVbmJ2M3YzYmI3OXh0d0hlc1dOSFdscWFnNE5EY0hEdzBLRkRlYjRQSWlJaWZCWjhmUHIwQ1RKUnlIcjE2bVZpWWdMclA5NitmUXVYWVYwYWpVYmJ1SEVqcEFna0pDVGs1dVlTd1VFaWErcS9oanMzc2J5OC9OaXhZM0Z4Y2RyYTJueFNENE9EZzZIZnVaMmQzY0dEQjAxTlRTOWN1S0NscGJWKy9YcHBhV2tHZy9IVkhsZ0Nkck9HMVpZOHkrUjArK0NaVE9aZmYvMUYzbkxyMXEwbFM1YUVoSVNNSGoyYXZMeTFzTER3M3IxN1BQL1pEUjA2dEt1VGs4Rmc4S3k3TzJiTW1ERmp4dFRXMWg0NGNHRFlzR0hFeVFrRmltZk9uRWxVdnAweFl3YkVkT0NEekhNdjM0cG5mZyszckt5c3JLeXNwMCtmN3R5NVU1QkdaZ2loSHZEa3lSTzRRUDZDK21mSnlNakl5Y2sxTkRRME5EUUkwdHdUSVlUSVpHVmxEeHc0OFBUcDAvajRlRmdWd0YrMysyV1VscFl1V2JLRXdXQ29xS2dzWDc1OHpwdzVrQzRmSEJ4ODZ0UXBKcE1wTEN4TXFjbkI0WEE0SE03NDhlT05qSXlhbXBxeXNyS2dpOURIangvcjYrdGh4bDFVVkhUTW1ER0xGaTJhTVdOR1EwUER3b1VMSFIwZFRVeE1tcHViWFZ4Y2lFbjBxVk9uOHB6eDlmYjJGaElTV3I5K1BiRkZURXhzMWFwVjN0N2VpWW1KbEhwK0lpSWlwMDZkZ21UbzRPRGdtSmdZT1RtNWdvSUMrSkU4Y2VKRWIyL3ZTWk1tOGF3aDhaMURRb29QSHo0OGZmcDAzTGh4Zk1yaWxwV1ZxYXVya3dzREJBVUZ5Y3ZMdzlzK2NlTEV3TUJBU3QxVE1wenErMWJYcjErSHBVVGt4c0VBMXZuMDdkdVgyRUtVYldoc2JOeTZkZXZyMTY5aEdydXdzSERod29WVHBreUJwdGdxS2lyRVNRdEROdUtVcHJoMjdSclVvSVY4S1RxZHp0M1l0S0doNGVqUm8zZnUzSmt4WXdhUmNnR0NnNE5Iamh6NTl1M2J4c2JHVjY5ZWxaYVdCZ1FFOE15UUVGeGJXOXVGQ3hmKytPTVBUVTNOOVBUMDU4K2Z3NGptMHFWTDh2THlYZVdzQkFRRWRIUjByRjY5R3E0Nk9EaVltNXQ3ZVhueGpCSmtaV1hkdlh2M3lKRWpIaDRlVWxKU0FRRUJTNWN1UFhEZ2dJRGxLbCs5ZXNXell6dkV1Q29ySytQaTRuZytjTUtFQ2NRYkdCOGZUM3dya2tkNVFrSkNIaDRlaXhZdGNuRngwZEhSZ1F3d1NIMGdmeXBaTE5hV0xWc3FLeXZIangrL2JkczJTVW5KNGNPSGEyaG9pSXVMNit2cjc5MjdOeXNyNjhtVEorbnA2ZjM2OWVOWjJSU2VNeWtwcWF5c3JLdFhPbVhLRkVxcG0rLzA2TkdqelpzMzkrclZxNzYrdnJLeU1qZzR1SzJ0alZJcXRheXNURXhNTERzN20rZDZxc1RFeEpTVWxPM2J0NU0zc3Rsc2Nua2JlRCs3L1UrSHYrNTlZSGsrbFp1Ykc0UWpacytlcmFlbkIrZnEwYU5IaWRWY1pJR0JnZndUUXlIbGhWaktSWTdWS0Nzcmg0YUdYcmx5UlZoWUdDSjcwSVVxUHo5LzVjcVZtWm1ad3NMQ2JEWWJhb1lSNEh3ZVBueTRtcHBhV2xvYW5VNkh2OGlMRnk4R0Rod0kzeGdhR2hwVHBreUJ5SXkzdC9lalI0OWdwZWoxNjlkZnZYb0Z6OU9uVHg5alkrTU5HelpRQWpnNU9UbHhjWEZMbHk0bGYrNFdMMTdzNit0NzRzU0pTWk1tRVgvVGdRTUhRbEVXTHk4dk1URXgvaUdPenM3T2pvNE9FeE1UY2t0QnlOR0g1NEh2VENMaXJhNnV6cjB1VWNEKzF3Z2g5TytFZ1dDRTBEOWp6NTQ5Q3hjdWRIRnh1WERoQXZGYm5NMW03OTY5dTY2dXp0L2ZuekpRZlBIaUJadk5OamMzajR5TU5EQXc4UFB6ZzUrRFBOZFdRc1lEMFJuMDVNbVQ4QnV1cGFWbDM3NTlkKzdja1phVzl2ZjM1eTZ1SUN3c3ZIcjE2aGt6WmpnNU9hV2twQ3hZc0dEbnpwMW1abVpkalJZb0I5bTlIUDk5Ky9aZHZYcDF3b1FKRnk1Y0lISzlLZGhzdHErdjc3UnAwL0x6ODRXRWhOemMzRnBhV3VMajQ5ZXZYNitvcUtpb3FOaFZld3NPaC9PVGhqcUNIenpZdG0wYmQ5c0xJU0VoQndjSGZYMTlJazBrTXpNek1EQVFvbktFeVpNbms1ZWRiZDY4bWJ6T3hzcktLaWtwS1Q0K2Z1TEVpYWFtcG55V0FwU1hsM1AvbW1lejJUazVPZHlycVI0K2ZOaW5UNS93OFBDMnRyWTVjK2E4Zi8vZTA5Tno3ZHExbXpadHVudjNMam10QklZYzNNc2pQbno0Y1BueTVRMGJOaEJqdkZHalJrSG5XbjkvLytycTZqMTc5cER2MzlEUWtKQ1FBR1V0aVkzcDZlbTF0YlVyVnF5Z0hETVJFSVNSR0lmREliWUlDUW5CRERlRHdZQTZJdE9tVGN2SXlQRHg4WEYyZHQ2NWMyZFRVeE1VcGVUajQ4ZVBvYUdoL2Z2M1AzUG1qSmFXMXFkUG4zeDhmRWFOR2hVUUVDQWxKUVZGVU9mTW1YUDc5dTNrNUdSWVJqTnMyRERpNFV3bTA4WEZSVlZWMWNURUJBS1UwTDgyTmpZV2xnckJlcW41OCtkM1ZkQUlTcXBldjM1ZFZGUzB0YlcxdnI3ZTJOaFlWRlMwcGFVRjVxVU1EQXhPbmp6NTk5OS9HeGtaNWVibVptVmxjUmRFZWZYcWxhMnRyWktTa3BlWEYzZVJXd2tKaVpNblQ1cVptYTFldmZyOCtmTThWNmV4Mld4SzNSMHkvcU51aXFWTGwwNmJObTNvMEtIdzEvbjA2Vk5SVVJIeG9aZ3laY29QYVI0MGVQQmdDRUQwQVA0ZitlNzU5T25Ua2lWTGhJV0ZkKzNhWldscDJkVjRQaUVoSVNjbng4ek1MRHc4WEVkSEp5Z295TUxDSWlrcENkWmM4aXgyQmJyeGxRZ3hNa0grT2dJZVBJUmd5SVhXd1o0OWUxSlRVNXVhbXNnMWs5YXRXeWNqSTdOZ3dRTHVKeWtxS3VycTVCU2theDdaMWF0WGxaU1VJTnBTWGw3dTcrOC9hZElrS0N1OWVQRmlHeHNiL28yTkJHUmtaTlJWYjZDT2pvNktpb3JQbno4WEZSWEJsdVRrWk9nQStQMzdSUWg5cCtibVptSUc2RjlWQTJuZ3dJSHdYWnFmbi84djZWaUVFUHJmTW1YS2xDbFRwbFJWVmVYbjUwTU9ISXdsdVhGbktndElYVjM5MUtsVHZYcjFHak5tREl4SFhyNThlZVRJa2JkdjN4b2JHN3U0dUZCK1plWGs1RmhiVzFkWFY4UHkvYXlzTERhYjNkVFV4T0Z3SGo5K0RGa1g4Tk9VS0lnQzFRdGtaV1ZoWHA5Y0tHWDI3Tm5Dd3NLVUgyQ3dPSDdKa2lXVTlUa1dGaFloSVNHdXJxNzYrdnJrSnM1U1VsSmhZV0VpSWlLcXFxb05EUTNSMGRIWHIxOFhGeGRmc21TSm1aa1pkRlI1OWVwVlVGRFFuVHQzL1AzOWlkNXQzejhrSkt1dnI0Zm1MK1EyTWZDN3VyaTRtTVZpaVlpSTVPZm5GeFVWa1pzbXQ3ZTNKeVVsclYyN0ZtYjR6cDA3VjFSVVZGdGIrN05IVE45WitPUmZ1eStLam82TzY5ZXYvLzc3NzVxYW1pOWZ2clMydHZiMjlvWlNqaERLRUJZV0puY0RnUWxwT3AwdUpTV1ZuWjA5YmRxMDV1Ym14NDhmUjBkSHd4UXl6MXlLcnNURnhlM2J0MDlOVFkyY3RVQlp2SlNRa0hEdzRFRU9oME0wNWlCRVJVVzlmLy9lejgvUDN0NSs5T2pSMjdadHM3T3pzN0N3b0ZROCtsYnQ3ZTE2ZW5vd3pJZkNGVXdtVTBKQ1lzaVFJZE9uVCtkWml5ZzdPenN5TWxKVFU1UDRJSXdkTzliQXdPRHUzYnVQSHo4bWFpMEFOcHQ5NE1BQlJVVkZJeU1qR0N1cHE2dWZQWHRXU1VucCtQSGo3ZTN0bEhLZWdKaUFoNzdKUEFkWkowK2VQSHYyTEtRZGZMV0VjMGhJQ1BIVEt6YzNsenhjbFplWFAzcjA2T3JWcTdkdTNRcC9XUmlja21OMFltSmlseTVkVWxSVUZCY1hyNjJ0blR4NU1vZkRFUllXN3QrL3Y1YVdscmEyOXJ4NTgyeHNiR3hzYkloc0Jncm9kcDJZbUFpbFBuaVNrcEw2Z1RrcjVlWGxtelp0MHRmWFg3Um9rYXVycTVXVmxhcXFxcGVYRnlWUThPN2R1NDZPRGt0THl3Y1BIbkEveVpVclY0cUxpOG5MUzc1OCtiSjY5V3FvM1FKYVdscUlOS3dmcTlzZjJPL2ZkVmVKVU54M2c0V0NreWRQSm0rZk1tV0tucDZlb2FFaHhGMWJXbHFnNjdxc3JLeXZyeThsejVMTlpudDRlRnk4ZUhIQ2hBblFkTy90MjdkU1VsTGw1ZVY5Ky9aTlRVMkZHbVkwR20zTm1qVkV1V2hKU1VraElTSDROMHFKU0o4NGNZSVNUbVF5bWJ0Mzd4WVRFNlA4UDVLV2xsNjdkaTFrbTIzZHVwWDdCVG80T0pCWDA4SFpNbnIwYUdLTG41K2ZqNDhQNVZFY0RtZnAwcVdyVnEzYXRtMGI1S3dRdnh5dVhyMUtsQVluTUJnTTdBMkVFUHJmaFRrckNLRi9ocmEydG8yTnpaa3paN3k4dklnYzh3TUhEangrL0hqTm1qV3cycHNzTkRRVWZwTkJrMWV3YU5HaXVycTZ6czVPeXRSZ1hsNWVZbUxpbkRseklFTWNTcisrZmZ0Mng0NGRCUVVGQXdZTThQZjM1OWxIRTJocWFvYUZoWjA1YyticzJiTnVibTRaR1JtQ055N2hxYUNnZ09kd0JieDQ4VUpVVkhUR2pCbkp5Y2xFMFJjQzVIVGZ1SEVqSnlmSHlja0pzaG1FaElTT0hqMWFVMU9qb0tCUVcxdGJYVjFkVTFOVFZWVlZVMU5UWEZ4TW85RnUzTGh4Ly83OXFxcXEvdjM3OCt4dDJaTUh6K2ZKRFF3TWV2ZnVIUndjRERrckhBN0h3OE5EVGs2T3U4c01IMEpDUW9jUEgxNjRjQ0VrTU1GNkw1N0RLams1dWYzNzk1TkxrcDQrZlJwYVlnOGRPcFFTdDVLVGsydHNiRHgzN3R6OCtmTWhPVWxlWHY3TW1UTzV1Ym1pb3FMd1BvUDI5bllPaDBQZUlpOHZMeTB0RGIycnJLeXN5QUVDR0ZkLy9QaHgrL2J0bE5EbnhJa1R4NDhmSHhFUnNXYk5HbUtBa1pDUUFOVmZ5UGNrNmt3U2dvS0NpTmF0dXJxNk1Hang5ZlV0S0Nqdzl2YUdkMFpjWFB6TW1UTnIxcXpoMzlnSVpHVmxqUnMzN3NTSkU1QWdzbkxsU20xdDdaTW5UeFlVRk9UbTVzNlpNMGRXVm5iMjdObGFXbHBPVGs1MWRYV1U2alczYjkvT3k4dHpkM2VuTkMyRzZHUlFVSkMvdjcrZW5wNmJtMXRYQndCL3gwdVhMbWxxYWtaRlJibTR1TUQycXFvcStIUG82dW9PSHo0OExDek15TWpvL1BuenlzcktsSG45bHk5ZjJ0allpSXFLQmdZR1VqcFZFYlMwdFB6OC9OYXVYV3RsWmVYcDZXbGdZRUM1UTJkbko4OFdadUNiTWdPNEcyYVI2ZXJxQ3Y1VWZBd2VQUGhucEpMOFdERXhNVFUxTlR4dktpMHRiV3RyTXpBdzRIQTRQQmZvekpzM1QxbForZVRKazZOSGo5YlgxNGVnL1BEaHcyL2V2Tm0vZjM4R2cxSDkvNE15cldabVp0WFYxWldWbFE0T0RvSjNrVkJWVmQyOGVUTlU5eVZXYzM3bndhdXJxL1BaNDRvVkt3NGVQUGpvMFNObyt2UDA2ZE1uVDU1czNyeVo1MXJTMk5oWUFVTS9YMFV1a1UwQmFaRS9aQzlFYklpUDdPenMwTkJRbUlSKzgrYk54WXNYdituZkFVTG9aeUFTaFhWMGRBUlpCOTlqTkRRMDRPdWlzTEFRYzFZUVF0Mm1vcUx5VTcvY2lHYU9lWGw1UGo0KzkrN2RVMVpXUG5QbXpLeFpzeWozZlB6NDhaWXRXem82T2s2ZE9nV0pGLytQdlR1UGkybVAvd2QrMmxSS2kwcFpiK0dtck5tejd5VHJWYmpXY0lub1ZuYUpJaWtscEZTMm9peVZzaVFSUlhLNUVpclVqVUtoamJaQjYwd3o4L3ZqOC8yZTMvbk9UTk9Hc2J5ZWYzaWNPWFBtekx1WmM0NzVmTTc3OC80WUd4dXZXclhxOE9IRE9UazV1Ym01UmtaR1JVVkZ3bTBXaXFKMjdkb2xNQXA4M0xoeHdoVkdDd3NMSFIwZE5UUTBoS2RRVVZaVzNyQmhnNE9EZzUyZFhYQndNUE1HczVxYTJ0MjdkNk9qby8vNTU1OSsvZnBaVzF1Ym1KalFMZTdxNnVyZmZ2dk4xZFYxOCtiTmMrZk9QWExrQ0JuTzN2d21JUzBuSjhmVzFqWXpNOVBjM0Z4Z2NzekJnd2Zmdm4xNzZOQ2hMVnUySkNrQ3pGS0M4dkx5b2FHaDlNeThzckt5blR0M0ZsT201VXZwM2J1M0JGTkpHdXZjdVhPa3VvQjR3bzNmYTlldWZmandZZCsrZmFROXkrZnpnNE9EeVMzdzZ1cnF4NDhmNit2ck0yKzlrNG01RlJVVlpXVmwvLzMzWHlrcEtUOC9QNUtNeFRSeDRrUjZ1YXFxaXNmak1hdFh6cHMzanh5aXJxNnUzYnAxMjdoeEkwa1E0ZlA1Wk53TDA4YU5HdzBORFgxOGZGUlZWVWtQZzVTVWxMeThmRkZSMGQ2OWUzLy8vWGU2NzNIVXFGR2VucDV1Ym02Tm1yUjMwcVJKOUlpSTZ1cnFkdTNhcWFtcEJRUUVrSlU1T1Rua05yeVptVmxkc3kreDJleHQyN2J4ZUR5QkdwTmJ0bXk1ZCsrZW82TmpaR1FrTXl1Q2xHVnlkblptZG5uUkIxdDVlYm5BZFlDb2Q3N1g4dkx5YytmTzZlam95TW5KN2QyN2Qvanc0WFZWVUc0SVkyUGplZlBtSlNRazVPWGw2ZXZyaSt5am8ydm50RzdkK3M2ZE82OWZ2Mzc5K25WbVp1Yno1OC9QbkRramtMSWdqRXpxZE9IQ0JaSFRKOTI1YzBka3hrQno2T2pvakJ3NWNzK2VQWFFCNlUyYk5pa29LRXlhTkduSGpoMWtUVlpXVmw1ZW5wcWFHb3ZGRWhselltS2l0YlUxYytYZXZYdkpTK2cxcEwrdW1mVitSR3J5Q1N0eWIvbjUrYVFvTXB2Ti92VHBFMWttRmJtRTFkVFV2SG56cHQ0SXlkZWFtNXVibVpsSjFwQjB6RmF0V3BGNTZ0bHM5dm56NTMxOGZFcEtTcVpPbmJwOSszYUI2M2xWVmRXR0RSdmk0dUtNalkwUEh6NU1ndCsxYTlmeTVjdk56TXltVFp2R1lySEdqaDFyWjJjbjBORmRXMXZMNC9GSWpndFRlSGk0Y0dlZGw1ZFhSa2FHbloyZDhPRzNaTWtTTXJsVm56NTk2cDJaM2NYRnBhS2lJaW9xU3Z4bXIxNjlLaTh2Sno5VXlNZElkeTMyNzkrZmRJUzZ1Ym4xN2R1WFpKdjUrL3VMM3lFQXdQY01PU3NBSURIVzF0WXBLU2xIang2Vmw1ZTN0TFIwY25LNmNPSENwRW1UTm0vZUxMeXh5RUhlRmhZV2taR1JYbDVlSjA2Y1lQNVNqSTZPam8yTk5UYzNwMXUyVVZGUlc3WnNxYTJ0SFRGaWhLZW5aNzJkRkxLeXNyYTJ0a09HRE5tOGViTkFSVDVhVFUyTndPelJ3dk5RRWxsWldSNGVIdUxmc2E0Tit2WHJSeVoyTlRRMFpHWXFWRlJVbUp1Ymw1YVdDa3lqUTBwNjhIaThkdTNhOWVuVFIweHFUZ00xTTNpUk9TdWZQbjNLemMxdDNicTFqbzZPcGFXbGk0dExVRkNRaFlXRmg0ZEhjbkt5bzZOall3dE9kT3pZTVNZbWhvd0dJKzFoa2VVclNlSFF0V3ZYa29mZTN0NXljbktkT25YUzFOVE16czZXbHBZV0dPRGw0ZUhCWXJIKyt1dXZodzhma2pVR0JnWUdCZ1loSVNGMG81VEdITTYxZmZ2MmhRc1htcHFhS2lrcENSeHNmRDdmMTlkWFRVMU41TkF1R3h1YmhRc1grdmo0a0lFdlhDNDNOamEyUzVjdTNicDFZMjYyZWZObXV0MVlWVlhsN3U0K2ZQaHd1dE9UdkdOR1JrWmdZT0RBZ1FOTlRFem9Ga3ZMbGkxUG5qelpzbVZMTWlwRmpBMGJOcFNVbEdSbVp1Yms1T1RrNUpDNXE4a1JxS1NrUk41TFNrcHE4ZUxGVGs1TzNidDNGOGlxR1QxNnRMR3hzZkNrNzN3Ky8rREJnLzcrL3JxNnVnRUJBV0w2UVlxS2lrUTIxTis4ZVVNWGRGbTZkT242OWV1OXZiMHZYYnEwZmZ0MlppZklqUnMzU0xHS28wZVBpcy9oR0RCZ3dJRURCMnh0YlZldVhMbHMyYkoxNjlZeCsyZGJ0R2doWEErRFZsVlZWVlZWMWNCeEoyUEdqR0UyNE5sc05wZkxGYmpIOXZqeDR5Wk1lZmJET1hIaXhQUG56OFZzUUNZcUZ2bVVvYUZoYUdob1RrN09wazJibUlmeGhRc1hnb09EaGVkSUp0OG1LVEtzcWFuSjVYSWJudWZSdFd0WEd4dWIwdEpTSlNVbHVxdTltY0VMNTZ4d3VkeUNnb0xpNG1Jakl5TXpNN09qUjQ4Nk96dGZ1SERoMDZkUEd6WnM2TkNoQTEwaldvREFHQjBCcGFXbERaejhLRFEwZE0rZVBmUkRVb3Q0ejU0OXpHVE5GU3RXQ0F3Mitrb01EUTNkM056T25qMUxabVFQQ3dzYlBIaXdjQjBzQVBpVzZLUmtnZHVFRWtkS1pOUDNoQUFBdmx0SlNVbUJnWUh4OGZGeWNuTGtqanVQeDl1OGViT05qUTBaWnNObXN3TUNBbng4Zk5UVjFRTURBNWx0aExWcjEycHJhKy9hdFl2SDQ1RjVmK2drRHk2WHUzZnYzdGF0VzJkblozZnExT25ObXplYk5tMmlHMURDUHpzL2YvNjhaczJhang4Lyt2cjZ5c25Ka2QvU2ZENmZ3K0dRWlZOVDA1czNiOTY2ZFd2NTh1VStQajZrVlg3NjlPbGR1M2FSUFhUdTNGbGFXdnIwNmROSGpoeXByS3lzcUtpb3FLaWdwODJWa3BMNjlPblRraVZML1B6OGhnd1owdndtSWMzUjBmSDU4K2ZUcGsxemRuWVdlTXJOemUzbzBhT1ptWmtjRHNmUTBIRFNwRW1USmsyaW44M1B6MmMrYklpVksxZWFtSmo4OGNjZmpYclZEODNRMExBaC84VW5KQ1E4ZS9hTWZzamxjbzhlUFdwa1pFUUtHQ3NwS1ptWm1RVUZCWkU1TEI0OGVGQlRVeU53eTVaNUMxeE04Y3VGQ3hmU2phOWJ0MjQ5ZWZLRU9YVjQ3OTY5Mld4MlNFaEk5Kzdkang4L1RwZHBmUFBtamNqditzbVRKOHdxY2RMUzBoa1pHYnQyN2ZyMDZaTzN0emN6REJNVGs1RWpSemFxcU5LR0RSdm96aXU2K0RIWko0L0hTMHhNSkFQd1pzMmFWZGZmNis3dW5wYVdabUppSXBERXBxZW50M3o1Y245Ly8rM2J0elByTHZUdTNkdkV4S1N1WGtvTkRRMlJsVGlaWjdGSSsvYnRLeTB0dGJlM2I5T216ZHExYThuVTI4MnAyYnh4NDhiMTY5ZVRFVkFrRFVpNGo2NnFxbXJidG0yLy9TOVRVOVA1OCtjM2NFcFpNcFpNWDE5ZlpJbmxMMUlhUkppZm54L3pNNUdTa3JLMXRTVVQwSGZ1M0psODF4UkZqUjgvbmd5MjFOYldkbk56Njk2OU81dk5idEdpeGFsVHA2U2twSmk5amhFUkVkZXZYNTgzYng2ekNqaXBiaWpRQjloOHpUeGhoZm40K05CejBCUVdGdEovbDNDRlkzSjZpcXdkS3hJOVlvMmlxR25UcHBGK0NSYUxGUm9hZXZyMDZhS2lvcTVkdSs3ZXZYdk1tREZYcmx4NSsvWXRQY3dzSXlOajY5YXQvLzMzMzl5NWM3ZHYzMDRmRzNwNmVxR2hvWmFXbGlFaElhMWJ0eDQyYkppY25CeDlXVWhNVEl5TWpOVFQweXNxS2xKUVVPalNwUXZ6T3hLZW1Penk1Y3NCQVFFOWUvWmN1blFwK2ErVEhPRVZGUlhrb1p1YjI2SkZpMnh0YmQzZDNRVjZTZ1Y4L3Z5NUliM2Y1SkFnUHd4SVp4U3BaM2I2OUdscGFXbFNMbmZmdm4zNit2cHo1c3dwS3lzYlBueDQwOHJBQXdCOEQ1Q3pBZ0FTSXkwdDdlUGpZMmxwNmVQakV4WVc5dUhEaHhrelpyaTZ1b3I4Z1Z1WDRjT0hlM3Q3VzFoWWhJYUdpcG05dFYrL2Zob2FHaXRXckZpNGNHSEQyMTJEQmcyNmZ2MjZ3S2dnV2xWVmxmQnN4eUovelk4Yk4wNTRWbDJhbFpWVlNrb0thYzBLazVhV2pveU0vUGp4NDVFalI1anJWVlZWUjQ4ZXJhR2hvYUdob2FXbFJmN1YxTlRrY0RoRGhnd1JIc2JCNFhDYTlwdTFtY0ZuWm1hU09nZXhzYkZQbmp6SnpjM055OHNqWXc0OFBEeG16Smd4Zi83OGl4Y3Y3dDI3OTkyN2Q2ZE9uWm8rZlhyVDZ2VFM1WXRKSVUzaEwrTFNwVXQ3OSs2bGgrd2NQbno0Nk5Ham9hR2hEZzRPV2xwYVM1WXNXYnQyTFpmTFpmYXBsWmVYbTVtWmRlM2FsYzVaSWNhUEg4OU1nL0R3OEhqOStqVXBvMHAwNnRTSkpGb0pWem0rZlBreUtaa2pzdFRud0lFREJ3NGNlUG55WlNzcksxMWQzWVNFaE9MaVl1R0pUbWJPbkVsWFBpZ3RMWFYzZHpjME5KdzNieDV6bTV5Y0hGbFpXUmNYRjRFRHZvRmRNTkhSMGFRQVVvc1dMVWp6ZTlpd1lYUG16UG45OTkvcDNrOFdpMFhhNUZsWldmLysreTl6S0V6cjFxMlBIRGtpY0M1WFZsWnUyclFwTmpaV1YxYzNNRENRSHU0bTBydDM3eFFWRlFVeWZvcUxpMSs5ZWtYL3BWT25UZzBKQ2ZIMTllM2Z2ei9wM1NDdVhyMjZidDA2ZVhuNXc0Y1BhMnRyTS90OFNZK3FyYTB0TTdiVTFOVGp4NDliVzFzSEJnYjI3OStmMlZ2RVpyUHJIUnRCVWRTUUlVTkVqbWNpeVRjSkNRa2t2NGM1WmlzdUx1N1ZxMWVXbHBiTWpSdDE5ZnR4aFllSDAxM2JBcDQrZmJwbzBhSjE2OWJWbGFqUm9rVUxlM3Y3VWFOR2pSczM3c0tGQy9SNkF3T0RQLzc0Zzc0U2tuODFORFIyNzk1OTl1eFpadFVUTVhrZUlwR0tWbDhrZUI2UGQvUG16ZGV2WDNNNG5LMWJ0K2JsNWVYbjUrZm41OWZXMW5icTFDazJObFpCUVdIYnRtM1cxdGFiTm0xNisvWnRWVlhWaVJNbjZ1ckhQMzc4ZUdob2FMM3hIejU4V0dTSEY0L0hlL1RvVVh4OHZMR3hNZk00TEM4dkR3Z0lHRFpzR0hNRzdnRURCdFQ3UmwvUS9QbnpVMU5UU1ovNHVYUG5uSnljdnVXN0F3QlRXVmxaV2xvYVdSWTVzbCtDNk9rbmtMTUNBTjh6UHA5LzZOQ2h4NDhmejUwN2Q5V3FWYVF4OWZMbHk5dTNiejk5K2pRa0pPVDU4K2M3ZHV6SXpzNDJOaloyZDNjWHZrTm1ibTRlSEJ5Y25aMTk3Tmd4WTJQaldiTm1rZlZ1Ym00VkZSVStQajZMRnk5ZXNHREJtVE5uYnQrK1RRWUZDWWRSWFYxdFpXV1ZscGEyZE9uUzhlUEhUNWd3Z2I3Wm41T1RRKzVpamhzM3p0M2RmZUhDaFltSmlWdTNiaVgzNEtkUG41NlFrS0Nob1VFbThsQlhWMWRTVWxKV1Z2Ynk4aUlUZkxSczJWSmFXbHBEUTZObHk1YloyZGxMbGl4NTgrYk5rQ0ZEbXQ4a3BCMDhlUEQyN2RzaTgwaGF0MjdObkZaRCtGbm1OQngwREFLejlESTllL1pNVFUzdGw4cFo2ZFdyVjExVlFKaklPQmI2b1krUFQxWldGbDN0bGNWaUdSc2JCd1VGQlFjSE96azVrZlVDUTVncUtpb1VGQlRxYmZNdVhyeVlUcjBxTEN4OCt2U3BjQXZ1MEtGRDJ0cmF5c3JLOUdHc29hRWhQTEpvMTY1ZGZmdjJaYzRLUkxwSFhyMTZaVzV1VHFZOFptcnNMR0FUSmt5Z1Q5Z3paODR3bjdwMjdWcGhZYUcxdGJXdnIrL1pzMmRGZG5NRkJ3ZWZQbjI2ZmZ2Mklxc05yVjY5T2o0K1BpWW14c3ZMaTY0YUlpMHR2WC8vL2k4N0EvalpzMmZQbmoxcllHQ3dZTUVDT1RtNUd6ZHVYTHQyemNuSnljbkpxY2tqYXBqOVhSVVZGU0o3U2tsaGxkallXTHBBVHV2V3JYLy9YNGFHaHN3R0tWTmxaV1ZLU2twZENTdmlOYmxydEs1RUt5a3BLWEpOZnZic1dVUkVoS0doWWYvKy9Vbk9pcXFxNnF4WnM1NC9mejVpeEFoblorZVFrSkNKRXllU21zcEtTa3F0V3JYeTh2THExcTBiYzJwZ0xwY2JHUm1wckt3c2NxUmxjNEwvNGlmczMzLy96Unk1UjV3OGVmTHk1Y3ZDRzNmcTFJbFpOUDMwNmROanhvd2hLWnRNZCsvZTlmTHljbkp5b3V1ZDBKL0Q4K2ZQRHh3NDBLVkxGM3Q3KzhtVEo1T29IajE2RkJJU29xYW1Oa0hIcjdrQUFDQUFTVVJCVkczYU5HOXY3OU9uVHlzb0tPemF0VXM0cVV0TFMydng0c1ZidG13cExTM2R1M2Z2cGsyYnlMZVptNXZyN3U0K1pjb1VWVlhWNjlldmI5eTRjZXZXcmN1WEw2OXJPdFM0dUxndFc3Wm9hR2pzMjdmdit2WHJ6SXBsZE0vdHBVdVhuSjJkdDI3ZGFtZG5wNmVuVjFkTlpUYWJuWnViSzF4bVh0alRwMDhWRkJUSWZ2Nzc3NytPSFR1U1RCZHBhZW5aczJjN09UblJzeU1WRmhhYW1aa3RYTGpReXNxcTN0MENBSHlma0xNQ0FKTEU0WEM2ZCsvKytQSGpEeDgrU0V0TDYrbnBWVlJVTktvRW9vYUdocisvLyt6WnMrM3Q3UVdxbmpDMWI5OCtMaTZ1cnV3VE1jUzhSRTFON2RhdFd3SXJSYlpocEtXbHhhVDVrNS9hWWpZd05UVWxkWUFGM3NqRnhVVjRZNEhKcW9uRXhNVE5temZ2M2J1WG1iemZRTTBNUGk0dWpnd0tTVTlQTHlzcjY5Q2hRKy9ldmR1M2I5K3hZOGVCQXdkU0ZDVWpJM1Bnd0lHcFU2ZWVPbldxUzVjdTRnZC9OQVQ1QkpoTllwSW80Tzd1M3FOSGp4MDdkdFRXMXU3WnMrZlVxVlB1N3U3MGpCaVRKazM2KysrL3QyN2RtcG1adVhidFd2SVhMVnUyVEdRaWxFRDU2RmF0V3NuSXlEVGtubTVGUmNYKy9mczdkT2l3Y09IQ3VyWlp2bno1dzRjUC9mejhQRHc4eUxUZjRoUHo2ekp4NGtRT2h5T3lVQ290UHo5ZllFWW5ldEtUZ1FNSDd0dTNyMXUzYm5wNmVyS3lzdDI2ZGV2ZHV6ZHo5RlYrZnI2bHBlWGJ0Mi8zN2R2bjYrdHJaV1cxWjg4ZVpxakNSMFYyZGphcEp1M241eWV5Y2hKVGVucDZseTVkQkU2b21KZ1lQcDlQMTA5Njl1d1ptWkxwdzRjUFdWbFo5STM1WWNPR0RSa3l4TXJLYXRDZ1FTd1dpOWxhZS8zNjlhVkxseVpQbmt3U2NXakd4c1loSVNISnlja0N3NXRrWldYckxTcDc0TUFCZ2NsaXFxdXJVMUpTbmo5Ly92bnpaMUpxZGNTSUVYVHZBSkdYbDVlWGx5ZG00cUdmbUpqcktubEtWbFpXekZWbDZkS2xBak1XazFPNHNXTW9HNksydHJhd3NKQ1o4OUdjNERrY3pycDE2MGd0cVBqNCtBNGRPdlRvMFdQeTVNbnQyN2Z2MHFVTDJXYkNoQW5tNXVha1E4ZmQzVjNNcEZIRGhnMFRuMUNWbnA0ZUZCVEVack9aSzkrK2ZadVFrRUNTN2NnSXRna1RKakNQdzhMQ3dvQ0FnQkVqUm9pNVRIMERxMWF0SXBWZEVoTVRQMzc4K0RWcUl3TkFRNUFyQmtWUlBYcjBxUGYvN20rTS9wSFQ4RW5mQUFDK1BTa3BLVTlQVHc2SHc3dy8xN1ZyVjM5Ly8wV0xGazJkT3JXb3FFaFpXWG5idG0xMURiRHg5dmJPenM2ZU0yZE9SRVRFZ2dVTElpTWpkWFIwZkgxOVQ1NDg2ZWpvU0VaVHlNcks3dHUzYi83OCtjdVhMejk0OEtEdzNJNThQdi96NTg5bVptWWt3OFBXMXZiejU4L2tSbWFiTm0zbXpwMUxVVlNIRGgxVVZGUk9uRGl4ZnYxNnVqcXBpb3JLc1dQSG5qMTc1dXJxMnFKRmkyUEhqcEVmdllHQmdSVVZGWWFHaGg4L2ZwdzFhMWFIRGgxV3IxNDllUERnbUpnWXVqSGV6Q1loVFYxZHZXbEpKQW9LQ3NLdGFaRjlKa1JWVlZWSlNRa1pnZ0ppdkh6NTB0L2ZueHpiRGc0T3BhV2w5TXhCRnk5ZUhEeDRjRkpTMHBBaFF3UXFubFpVVkRSbnhoa211dlZFYTlXcWxjQXdIb3FpWEYxZHUzYnRLcngrN2RxMXBEOUtqUHYzN3pOVFdNaXNKUTJVbDVmbjR1S2lwNmRuWldYMS92MTdUMC9QZ1FNSDZ1dnJNN2M1YytiTTd0MjdsWlNVRGgwNkpESkJvVVdMRmw1ZVh1Ym01cVJ1THQwdjhRVXJzL0o0UEQ4L1B4OGZIMDFOelVPSERwRjhDRmRYMTNmdjNvV0ZoZVhsNWUzWnM2ZjVVNmVWbFpXSnpGbnAwYU5IVkZRVWo4Zkx5OHZMenM1Ky9mcDFSa1pHUmtaR1NFZ0lsOHNkUDM2OHI2K3Z5QjFldVhLbHVycGF1RStnWGh3T3g5cmFXbFZWZGRldVhTSnorNXFzc0xEUXhzYUd4K050MmJLRnpEOU9ZN0ZZTEJhTHcrRXNXclNJN3JKUVZWWGw4WGh0MjdZOWZ2dzRPU25XclZ1bnE2dnI2K3RMVXJGTlRVMjNiZHMyWk1nUWUzdDcwdG5Zbk9DLzdBbXJwYVZsYjI4L2ZQaHc0Y0xlNjlhdFc3cDBxZkJMRkJRVTZEU1V3c0pDTW5obTc5NjlBaFdlU0FxYXJxNnU4Qnc5eHNiRzU4NmQ2OVdyRnpPSHh0SFJzYkN3ME5uWjJjZkhwN1MwMU5qWWVOZXVYU0l2NEI4K2ZOaXpaNCtCZ1lHQ2drSmdZS0NNak15R0RSdnk4L010TEN6VTFOUWNIUjFKeC9YTW1UUHYzTG16ZXZWcVYxZlg2ZE9uQysrSGZDYUJnWUdrR1VMeTVOTFMwaUlpSWxhdlhrMm03TkhSMFRFME5PVHhlT25wNldMNmM2NWV2VnBkWFoyVWxPVHA2V2xxYXRxOWUvZTZ0bno4K0hIUG5qMWxaV1hmdjMvLytQRmpPckRkdTNleldDeTY4Q1I1Njc1OSszcDdlL2Z0MjlmWTJMaXVIUUlBZk0rUXN3SUFrcEdhbWhvUkVYSGx5cFdxcWlwalkyTnlROWZMeSt2SWtTUGp4NCtmTW1YSzRNR0RoWWM0a05rMEJQcHg5UFgxangwN3hyeW5TT1pxRmRpc0NRa3JZcXhidDI3Tm1qVWlTMlVRcEFPb0lWVVRPQnlPK0VFU1NrcEtkSWRSMHlnb0tMRFo3R1hMbHJtNHVBaFgvbWlPZW9PZk1XT0ducDZlbloyZG5aMGRtV1pZd0lzWEw3WnYzMDd1cXI1NjljckR3OFBhMmxxZ2krM2ZmLzlscHV6VTFOUXdKL29WUUtaREptTVg2SmVUR3FvQkFRRWtneUVsSldYZHVuVUNINFdWbFJXYnpmYno4MHRJU0xDenM1czBhZElYbjVBaUt5dExWbFoydzRZTnpCWW1tWFdiN25jWU5XcFVqeDQ5WkdSa1BuejRrSkNRb0srdkw5d09URTVPSmtWVzZTTXRQei8vd1lNSDlBWnQyclRSMDlNVDJjUmlpb3VMaTR1TEUxaEpEbHB0YlcxNk5CS3BLc0U4bU9QaTRyWnYzMTVaV1hudzRNRng0OFlOR0REZ3I3Lytzck96dTNmdjNzYU5HK3U2dTl5alI0L2c0R0FEQXdQaEJuWkJRWUZBbWxGS1NvcEExeEtYeXcwSkNURXlNdnI5OTk4ckt5dVBIajE2N05peExsMjY3Tnk1Yzl1MmJXWm1ac3VYTDEreFlvV1NrcEtxcXVxSkV5ZklxOVRVMUppanN1TGo0eTlkdW1SaVlpSjhzNStNNWhIK05KZ1Rvb3NVR0JqSWZIanExQ2tQRHc5eVNLdXJxNDhZTVdMczJMRWtjd1hxUlQ0MzhWZVZKVXVXZkxONElpTWpLeXNyNmVRMjhlb05YazVPenRmWE55d3M3SjkvL3JsLy83N3dCaHdPNS9qeDQvUjh4cjYrdnVycTZuVlY2alkwTkJSL2NMWnMyWkpaWUthNnVucktsQ2trell1TXB4d3pac3lZTVdPK3o1bDNPbmZ1ckt1clN6cnMwdExTbUZQakFjQzNST2VzakJneFF0S3hDRkpRVU5EVzFuNy8vbjFOVGMzNzkrL3BrbnNBQU44YmNoK0xWbFpXRmhNVEV4RVJVVnRiVzFaV05tL2VQQnNiRytFc0UrTDI3ZHZIangrZk9YTW1xUmp4N05remRYWDFiZHUyaFllSEwxMjZkTUdDQlhRR1JvOGVQZmJ2MzI5cmF6dGx5aFFIQndkVFUxTm1DMDVSVVRFZ0lJQk9FNkhiZWtGQlFaMDZkV0sydkRRME5KakRnVWhKMGNqSVNDMHRMVHM3TzdvbFhsTlRROXF3cXFxcTl2YjJCdzRjV0x4NDhhQkJnMnhzYk1Sa0F6UzhTZmhGOEhnODRWUURlb0pSMHVOVVhGeE05eDR3cDEzNGRmRDVmSkpWWCs5bTlITFhybDFOVEV6S3lzcTB0YlYxZEhUSXFCNU5UYzJYTDE4bUppYVNxVDBFZXJHcXE2c3pNek1GeWdpUnFhNEZHbENscGFWMDJqMEpqRXdjVEZOWFZ4ZlRJMFRqOFhqQy9ZZUV3RWdWa1d4dGJldmRKalkybHA3YW82eXNqRlJSSXVWVXk4dkxBd01EWldWbHQyN2RtcEtTWW1GaGNlclVLZEszdytGd1BEMDlUNTQ4S1M4djcrZm5KK1pldFo2ZW5wZVgxNnBWcS96OS9VbEJKdUU2VEV4OFBsOWticzJuVDUrRVY3NTgrWExuenAxSlNVbnQyN2MvZnZ4NHg0NGR5ZnFXTFZ1ZU9ISEMydHI2N3QyN1U2ZE90Ykt5bWpkdm5zQUphMkZoUVgrdzRxZnl5Yy9QZi9ueUpUMi9zekJwYWVtT0hUdDI3TmlScm14UlUxUHo0c1dMdXRLYktpc3IvZno4cEtXbFJVNUVMcDZVbEpTR2hzYjU4K2R6YzNOSlc3dXhleERwdi8vK3M3YTJ6cy9QWDd4NHNiR3g4YVZMbDhpM1RKN055OHNqV1Zia3Fzdm44d01EQS9mdjM2K2pveE1RRUVELzd6Qm56cHlEQncrUzZYczJiTml3WThlT05XdldqQmt6eHNuSmlReWxhMDd3WCtxRUpkVFYxZXZxazlIVzFxNzNCN21PanM3NTgrZHRiR3dzTFMyRGdvS1lxUlZrcnVlNk90S1pkWGY0ZlA2VEowOHVYTGlRbEpURTUvUFYxTlIyN2RwVjEzbGRYVjI5WWNPR3FxcXFmZnYyYVdscDJkcmEvdkhISDQ4ZVBTSlRPNTA5ZTVhWk5PYnE2bHBjWEx4eDQ4YjQrUGhObXpZSmpHT2NNV09Hc2JFeCtSdDFkWFZKNWtwMGRIUkVSTVRreVpPWmVXbXpaOCtlUFhzMi9iQnQyN1lSRVJIazg2eXRyVDEzN2h3cHEyWmdZQkFZR0hqczJERmRYVjFUVTlQQmd3ZEhSRVF3SzVDVmxwWm1aV1V0WDc2Y2RFL3hlRHhTM2lZNk9qbzJObmJObWpVQ1BjWXVMaTdwNmVucjE2K1Bpb3FxNjNjRkFNRDNERGtyQVBEdGZQNzgrZkhqeHdrSkNiZHUzU0x0cUtGRGh5NWJ0b3gwZ3MrZVBmdjA2ZE9ob2FGUlVWRlJVVkd5c3JLOWUvZnUzYnUzZ1lIQnNHSERMbHk0a0p1Ym01K2Z6K1Z5QlhwOHlDUStWVlZWTzNic1VGVlZsWk9UdTM3OXVuREgwSmNsOHE3ODRjT0hVMUpTRkJVVnBhV2wwOVBUeVYwM2tTOTNjSEFvTHk5WFZsYm1jRGdQSHo1a3BrVi9EVVpHUnFHaG9jdVhMOSs4ZVhOcGFTbHpNdUFtYUZUdzdkdTNyNnZqNmUzYnQwRkJRU0VoSVh3K2YrWEtsV1ptWnZiMjltZk9uTGw0OGVMMDZkT25USm5TdDI5Zk1zNmpUWnMyekhMMDkrN2RlLy8rUFZtdXFxcHljbkpTVUZDUWxaV1ZrcExLenM2K2QrK2VtcG9hc3pHam9hR2hyNjhmRUJCdzdkbzFWMWZYNnVycXJWdTNpcHk4dzliVzlyZmZmbk55Y3JLMXRYVndjRmk4ZUxId05ydDI3WXFNakdTdXFheXM1SEs1QW5WV3BrNmRLbHlaMXNqSTZNYU5Hekl5TWhrWkdjZVBIMi9WcWxWMWRmV1ZLMWM2ZHV4SVYvaVVrcEtLaUlpUWxwWk9UVTNWMHRJeU5UVVZqb0dVSDJDS2pvNk9qbzZtSC83NTU1OGlxOHNLbURwMUttbjUwRHc5UGVuNWo5UFQwNk9pb3BTVWxNaE5ibkpDWldkbjc5Ky8vOGFORyszYXRmUDM5eWU1UkRvNk9tZlBudDI4ZVhONGVQajE2OWNkSEJ6cVNvMml2NWZDd2tKYlcxc1ZGUlVGQllYOC9QeTB0RFM2ZWdvWjZsRlRVeU5RSlBQaXhZc3ZYNzUwZFhVOWVmTGs4ZVBIaTRxS1pzK2U3ZURnb0tpb2VQSGl4WTBiTi9yNys0ZUVoR3phdEVsNDB2UW00M0s1NTg2ZEU3OE5pOFZpdHVRTkRBdzZkZXBFc2dINjl1MHJMUzFkVVZFaFBJZExabVptZFhWMVFFQUFjNldpb2lKemtxTmZSR0ppSWlrcTNySmx5OGVQSDVQMi9MY1A0OUtsUzVjdVhWSlJVVkZVVkZSVVZPVHorVy9ldkVsTVRKU1dsalkzTjYvclZZME5mdmp3NFRkdjNoUmVYMXRiZS8zNmRYOS8vNnlzcks1ZHU3cTd1ejk5K3RUZDNkM1MwckpIang3bTV1Wmp4NDRWNkRCS1Mwc1RmM0JtWkdRd0h5b29LT2pyNnhzYUdvNGVQWHIwNk5HYW1wcWsrcTdBUVVqUzRPN2Z2MCtYYUNhR0RoMzZqYk5iQmc4ZVRISldCRWFxQWNBM1UxUlVSTzdlVVJSVlY0bHN5ZExWMVNXL0NYTnljcEN6QWdEZnM1cWFtclMwdEVlUEh0MjllL2ZSbzBjOEhrOUZSV1hac21VV0ZoWmlia0xIeHNhdVhidFdWMWQzMjdadEZFWE5talZMVjFmWHpNd3NLeXRyelpvMU5qWTJBdHVQR3pjdUlDRGc3Ny8vWHI5Ky9kV3JWLzM4L0pqUGtwOS9EY2ZuOHpkdDJoUVZGYVdnb0dCbFpiVml4WXBuejU0NU9qb3FLeXVUL3lEb21nSGp4NDhmTzNac1JFVEVnUU1IRmk1Y2FHWm1WdGZFcVExdkV0S2lvcUtZVGQyRzJMNTlPMmxWRlJZVzFwWC9UVkZVdDI3ZHBLU2t0bTdkYW1KaUlpc3J5K1Z5bzZPakcxaEM5V2NTRWhJU0VoTFMyRmVSc2dRQ2pJeU1ZbUppUG4zNk5HL2V2RDU5K2xSWFY1TXlCa3BLU3YvOTkxOXhjVEY5RS9mUW9VTWZQMzY4Y2VPR3ZMeThRSmVSaVltSndHNEZSb0JFUlVVSjFDeWgzYjU5KzhxVkswcEtTckt5c20vZnZ1Vnl1VTMrZVhENjlHbG0ya1J1YnE2MXRiWEFOcDZlbnN5Y0dIbDUrY2pJU0dkblp5NlhlK1RJRWRKNmF0bXlaV0JnNE9MRmkrZk1tYk54NDhicDA2Y3ZYcnc0TFMxTlJVWEZ6OCt2M25JdkkwYU04UEx5V3I5K2ZYeDhmRnBhMnZYcjE4V01uU3N0TFJWendOTmV2WHAxL1BqeHlNaElMcGM3WWNJRUZ4Y1hnVUl2S2lvcWdZR0JYbDVlQVFFQmJtNXVSNDRjbVQxN3RxbXBLVjAwWXNTSUVmUnRkUmFMRlJNVFE3ODJNakx5d1lNSDh2THlNakl5MWRYVnQyN2RxcTJ0RlpoZjhzQ0JBejQrUHZYR1NkREpINFNMaTB0QlFZR1ptVmtUY3N0a1pXVmRYVjNidFd2bjQrT3pZTUdDd01CQThUbEE5U29yS3p0MjdGaHdjRENId3pFeE1kbThlVE05VjdpN3UvdW9VYU5xYW1xQ2c0TVZGQlJJY2tONmVycXpzM05xYXVydzRjUDM3ZHRIZit5M2I5L2V2My8vaXhjdjZCcFVGeTllOVBmM1AzTGt5TlNwVXpkdDJqUjM3dHhtQnQvTUU1WUlEdzhYNkE0Vm83cTZ1bmZ2M2lLZlVsTlRPMzc4K0owN2Q0eU5qZDNjM0lxTGl4VVZGZGxzOXUzYnQ2V2twTVI4c3dVRkJZOGVQVXBLU29xUGp5ZXBiUDM3OTEreVpNbjQ4ZVByeW5TcHJLeGN0V3JWZ3djUGR1ellRZEk3L1AzOS9mejhBZ0lDMnJWckZ4QVFJUEIyQ2dvS3g0NGQyN0pseTlXclYyTmpZOCtjT1NNd1IxWFRMaWxrWnIxSGp4NDllUEFnTmphMnVMaTRjK2ZPM3Q3ZXYvLytlMGxKU1ZSVTFNV0xGLzM4L1B6OC9QcjA2VE56NWt4VFUxTnllSkNwNnZ2MDZjTmlzWUtDZ3JTMHRNYU1HWk9WbGVYZzROQzllM2Q2aEI2UHh5TlpwR3BxYW01dWJoWVdGbzZPam1TQ1B3Q0FId3R5VmdEZ0d6bHg0b1NIaHdjcDJOQ3VYVHRMUzhzWk0yWXcwNEZWVlZYWHJGbXpjdVhLdTNmdnhzYkczcnAxS3prNU9UazVXVU5EWTlTb1VTVWxKZUhoNFZKU1VnWUdCaUt6RFJRVkZhOWV2VXBHekNncksvLzExMS9pWjBYNUdsUlZWWE55Y3FxcnE3bGNycEtTMHRLbFMrdWFxNktnb09EZXZYdGsrYmZmZmlNOVVGL1ZiNy85ZHVyVXFVV0xGbmw3ZTArZVBMazV0NFNiSHp5THhYSndjTGg1OHlhZnorL1dyWnV6c3pOSmZUaHo1c3lsUzVmOC9QeENRME5EUTBQbno1L3Y1T1JFeGdRd016QnNiR3pvbkJWRlJjWEV4RVQ2SWRuWXljbUptVlRrNnVyNjZkTW5GUlVWSXlNak1xRzFtQWsxWnM2Y09XREFnS05IajVMeXlNTEdqUnRIRDBBUlE3ZzRDa0ZhRWExYXRicHk1UXBaUTdKa21OdVF0cGFSa2RITm16ZEZEbmk2ZVBFaVBacEhKREc5R0V5dFc3Y1d1QWxObDI4aFhRTmhZV0U4SGs5ZVhuN2l4SW5rWU03SnlZbU5qWjAxYTlhV0xWdVlIN0txcXVyaHc0ZkR3c0o4ZlgwYlVwUkNXMXM3S3l1cm9xS0M5T3dNR0RDQStTR29xNnNiR0JnSVRHV2xvS0JnYkd3OGZmcjBoUXNYcXFpb2VIaDREQjA2bER5bHBhVjE0c1NKOFBEd00yZk9DRTlLM1J4Y0xsZE1meXRSWFYzTkxQZzVjT0JBZ1U3Vno1OC9lM3A2aW55dHdIcDFkZlZmTUdlbFJZc1dkTDBmUlVYRnFWT25OcUhNYi9PMWJ0MzY4ZVBISEE2SEhpZ21LeXZibzBlUDFhdFhpeW5vK2tXQ3YzejU4cjU5K3dvTEMrWGw1WmN2WDI1all5TXZMOSt6WjgvUm8wY2ZPSEFnT2pwNjU4NmRlL2JzaVltSklVUDNpUGo0ZUZKV3FpN2tQMXdtVWxhYTZjYU5HMlFPTWlacGFlbGJ0MjRKVEg2M2ZmdjJiNXl6UWc5NHBXdkRBTUEzUms4ZzJMdDM3Kzl0WWlCQ1YxZVgxSm5MeWNrUmVhY1RBRURpVHAwNkZSb2FtcDJkVFVwS0tDc3JUNXc0MGRUVWRQVG8wZUxuZCtEeGVIdjI3R25mdm4xUVVCRGRURHR4NGtSaFllR0JBd2RFam0wZ1diOVJVVkZPVGs2TEZpMXFadVJTVWxMNit2b1dGaFlyVjY0a3c3WEorQW8rbnk4bkoyZGtaTVFjbHk4dExUMW56cHhKa3liNStQalFSVnpFRTk4a0pMKzBtelpQTGowM2hKYVdsdkFQNFBMeWNsSWtvRk9uVHZiMjlrZVBIcVduSUduYnRxMnJxMnN6YjJQL2NQcjE2OWVRdWlOeGNYSEp5Y25pdDNuMTZsVnljcktCZ1FHWmdrcEJRWUhGWXFXbXBwTGxLVk9tV0ZwYWtpMlRrcEllUEhnZ0p5ZTNhdFVxZ1ZJb3ZyNit3a1dYbVpoVmRRWEl5c3JHeDhmeitYelNqekY2OUdqaGlZRWFTRjlmbjluakliSnk4L1hyMTVsSFMzWjI5c3laTXp0MDZMQjM3MTVtOVJSdGJlMndzREI3ZS91VWxCUnpjL01CQXdhdzJleURCdy9XTmNoTndJUUpFNEtEZ3pkdDJ1VGc0Q0MrcTBkVlZWVmt6ME44ZlB6WnMyZkpzcTJ0TFVreDBkUFRXNzkrZlYydFYxSWgyTlRVMU1QRDQvNzkrMGVPSEhuejVzMkJBd2ZJczh1WEw2ZHJJV2RtWmpKelZtcHFhczZmUDA4L2xKZVhuemR2bnNCWXFYNzkrdFdWelNEczRjT0g1QkFpQTlqT256K3ZwcVltbkxIWGNOYlcxbkp5Y3Z2Mzd6OTI3QmdwTWRJMENRa0pOalkycE10dTVjcVZkbloycEN1dlg3OStTNVlzdVhqeFlueDhQQm5pNWV6c1RNYWV4Y1hGS1NvcXJsMjcxdExTa216ODRzV0x0V3ZYdm5yMVNsRlJrWlFlSWVQWldyUm9ZV3RyTzJMRWlIWHIxams2T2lvcUtwSTZ5bDhxZUtMaEp5eEZVZmIyOXNJOURHSXdhNzRLYTlHaUJibnNzRmdzdW5kVVcxdmJ6czVPdUwrNnRMUjA3ZHExTDE2OEtDc3JJMnYwOWZYbnpwMDdiZHEwZW52K3IxMjc5dURCZzQwYk45S1hnc3pNektDZ29KRWpSN3E2dW9xc1JDSXZMMy9nd0lHUkkwZkd4c1lLSkt3MFFXaG82TW1USi9Qejg4bWdJQ2twcVFFREJxeGZ2MzdhdEdua3U5YlEwRml5Wk1tU0pVc3lNakxDd3NLaW9xSjI3dHpwNXVaMi92eDVmWDE5a3JOaVpHUkVrbnNjSEJ6azVPUWVQSGdnS3l2cjVlV1ZtcHBhVUZCUVdGajQ2ZE1uZXY1QlkyUGp1WFBuVmxkWDE5YldOcVFrRlFEQTk0VVBBUEJObEphV0xscTB5TWZINStuVHB6d2VyOTd0ZVR4ZVZsWldXRmpZM2J0MzZaVmNMdmVMQjBhbVgvSDE5ZjNpZTY0WGw4dHQ3RjgwZXZSb1VyMndMaVVsSmZyNit0N2UzaUtmemMvUGYvVG9VU1BERkszaHdaT1FqaDgvemx4cFpXVzFZTUdDK1BoNDRZT2h0cmIyNXMyYm16ZHZMaXNyNC9QNWI5KytmZi8rdmZpM3FLNnVackZZSHo1OHFLaW9FTDhsdVNITk5IMzY5TC8vL2x2OHE4NmVQYXV2cjg5aXNjUnZWcGRidDI3cDYrdS9lL2RPWUgwVGp1Y0RCdzdvNit1WGxKUTA2bFcrdnI1TmVGVmRoUDhRSnVGUGVQYnMyWC84OFVkajMrWFRwMDkxclN3ckt4Titsd1lpMzhXdFc3Y2FzdkhXclZ0Nzl1eFo3MmJUcDArM3RMUnNXanhBNC9GNHRiVzFqWG9KYWNPL2ZQbFN6RFk3ZHV6UTE5ZHYxRzVyYTJ1cnFxb3FLeXNiOGw4VjBhamdkK3pZMGFkUEgrYWFaOCtlRFJvMGFOKytmVVZGUmNMYjUrWGwrZnI2bmoxN2xsNVRVRkNncjY5LytQQmg4VzkwNDhZTmZYMzlwMCtmTmpDdzc4MzkrL2ROVEV4TVRFd2NIUjBsSFF2QUw4ckd4b2FjaGxldVhKRjBMS0xGeDhlVENQZnMyU1BwV0FBQVJNdk96alkxTmJXMXRUMTgrRENkSWQxQUR4OCtMQ2dvWUs2cHJLek15OHRqcmlITmJlWnZSUUdscGFVOWUvWThjZUtFeUdjblRacFViM05ZQUpmTGJmanZaS0pwVGNKbTRuSzVqVzFmL0dwWUxKYSt2djZPSFRzYXNqRnBXTlhiS3hJWEYvZmh3d2VCbFd3MlcrQ1lxYXFxS2k4dkZ6Z2Q5dTdkMjV5T2w2WXhNREJvNENmUUVFK2VQS21xcWhLL0RXbHZObmJQd2dmejZOR2pYVjFkNlllMnRyWkRoZ3dSK2RwVHAwN1JYVkwzNzkrZk0yZk81Y3VYRzM1MnBLU2s3TisvdjZhbWhzL25mL3o0TVRzN3U3cTZXc3oyWEM2M29xS2lwS1NrdUxoWTRIc1gyVDBvSGprcXlES1B4MXV6WmcxSlN4S0RkUHVJZjVlclY2K3kyZXlHaDBHN2RPa1NhV1ZYVlZXTkhEbHk5dXpaS1NrcERYbWhsNWZYNXMyYkJibzNhMnRyYld4c3ZMeThSSFlGa082dkF3Y09DSHhaVFE1ZVdBTlAyQ1lnaytNMGNHTXlrNWVZRFhiczJERi8vbnhTOTFvNFlERzRYTzYxYTljRVZncDNJdTNZc2FPdTA0Zll2WHYzb0VHRFJENTE1Y29WZlgzOUZ5OWVpSHoydzRjUE0yZk90TGEyUG5qd1lGeGNIT25vRnFPeXNqSThQSHozN3Qza1lVUkVCT2x2dkhidDJyeDU4K2hySnZrUWpoMDdwcSt2MzZOSGoyWExscFdYbDlNN0lXY3JBTUNQU0VyOHBJTUFBQUJmQTRmRG9XZkRBZmcra1ZZNktZMEQ4RlUxOXBKWVcxc3JJeU1qY25iMm4wWmlZaUtwc0RWbzBLQ0dUSFlHQUY5V1VWRVJtU1JSV2xvNkxDeU1XUjcvKzVHVGsyTmxaVVVLcmdpUHBBY0FBQUNBbndtUHg2dHJGcGh2cjdpNHVMRnpyZ0UwR1RyU0FlQlhnUEpRQUFBZ0FmaWREZCsvNzZjckJINTZqYjBrb3NRckFIeHRwSjQ1bVJqbysweFlJZE02U0VsSjhmbjhOMi9lZkZmM01BQUFBQURnaS91dWZ1d2hZUVcrSlhTa0E4Q3Y0RHY2Yng0QUFBQUFBQUFBSkM0bUpvWXNqQm8xU3RLeDFFbGFXcnBqeDQ1a3l1TjM3OTVKT2h3QUFBQUFBQUFBQUdnSzVLd0FBQUFBQUFBQXdQL0l5TWdvS0NnZzQvbEdqaHdwNlhERTBkUFRJd3M1T1RtU2pnVUFBQUFBQUFBQUFKb0NPU3NBQUFBQUFBQUE4RCt1WGJ0R0ZrYU1HTkd5WlV0Smh5Tk8xNjVkeWNMTGx5OGxIUXNBQUFBQUFBQUFBRFFGY2xZQUFBQUFBQUFBZ0tJb3FxYW01dmJ0MjJUWnhNUkUwdUhVdzlEUWtDeGtaR1JJT2hZQUFBQUFBQUFBQUdnSzVLd0FBQUFBQUFBQUFFVlIxTTJiTnprY0RrVlJiZHUyN2RXcmw2VERxVWZYcmwxbFpHUW9pc3JLeXFxdHJaVjBPQUFBQUFBQUFBQUEwR2pJV1FFQUFBQUFBQUFBaXFLb21KZ1lzbUJxYWlycFdPb25MeS9mdVhObmlxTFliUGJyMTY4bEhRNEFBQUFBQUFBQUFEUWFjbFlBQUFBQUFBQUFnSHJ6NWsxV1ZoWkZVZExTMGhNblRwUjBPQTFpWUdCQUZqQTlFQUFBQUFBQUFBREFqd2c1S3dBQUFBQUFBQUJBWGJseWhTd1lHeHVycUtoSU9wd0dNVFEwSkF2UG56K1hkQ3dBQUFBQUFBQUFBTkJveUZrQkFBQUFBQUFBK05WeE9KeGJ0MjZSWlJNVEUwbUgwMUIwemdycXJBQUFBQUFBQUFBQS9JaVFzd0lBQUFBQUFBRHdxN3R6NTA1bFpTVkZVZXJxNmdNR0RKQjBPQTJsbzZORFNzSzhmLy8rNDhlUGtnNEhBQUFBQUFBQUFBQWFCemtyQUFBQUFBQUFBTCs2bUpnWXNtQnFhaW9sSlNYcGNCcWhlL2Z1WkNFOVBWM1NzUUFBQUFBQUFBQUFRT01nWndVQUFBQUFBQURnbDVhZm41K1dsa2FXcDB5Wkl1bHdHb2VlSHVqNTgrZVNqZ1VBQUFBQUFBQUFBQm9IT1NzQUFBQUFBQUFBdjdUSXlFaXkwTDkvZjNWMWRVbUgwemgwemtwR1JvYWtZd0VBQUFBQUFBQUFnTVpCemdvQUFBQUFBQURBcjZ1OHZKeWVHR2o2OU9tU0RxZlI5UFgxeVdSR21abVpQQjVQMHVFQUFBQUFBQUFBQUVBaklHY0ZBQUFBQUFBQTROY1ZGUlhGWnJNcGltcmZ2djNBZ1FNbEhVNmp5Y3ZMZCs3Y21hSW9OcHY5K3ZWclNZY0RBQUFBQUFBQUFBQ05nSndWQUFBQUFBQUFnRjhVaDhPaEp3YWFQWHMyS1ZqeXd6RXdNQ0FMbUI0SUFBQUFBQUFBQU9ESGdwd1ZBQUFBQUFBQWdGL1V6WnMzUDM3OFNGR1VxcXJxMkxGakpSMU9FeGthR3BJRjVLd0FBQUFBQUFBQUFQeFlrTE1DQUFBQUFBQUE4Q3ZpOC9rUkVSRmtlZWJNbVhKeWNwS09xSW1Rc3dJQUFBQUFBQUFBOElOQ3pnb0FBQUFBQUFEQXIrakJnd2Q1ZVhrVVJiVm8wV0xxMUttU0RxZnAyclZyMTdKbFM0cWlDZ3NMU2RrWUFBQUFBQUFBQUFENElTQm5CUUFBQUFBQUFPQlhkUDc4ZWJKZ1ltS2lyS3dzNlhDYXBXZlBubVFCcFZZQWExK3l3Z0FBSUFCSlJFRlVBQUFBQUFBQUFINGd5RmtCQUFBQUFBQUErT1ZrWm1hbXBhVlJGQ1VsSlRWcjFpeEpoOU5jQmdZR1pBRTVLd0FBQUFBQUFBQUFQeERrckFBQUFBQUFBQUQ4Y2lJaUlzakM4T0hEdGJXMUpSMU9jeGthR3BJRjVLd0FBQUFBQUFBQUFQeEFrTE1DQUFBQUFBQUE4R3Q1Ly83OTNidDN5Zkw4K2ZNbEhjNFhZR2hvS0NVbFJWSFVpeGN2ZUR5ZXBNTUJBQUFBQUFBQUFJQUdRYzRLQUFBQUFBQUF3SzhsSkNTRXorZFRGTld6WjA5ZFhWMUpoL01GeU12TGt6K0V6V1puWjJkTE9od0FBQUFBQUFBQUFHZ1E1S3dBQUFBQUFBQUEvRUlLQ3d0alkyUEo4czlSWklVd01EQWdDNWdlQ0FBQUFBQUFBQURnUjRHY0ZRQUFBQUFBQUlCZnlJa1RKOGpzT1QxNjlPamJ0Nitrdy9saURBME55UUp5VmdBQUFBQUFBQUFBZmhUSVdRRUFBQUFBQUFENFZXUm5aOSs1YzRjc1cxcGFTanFjTHdrNUt3QUFBQUFBQUFBQVB4emtyQUFBQUFBQUFBRDhLazZjT0VFV0JnNGNxSyt2TCtsd3ZxUU9IVHFvcWFsUkZGVlFVRkJVVkNUcGNBQUFBQUFBQUFBQW9IN0lXUUVBQUFBQUFBRDRKV1JtWmo1OCtKQXNMMTI2Vk5MaGZIbDkrdlFoQzQ4ZlA1WjBMQUFBQUFBQUFBQUFVRC9rckFBQUFBQUFBQUQ4RW80ZVBVb1dSb3dZb2FlbkorbHd2cnkrZmZ1U2haU1VGRW5IQWdBQUFBQUFBQUFBOVVQT0NnQUFBQUFBQU1EUDcvSGp4K25wNlJSRlNVbEpMVnUyVE5MaGZCVjB6Z3JxckFBQUFBQUFBQUFBL0JDUXN3SUFBQUFBQUFEdzh6dCsvRGhaR0Q5K3ZJNk9qcVREK1NyYXRHblRybDA3aXFJcUtpcGV2WG9sNlhBQUFBQUFBQUFBQUtBZXlGa0JBQUFBQUFBQStNbmR1M2N2SnllSG9pZ1pHWm5GaXhkTE9weXZDTk1EQVFBQUFBQUFBQUQ4UUpDekFnQUFBQUFBQVBBenE2MnRwWXVzbUpxYWFtcHFTanFpcjRqT1dVbE9UcFowTEFBQUFBQUFBQUFBVUEva3JBQUFBQUFBQUFEOHpNTER3d3NMQ3ltS2twT1RtemR2bnFURCticjY5T2xERnRMUzBqZ2NqcVREQVFBQUFBQUFBQUFBY1pDekFnQUFBQUFBQVBEVEtpb3FDZ2tKSWN0Ly92bW51cnE2cENQNnVwU1ZsZlgxOVNtSzRuQTQ2ZW5wa2c0SEFBQUFBQUFBQUFERVFjNEtBQUFBQUFBQXdFL0wzOStmbEJ2UjBkR1pQWHUycE1QNUZ1anBnVkpTVWlRZEN3QUFBQUFBQUFBQWlJT2NGUUFBQUFBQUFJQ2YwNU1uVCs3ZnYwK1c3ZXpzNU9Ua0pCM1J0NENjRlFBQUFBQUFBQUNBSHdWeVZnQUFBQUFBQUFCK1FyVzF0VjVlWG1SNXlKQWhmZnIwa1hSRTMwalBuajFKZGs1V1ZsWjVlYm1rd3dFQUFBQUFBQUFBZ0RvaFp3VUFBQUFBQUFEZ0p4UWVIbDVZV0VoUlZJc1dMYXlzckNRZHpyY2pJeVBUcTFjdnNweWFtaXJwY0FBQUFBQUFBQUFBb0U3SVdRRUFBQUFBQUFENDJSUVZGWVdFaEpEbGVmUG1hV2xwU1RxaWJ3clRBd0VBQUFBQUFBQUEvQkNRc3dJQUFBQUFBQUR3cy9IejgrTndPQlJGNmVqb21KdWJTenFjYncwNUt3QUFBQUFBQUFBQVB3VGtyQUFBQUFBQUFBRDhWSjQ4ZVpLWW1FaVc3ZXpzWkdWbEpSM1J0OWFsU3hjbEpTV0tvZ29LQ2o1OCtDRHBjQUFBQUFBQUFBQUFRRFRrckFBQUFBQUFBQUQ4UENvckt6MDlQY255c0dIRCt2VHBJK21JSktOLy8vNWtJU2twU2RLeEFBQUFBQUFBQUFDQWFNaFpBUUFBQUFBQUFQaDUrUHY3RnhjWFV4U2xyS3o4OTk5L1N6b2NpUms0Y0NCWm9Fdk9BQUFBQUFBQUFBREE5d1k1S3dBQUFBQUFBQUEvaWNURXhMaTRPTEs4YnQwNlZWVlZTVWNrTVVPR0RDRUxLU2twTlRVMWtnNEhBQUFBQUFBQUFBQkVRTTRLQUFBQUFBQUF3TS9nNDhlUCsvYnRJOHNqUjQ2a2t6WitUVXBLU3IxNjlhSW9pc2ZqUFhqd1FOTGhBQUFBQUFBQUFBQ0FDTWhaQVFBQUFBQUFBUGdaZUhoNGxKZVhVeFNscXFyNks4OEtSS096ZHU3ZnZ5L3BXQUFBQUFBQUFBQUFRQVRrckFBQUFBQUFBQUQ4OEs1ZXZacWNuRXlXTjI3Y3FLeXNMT21JSkkvT1dVbEtTdUx4ZUpJT0J3QUFBQUFBQUFBQUJDRm5CUUFBQUFBQUFPREhWbEJRY1Bqd1liSThlZkxrL3YzN1N6cWk3NEtPam82dXJpNUZVWldWbFUrZlBwVjBPQUFBQUFBQUFBQUFJQWc1S3dBQUFBQUFBQUEvTUI2UHQzdjNiZzZIUTFHVWxwYVdwYVdscENQNmp0Q2xWaElURXlVZEN3QUFBQUFBQUFBQUNFTE9DZ0FBQUFBQUFNQVBMQ2dvNk5XclYyUjV5NVl0Q2dvS2tvN29PMkpzYkV3Vy92bm5IMG5IQWdBQUFBQUFBQUFBZ3BDekFnQUFBQUFBQVBDalNrcEtPbmZ1SEZrMk56ZnYzcjI3cENQNnZ1anI2N2R1M1pxaXFOTFMwdGV2WDBzNkhBQUFBQUFBQUFBQStEK1Fzd0lBQUFBQUFBRHdReW9vS0hCemN5UExYYnAwc2JDd2tIUkUzNk9oUTRlU2hmdjM3MHM2RmdBQUFBQUFBQUFBK0QrUXN3SUFBQUFBQUFEdzQ2bXFxbkowZEt5dXJxWW9TbFZWZGVmT25iS3lzcElPNm50RVR3K1VtSmdvNlZnQUFBQUFBQUFBQU9EL1FNNEtBUHhnK0h5K3Y3Ky95TExlRnk5ZWRIRngrZG9CeE1YRi9mdnZ2eUtmdW4zNzl1M2J0Ny9lVzJkbVp0WlZ6N3ltcGlZcks2dXhPeXdwS1ltUGp5OHBLYWwzU3k2WEs3enl5cFVyK2ZuNURYa2pOcHZkMk5pK0s2ZFBuMDVJU0tqcldUNmY3K1hsUmI3Nmp4OC8xclhaKy9mdm56MTdSdTRxTWIxNTh5WTFOVlhrSnl4U1JVV0ZyNjh2aThWcXlNYS8rQmNuOGN0RmsvM2lYOXpYSnZManpjaklTRXhNNUhBNDliNzhLMzI4TEJiTDI5dTdJUUZRRkpXZG5YM3QyclgzNzk4TFAvWHUzYnRyMTY3bDV1WitoUmdCNEx2ajV1Wkd6bmRwYWVrZE8zWm9hR2hJT3FMdlZOKytmVnUyYkVsUjFNdVhMeHZ5MHhjQVFCaXpLY2Rtc3dNREE0V3ZKNTgvZi83OCtiUHdhMnRxYW1wcmEwWHV0cUtpSWpVMXRheXNyTjRBV0N5V3lHWmdmbjcrbXpkdmVEeGVYUyswc0xCd2NIQ29kLzhOd1d5UHNGaXN3TURBVDU4K2ZaRTlnM2psNWVWMmRuYm56NThYV0orVWxQVFhYMy9sNWVVSnY2UzR1SGpac21YWHJsMFR2MmVCUG9ybno1OEx2d3VwNnlhODh1UEhqNm1wcVpXVmxTTDMvT3JWSytFT2tDLzQ3bHd1Vjh6K1g3MTY5Zno1Yy9IdjNrei8vdnZ2bFN0WGFtcHFCTllYRmhiYTJkbGxabVorMVhlbnNWaXM4dkp5K3VIRGh3L3IvZElsTGpNenM1bWZUM0Z4Y1dSa1pFVkZoY0I2SG84WEV4TlQ3M1dwcXFwS2VDV2J6UzR0TFcxNDcxelROT2VZRnlrakk4UFQwek0xTmZVTEJWaVA1bngwcGFXbHQyL2ZGajV0T1J6T2xTdFhpb3FLeEwvOGkzOTBEU2Z4cXcwQXdDOENZN0FBNEFjVEh4L3Y1ZVhGNVhLdHJhMEZudnIzMzM4dlg3N2N0V3ZYUC8vODh5dTllMGhJeUk0ZE94d2NIT2dDNDdUazVPU1ZLMWN1V3JSbzlPalJEZHhiWVdGaFlXR2htQTAwTkRRNmR1eElQOXl5Wll1V2x0YVJJMGVFdDl5MGFWTmlZdUtOR3pkVVZWVWIrTzRVUlQxOStuVFZxbFdIRHg4ZU0yYU1tTTNPbmoxNzd0eTVQWHYyR0JnWTBDdGZ2SGl4ZnYzNkRSczJyRml4UXZ5N25EMTdOaWdveU5mWHQydlhycVNyUldRTFIxaUxGaTBhOWVkOFBYNStmbVBHakJrMWFwVElaMGxpeE9MRml6OS8vdXppNHVMbTVqWjI3RmpoelVKQ1F2ejkvYTlldmRxbFN4ZUJuVis2ZENrcEthbUJmMng0ZUxpM3QzZDZlcnFmbjUvNExiK2ZMeTQzTnpjdExlMi8vLzVMUzB2YnNHRkQ5KzdkRzdJZkFYdyt2N3k4dkx5OC9QUG56eDgvZm1TeFdPVGZzckt5NHVMaWtwS1N6NTgvaDRTRVNFdi8vM3pjcGwwdUNnc0xSZWFsOWV2WDc5R2pSOHpPSUdIS3lzcm01dVlVUlQxKy9QalJvMGNyVjY1a1Boc2VIbDVhV2lyOHFuSGp4cEVQbWZoK3ZyaWYwcWRQbitiTm16ZDU4dVJWcTFZeHF4SDQrZms5ZVBEZ24zLytFZjl5Rm91MVlNR0NDUk1tMk5qWVNFdEw4L244NHVMaUJyNjF1cnE2bVBvSFY2OWU5ZlgxemMzTjlmRHdFTCtmeXNwS1MwdExOcHNkRXhNai9PejI3ZHNmUDM1ODgrYk5Ca1pGVVZTOTNWczlldlNRazVOcitBNEI0TnM0ZCs3Y3c0Y1B5ZktLRlN1WS8ydUFBR2xwNllFREI1SVU1UHYzNzArZE9sWFNFUUhBRDhiQndlSHQyN2VCZ1lIa1I5R3JWNjg4UFQyVGtwSU9IejVNYjhQajhkYXZYNStkblgzOCtQSGZmdnVOK2ZKaHc0WXRYTGpRenM1T2VNOVpXVmx6NTg3ZHYzLy9sQ2xUaEo4dEtTa3BMaTd1MXEwYlJWR1dscGFLaW9wQlFVR2thcFNPam82dXJpNzVIUnNlSG43djNqMU5UVTJSd1JjWEZ5c3BLWkhsZ29JQ2tma05UTnJhMnN5T0NHYW9mL3p4eDlLbFM5ZXZYMDl1amJ1N3UzLysvTm5XMWxiTTNpNWV2TGhuejU2clY2L1dsVmhaWGw1ZThyK0tpNHNIRFJvazBHUUdja3Y0MnJWcjZ1cnFabVptelBWRlJVVjM3OTRWdm5OUFVaU2FtbHBPVHM2aFE0Y21UWnJFYkNZei9mZmZmeXRXckhCemN4czVjaVJaNCsvdkh4c2IyNlZMRnlNakkzcXpodzhmTGwyNjFOTFMwc2JHaHZueTVPVGtWYXRXUlVSRTlPclZTMkRQTDErK25ESmxpcTJ0N2VyVnErdjZvNXI1N3FkT25YSnpjMHRQVHhmWnlISjFkYzNMeXhQWlloS3BwcWFtb3FMaTA2ZFB6QTZIc3JJeStzaWNQbjI2UU8rQnA2ZG5ibTd1aUJFajVPWGxtZXMvZmZwMDY5YXRqSXlNQ3hjdTBLZmUxK1BzN0h6Ly92MExGeTYwYmR1V3orZnYzcjA3TnpkM3lKQWhhbXBxWWw0MVpjcVVFU05HYk5teVJlU3p0YlcxOU45ZVVsTEM1WEwvK09NUDhXSEV4TVE0T3p0ZnVIQkJSMGVuM3BoMzdkcjE1TW1UVzdkdXRXclZLaU1qUTh5VzNidDNiOUdpaGZENlY2OWViZHEwNmZyMTZ3S2Y4TjI3ZDIxdGJROGVQR2hpWWxMWFBxdXJxNGNORzdabzBhSzFhOWN5MThmR3hxNWJ0eTRxS2twZlgxOTgvSldWbGMrZlAwOVBUMDlQVDFkVVZIUnljaEsvUGEyWnh6eVJuSndzSXlQVHExY3ZjbDVuWm1ZZU8zYXNmZnYyekQwMFVIWjJ0cE9UazRxS2lvK1BqNVNVVkwzYk4vT2ppNDZPZG5GeGNYUjBYTEJnQVhQOS9mdjMxNjlmdjJqUm9tM2J0dFgxMmkveTBUWFpGN3phcEtTazFEdm9WRjlmdnduZkpnREFUd0E1S3dEd2d3a01ERlJYVjEreVpJbndVNDZPamc4ZlByeDY5ZXJjdVhNYjhsTzdzZDYrZmV2aDRhR2dvQ0FuSjNmdTNEbDZ2WnFhMnNTSkU3Mjl2Y2t5OHluU3ZsSlFVTGh4NDRiQTNuUjFkWE55Y2c0ZVBDam1IZi84ODgrZE8zYzJKTFo1OCtiRnhNUUVCUVY5MlIvbFJPZk9uVXRMUzgzTXpLeXNyT2k3dkdGaFlTUVhYdUR2cFdscmE1TWtqL2J0MjMvNDhHSDI3TmxlWGw2alJvMDZlUEJnY0hCd1E5NTMwcVJKNUZOdGpwcWFtaWI4MEo4OWU3YXpzM01ETjZaN2Z5Wk1tSkNRa0dCbFplWG01alpyMXF6R3ZxbUF1b2JpbVptWlJVZEgzN3QzNytuVHAzWDE1U2txS2twTFMwdndpOXU5ZTdldnIrKzdkKy9ldm4zNzl1MWJNaHhCWGw2K2E5ZXVCUVVGRGNsWlNVaElPSHIwYUVWRlJWVlZWVlZWVlVWRmhjaGtFUVVGQmJYL3BhT2p3Mkt4V3JkdVRUL2J0TXRGUmthR3ZiMjk4RXZjM054OGZYM0ZWenBwMTY0ZHlWa0pEQXlNaTR0cjBhTEYwcVZMNldkUG5qejU4dVZMNFZkMTZOQ0JtYlB5UTU5eDN6OVpXVmtqSXlNZkg1KzR1RGc2TWVqRGh3L3g4ZkVHQmdhUmtaRjF2WERzMkxHYW1wcnk4dklkTzNiMDkvZC84ZUxGL3YzNzJXejI4T0hERy9qV3BBZUh4K09KekNLYU1XUEd2Ly8rKzg4Ly8yUm1aclp2MzE3Z1dTa3BLVkloZ0tJb0R3K1B0Mi9mVHB3NE1Tb3Fpcm5Oc0dIRENnc0w3OSsvMzcxN2QrR2lYN05uenc0TkRSVWV3bXR1Ymo1djNqd3hBM05KeDUrV2xsWUQvMHdBK0RhZVBYdDI4dVJKc2p4MDZOQ1pNMmRLT3FMdjNaQWhRNUN6QWdCTk5talFvSWlJaUYyN2RwRjJvcUdoNGNxVksvMzgvTUxDd3ViT25VdTJPWERnUUVKQ2dyR3hjZHUyYmNYc2F1VElrY3pDREdSZyt2YnQyd1Zhb0t0V3JWcTZkT21HRFJ0ZXYzNTk0Y0lGWnNKSFRrNk90YlYxdDI3ZHpwdzVRMUhVa3lkUERBME42MHBZRVhEeDRrWHh2UkFVUlMxZXZGaTRMZ3VQeDl1MmJSdVh5NTAwYVJKWk0ySENoQjQ5ZWdRRkJTMWF0SWpaQ2hOUVhWM05ZckdZdnpibno1Ly8vdjM3eXNyS3FxcXE2dXBxUHA5UFA2V2lvckpnd1FLUnlUMC9uOGVQSDRzY3hkUzllM2M5UGIwbTdKREQ0ZERKck1UUW9VTWpJaUlpSWlJNmRPaEFyOVRSMGVuY3VUTloxdFBUMDlEUVdMZHVYVmhZR09sZWNIUjBmUERnd2ViTm15OWV2RWdhSUFVRkJUWTJOandlcjFGZEsxMjdkaDB3WUVCQVFNQ0NCUXZxR2hyeEJkODlPRGpZMTllWHVhYTh2SnpINHcwZVBKaTVVa1pHaGd4UXNiVzFMU2dvcUt5c0pNZGhlWG01Y0RWTktTa3BWVlZWdXNPQmVhQ1N2TEgwOVBTMWE5Y0svM1g2K3ZycjFxM2J2My8vNDhlUDZmdnJYOG50Mjdlam82UEhqUnRITGp0U1VsSi8vLzMzNnRXckF3SUNTRzVaWGNyS3lwak4wdWpvYUc5dmIzSktWbFpXTXN0L3lzakk2T2pvREJzMkxDOHY3OUNoUXdMNzBkVFVkSGQzSjJkNlNVbEpkWFcxeU42d0ZTdFdUSjQ4bVN3bkppWW1KU1ZaVzF0cmFtcm01dWJTbDFDUkVoSVM2Q1NZQ1JNbTBLY011YVJNblRxVjdzK1pQSG15aDRkSFJFUkU2OWF0eDQwYkoyYWYvL3p6VDBWRlJZOGVQY1JzSXl3dUx1N1dyVnVrajR1dWVLcXRyZDJuVHg4K245L0FYdWptSC9OOFB0L2UzcjZ3c1BET25Udk5ISFJVVzF1N2NlUEdaOCtlVVJSMTdkbzFVMVBUZWwvU3RJK09GaFVWcGF5c0xOeHNpWTJOcFNoS2ZGNVVjejY2ZmZ2MlBYMzZ0RkdoV2xoWWlCeU8yTmlyVFZKUzByNTkrL3o4L09qL3hDOWZ2bnoyN0ZueDc3NTQ4V0xrckFEQXJ3azVLd0R3STBsS1NucjQ4S0c5dmIyeXN2TDc5Ky9wdmhJYWg4TXBLeXZyMjdjdmMrV2VQWHZFNU5jM0VJdkZzclcxWmJQWmJkcTA4Zkx5b3U4ZGtxWTRpOFc2Zi8rK2hvWkdSRVJFVlZVVjg5bEZpeGExYTlmdTZOR2pKTHphMmxwRlJVV0tva2FOR2tVR1M0V0docEpoQVQ0K1BvbUppYVRYaWFJb2dheHpBUlVWRmN3WlQ1U1VsSFIxZGF1cnEwbGpnMlpnWU5EOHdmSEd4c2FSa1pGYnRteng5L2NmTVdKRW56NTkzcjkvZitIQ0JUazVPZkozOFhpOG1wb2FlWGw1a3IzQjUvT3JxNnVIREJsQzdxQ1BHalhxMUtsVHk1Y3ZYN1ZxRmJtNUlpOHZ2Mi9mUG5yL1hDNTM0OGFOblRwMUV1aVowdGJXYm1ia0pCZ2VqNmVqbzlQdys4cWtnSHdUM2t0QlFjSFQwN043OSs0TnI3VWpocXVyYTJob3FKZ05acytlWGRkVGx5NWRNalEwbE9BWDE2cFZxM3YzN3NuSnlYWHUzRmxaV1RrNU9Ua2tKS1IzNzk0ay9lTFRwMDkxZGR6SXlzbytldlNJb3FqZmZ2dE5WVlcxWGJ0MnlzcktTa3BLU2twS3lzcktqeDQ5aW9tSkdUNTgrTWFORzBtM2tZS0NRbDBmUXBNdkYrUEhqMDlLU3FMWFZGWldXbGhZVkZkWER4MDZsTm41a3BpWWFHRmg0ZUxpSXZLTDhQVDBYTEpreVo0OWU1U1VsT2JNbVVOVzh2bjhRWU1HTWNkaXBxYW1MbHUyVE9DMVAvUVo5LzFyMmJMbDd0MjdSNHdZNGVEZ2NQRGdRWDkvZjRxaWpoMDd4dUZ3WHI1ODZlcnFTcGVjcFk4dU5wdk41WEs3ZE9taXFhbXBxS2pvNit2cjVPUVVIaDYrYXRVcWt1WHp4eDkvTUR2RnJsKy9IaFVWWldOakl6REdxRjI3ZHFSa2p2aGJ5OU9tVFJOZUtTMHRUY2FmblQ5L1BpUWtwSFhyMW1scGFVbEpTY3ovYnRUVTFQYnYzOStpUlFzV2krWHA2U2t3NE16TXpPemN1WFBaMmRta25LK2NuQnc1SDhuMWF2cjA2YVNFVDBsSnlaSWxTMWF0V2tWRytrWkhSek9QV0FENFRwU1VsRGc3TzVON0o3cTZ1cHMyYlpKMFJEK0FBUU1HU0V0TDgzaTgxTlJVOHQrb3BDTUNnQi9KakJrekhqNThHQllXMXFkUEgxTG9ZdFdxVmRIUjBRY1BIcHcrZmJxaW91S05HemVPSGoxcVlHQnc2TkFoa1ZVQmFPdldyV01tY0x4OSs5YmYzMy82OU9tOWUvZG1ia1lTL2JkdDJ6WnIxcXkxYTlmU2VZcFZWVlUyTmphS2lvcmtGMzV4Y1hGV1ZsYTl0UmdGaUtuSlY5Zm9pOE9IRDZlbXBpNVpzcVJuejU3MFNsdGJXMHRMeTYxYnQvcjcremQ4NE5DclY2OWF0V28xWmNvVVZWVlZWVlZWRlJXVjFxMWJ0MjNidGwyN2R0K2dLTVgzSXlnbzZQcjE2OExyN2UzdG01YXo4dm56WithUUNkcjI3ZHVaRCtmUG4wK1hoVkJVVlBUMjlwNHhZOGJxMWFzdlg3NHNMeSt2b2FHeFljTUdCd2VIc0xDd3BVdVgxdGJXcmxtenByUzAxTjNkdmQ3MGkrenNiT1pRRTJOajQ2cXFxdVRrWkdaQ1ZldldyZWtFL1MvNDdvTUhEMVpXVm1hdUNRd01MQ3NyRThqYm9FY2MvZjc3NzZST0t1bHdVRlpXNXZGNEFRRUJsWldWenM3T2ZmcjBVVk5UVTFGUnFhcytEYWx2cEtXbFpXRmhRVkhVenAwN0wxNjhLTEJCYlcydHdLQXlQVDA5NGMyYW83aTQyTkhSVVVsSnlkSFJrVjQ1YnR5NDNyMTduemh4WXN5WU1mMzY5V3ZncnNyS3luSnlja3hNVERwMDZFRE9TalUxdFRadDJyUnIxNjVObXpia2M4akp5U0ZESUVwS1Nnb0xDdzBNREdSa1pBUzZIS1drcEVpS0Nadk4vdWVmZjdwMTYwYnlwVWhIS09tK2NIZDM3OVNwRTdscWFXcHFCZ2NIcDZTa0hEaHdZTXVXTGN3QlRqdDM3c3pQejIvVnFoVzl4czNOalU0dGV2Nzh1YnU3dTR1TFM1czJiY2dhVFUzTmtwS1NtemR2MXRiV01pOVRwTnMyT2pxYWZoZ2JHNnVxcWxwWEtlVzZmUDc4K2NHREI1MDZkUm83ZG14SVNNamt5Wk9kbkp6VTFkWEpzM3YzN3FXN2N3V3NXYk9HdmtRMy81aS9mLzkrVGs3T3JGbXptbDhsOTlDaFE4K2VQWnM4ZVhKaVlxS1RrNU9Sa1JIcHNoQ2phUjhkbTgydXFxckt5Y2w1OHVUSm5EbHphbXRyeWJ6cUNnb0s4dkx5MWRYVk1URXg1TUFUbU9OWVUxT1Q3cFpwemtmMyt2WHJKMCtlTkRCYUxwZkxack5GVmo0akduVzFlZjc4ZVdwcXFvV0ZSWEJ3TURPNU15RWhRZVJQQlRhYjNkaVBGd0RnWjRLY0ZRRDRrWGg3ZTNmbzBHSCsvUG5rdnVOZmYvMUZQeFVhR3RxMmJkdVJJMGNLZDVUUUkwaWFyTGk0ZU9uU3BTOWZ2dlR4OFJrd1lJQ0ppY25NbVROSi9kdUtpb3AzNzk0dFhiclUwTkF3TEN6TTNkMDlNVEh4OU9uVEFzT01TTkxNenAwN282S2l5QzE1MHNRbDRaR1dCbWtQMC9jNDZiWnhVVkVSS2ZSSy84b25WUUVXTFZva0VHZEFRRUJBUUFCelRVSkN3b2NQSHhZdlhpenk3eUk5WmJhMnRuVzF3NE9EZzBuSG1icTYrdUhEaC8vNzd6K1NUYjk3OTI0Mm14MGRIVTE2VXM2Y09lUHM3QndkSFUwS0NGKzRjTUhlM243Q2hBbjBmbnIyN0huNjlPbVFrSkFCQXdiRXhjVkpTMHN6bjAxSVNHQ3oyVlpXVnN5VlgxYlhybDEzNzk1Tmt0OEZtaGEwOVBUMGlvcUtRWU1HaWRsUGZuNStYU01QenA0OUd4NGVUcFpKTzJybnpwMkhEaDJpeCtLUUFVL0N4d2FaOVBUWXNXUDB2Wk8rZmZzT0h6NTgxcXhaRGU5ZkVFQVA3SlBnRjBkWGdQRHo4MHRPVHRiVjFhVkxhUEw1L0txcUtnTURBNEZQKzg2ZE8yL2Z2aVhMdXJxNnpNbVBLaXNyM2QzZFkySmlldlRvc1g3OWV1YjBCeXdXS3lJaVl2SGl4UUx0dlNaZkxtUmxaVlZWVmVQajR6dDE2cVNucDdkeDQ4WVBIejZjUFh0V29NSXQrZUw2OU9rajhpc2dtUTFtWm1ibno1ODNNek9Ua1pIaDgvbjUrZm5kdTNkbjlzUFdkY1BzUnovanZuOG1KaVlHQmdia1pNekl5RGh6NXN5TUdUUElwRHg4UG4vbzBLRWpSNDRrdzhWcWEydW5USmxTWFYxTmQzdkp5TWpzMnJWTFhWMmR6bFA1L2ZmZm1SL20wYU5ITzNmdWJHVmxKYWFMYyt6WXNRS2pjRkpUVTN2MjdGblg1RUZrVitTcjc5Ky9mMkJnNFBIanh5TWlJb0tEZzhsaDhQejU4enQzN21Sblp4ODhlTEIzNzk1VHBrejU2NisvRmk1Y3lOd0o2U0V0TFMwZE1tVEloZzBibUNXSTFOVFV5UDgrWk9DYWxwWVdlY2pNM3dLQTd3U0h3M0Z5Y2lMM2hGcTJiTGx6NTA2a1h6U0VrcEtTa1pGUmNuSXlqOGU3ZCs5ZVhVTW5BUURxWW05dnI2S2lRcWZDeTh2TGUzbDVhV2hva0h1eFJrWkc0OGFOMjdGakIvTU9LMU5HUm9hTGk0dURnOE8wYWRPWU5ReWVQbjNxNys5dlpHVEVIR2tqSlNWRnJ1MWR1blFoNlFYMEQ4dXFxaXBOVFUwWEZ4ZlNQTGx4NHdZWjRuL3QyalhtMjNYczJGRmVYdjdCZ3djVVJYMzgrREUzTi9mMDZkUDAveGZNcWhzQ1JLYWUzTGx6eDl2YisvZmZmeGZJZWg4MWF0U3NXYk11WExqZzYrc3JNQi9yeDQ4ZlNTbUNEeDgra0d5R3NySXlHUmtaTWo2K1o4K2VZdWFBK0VVc1c3YU1yanhCWkdSa0hEbHloSm1WTGtaNGVIaE5UVTE2ZWpwSk5FOUtTdExYMXo5MjdCaTVRYXV0clMyUUFKU1VsTlN2WHo5WldWbUIyOUs2dXJvN2QrN1UwTkNnRHc4ek16TXRMUzF5MzFSV1ZuYldyRm1USjA5bXB0MnoyV3hTZjVSOHVZV0ZoYTFhdFZKUlVkbXhZMGRpWXFKQW5LdFdyV0krTkRjM0o1MHpUWDUzQVh2MjdKa3hZMGF2WHIxMGRYV1pwVkNpb3FJNEhJNUFCdzZkWUNGd3VDWW1KbTdldkxtOHZIemx5cFdUSjA5bTlpM0V4TVJvYVduMTc5OWZZUHNIRHg3czJyV0xuUDdEaHcrbiszbGV2MzU5Ky9idGFkT21DUmVxcFBNYnZvamEybG83Tzd2Mzc5Kzd1N3NMZEZhNHVibVptNXZiMk5oY3VIQ0JUdWtnc3JPenlmV0h5K1d5V0t6TXpFeUtvdWh0Ykd4c3hNek05Zi9ZTy9ONHF2YnYvNXNkWkU1emtpa3FsWlNvVkZReTFDMGxvWXlYa0dSSW1acVJNWE9HekptSFN1WXA1RmFHRkpmS2xBeVZsSmx3SEp6eisyTjlmL3V4SCtjZ3BjKzl0M3YzOHc4UHRuMzJQbWNQNzdQWGVyL1dhMGxLU3Q2L2Z4OGNaRjFjWE83ZXZRdkp6T3pzYkNTVHljaklDSm1jN3U3dW5UdDNxcW1wa2NXazkrN2RlL1BtVFVSRUJBNkh5OHpNL1BMbGk2YW1KdVE4UlVWRmtSajU5ZXZYTFMwdHVycTY2TXRZWEZ3Y3hqUkthR2xwaFlXRkhSd2NKaWNuWldWbEVTT1F5TWhJRVJFUnRNSGV3TUJBWGw2ZXVycjY1OCtmUVRtQkFQbW90Mi9mb3Eyd3FLaW9XRmxaK2ZqNFZGUlVFQ09RcEtRa1RrNU85QW1GaEsyR2hnWmF4RE0wTkpTV2xvWWU4T2QvelVQVnplSERoNUdPWUtEaklSQUkwL1lJQXh0bXl1V3BxYWxCUVVHQ2dvS3VycTVsWldYR3hzWm1abVpSVVZFemZZWE41OUFsSnljN09qckNrdVRrWk1RODJNckt5c2pJS0M4dmIyaG9hR2hvaU5JZEp5d3NURVpHWnY2SGpzd1daWFlnNnpKdC9lY1BqRGJhMnRxdHJhM3g4ZkduVDUrK2UvY3VNcnpQVklNSEJWUVlHQmdZLzFrd3pRb0dCc1l2UTI1dTd2UG56MzE5ZlJrWUdGSlRVNHVLaXV6czdHQ3VyckN3c0tlblIwQkF3TlRVbEphV0ZoN3laakZnK0Y0U0V4UGIydHE4dkx6Mjdkc0hiYVRkM053RUJBUU9IanlvcjYvZjNkMGRFaExDeHNiR3lNaDQrdlRwdkx3OFcxdGJzRU9ZQyszdDdSQ0RnWmRnUzBzTExFZEtyeHdkSGRIRk41QWpLeW9xU2t0TG82S2krdno1TXpNek14SlVEQThQUS9jaStKT2JtM3RxYW1wYUh3Z0NnUUEySGhNVEV4b2FHbkRjeUVEN0QxTlRVd3NMQzkrK2ZYdjU4dVY1ZVhsNmVub3dmVDQ1T1ptWW1FaERROVBmMzc5eTVjcng4WEUvUDc5bHk1YVI3VlJRVUpDc3VLZXJxd3ZDNC9qNGVLaHVLUzB0UmY0cklTSHgwMHVzaW9xS0xsNjg2T2pvU0pZWWd0REx6TXlzczdNekl5TURDbTZtWmNHQ0JhZFBuNlpjSGhJU0lpZ29pSTZ2UUZSeCsvWnRzbzRiTXpsQVFtb0owTlBUMjdsejU4YU5HMEVQVVZSVU5EdzhQSmNQdUgzN2RzcTB5RC9Ec0tCU0FBQWdBRWxFUVZUMnhFbEtTcEk1VG5kM2R5T2FGVFNQSHo5MmNuTHE3dTYyc2JIUjBkRkJYNnVRV3VycTZzTGhjT2hVeUR5SGk2bXBLZWh0SkMwdFhWcGFHaEFRQU9VK2VEd2VLYzRvS3l1am82UHI2K3REa2laMGRIVG9UTmJDaFF1am9xS1dMbDBLZThuUHp4OGJHd04zSmZUWmdYdVE4bFAvWTAvY3Z3WStQcjdhMmxyd04yWm1acmF5c29MbE9UazVmWDE5UTBORGtQMVBUazV1YTJzam14S21wcWFHR2hwMHBxYXlzaEtQeHc4TkRkWFcxcXFycXo5NThnVDVGdzhQajZpb0tIcnZXN1pzUVV0R0tpb3FYRnhjT0RnNHJsMjdOdE1iSGhnWThQUHoyN1p0VzBCQUFBNkgwOVRVZlBEZ2diR3g4Y09IRDh2S3lnd01ESzVjdVJJY0hDd3JLMHRGUmFXcnErdm82Q2dtSmphVHJJcU1vYUVoK1BicDdlMEZwU2I4MmRQVE0rY2ppb0dCOFZkQUlwRnUzcnlKUEM1ZXVuU0piQ29DWXhaa1pHUmV2bndKRDFlWVpnVURBMk9Pa0Rrb3pHN3BMeTh2ai96KzZORWpMaTR1ZTN0N2VPcnI2dW9xS1NrQjZ3S3lCM1VxS2lvYkd4c2JHeHZrVHc0T2pvcUtpb3FLQ2tSQTdPL3YzOVhWUlU5UEh4Y1hKeTR1L3ZqeDQvZnYzeXNySzZlbnAwTkFTclpCVlZYVjlldlhJOU9FM2QzZGpvNk9IQndjWUF1QkRnVElvR3hRMjlqWWFHMXR6Y3pNN08vdmo1Z2xJRnk1Y3FXMnR0YmYzNStOalExZExmUG8wU04weDFVb3VZSFBOY3NCL0UreGFkT21kZXZXb1dkR3U3dTdvWTVDVDArdnVycWE4aVhKeWNsd05SWVhGM3Q2ZWc0TURNQnljRVkwTkRTMHRyWWVIaDQrZi82OHBLUmtRRUFBb2tDcXJxNE9Dd3RUVUZEdzhmR0JKZE42a2M0Q011bDcvUGp4NDhlUG83MGhRZitocWFsNTQ4YU4wZEZSS2lxcTV1Wm1kRjZsdjc4Zm1kM240T0NZNTk0ZEhCeHljM1BiMnRvZ2luLysvSGwrZm41cWFxcXFxaXJTc1FXQkxCcTZmUGt5bVlSaVlHREF4OGNuSVNGaDY5YXRFUkVSYU1YRzZPaW9xNnRyVWxMU3lwVXI3OSsvejhiR0JzdUpSS0tMaTR1SWlJaXFxaXFCUU5EVDAxTlNVakl6TTROTWdwcWEydGpZbUlLQ3d2YnQyMkg5bjV1ZkJFZ2swdlhyMTU4L2Y2NnVyazQ1UXk4b0tIamx5aFU3T3p0RFE4T1FrQkMwb2tWZlh4L3BkNXlibTV1Ym0wdnB4UE85WEw5Ky9keTVjM1BSV3ZYMDlIaDRlS2lvcU96WXNXTndjTkRKeVltYm0vdlVxVk9RTjBNTDVrSkRReGtZR01oY2FmRjR2SjZlSGdjSEJ5TWpJd2cxUER3OGFHbHB4OGJHSmlZbUlpSWlVbE5USWNFQ3ArUE5temNCQVFFbUppWm8zVU5hV2hvZWo5ZlUxUFR5OGlLVCtnR1dscFprUzNidTNFbFdIemdUWkwyaVdscGFJSE03LzJzZWZuL3k1QWw4S2NCSWp1Ym16WnZnR2t0R1hGemNsaTFieUJibTV1WmV2bnlaalkzTjE5Y1hoOFBKeXNycTZlbEZSa2IrL3Z2djRlSGhNOGxXNW5ubzFOWFZFWFBmM3Q3ZTJOaFkrRDB5TXBLTmpRM3FRaEdlUEhsU1hGd013K05QT1hUQXExZXZ5RHg0S0lFdlFXUmtudjlvYytuU3BjN096cEtTRWpNenM3bFBGbUJnWUdEOE44RTBLeGdZR0w4R3c4UERibTV1VWxKU0Nnb0tlRHdlMmpHQW9xS3ZyKy9xMWFzOFBEeGVYbDR3TjF4V1ZtWmxaUVcxU2o5bDc2YW1wZ1FDWVhoNEdNVGdDeFlzMkxObno5ZXZYNU9UazRXRmhXdHFhcUtqbzdkdDJ3YVJ3NzU5KzVZc1dRSnI4dkx5U2tsSnpiNXhzcGxtU2hzUEV4TVRWVlZWRW9sa1ptYTJaczBhQ0wwV0xWb0VmcXF1cnE3djNyMHJLQ2pBNFhBRUF1SFlzV1ByMTY5M2NYRkJYcjU4K1hMS1h0UlVWRlJJcW9KSUpQTHk4cUpuVDZlbHE2dkwzTnk4cHFZRzdEZC8rKzAzaUpNZEhSMmJtcHI0K1BoTVRVMGpJaUlFQlFWdjNyeEpJcEdnTU9YRGh3K2VucDRPRGc2VVdvcG56NTZoYzFoR1JrYm8vMlprWkpDMTFaZy9BZ0lDSEJ3Y0ZoWVc3OTY5TXpVMVJaYVRTQ1FiRzV1UEh6K2FtSmlnRXlzVkZSVndsQVlIQjR1TGl6VTBOTGk1dVNuYjkwSVFLQ1FrZE9iTUdiTGxGUlVWaVBRK09EZzRJaUlpSlNWbDFhcFY2SFd1WDcrZWxaVlZWRlNFR01DUVZVdTd1N3UzdDdmUFhrSU56V0lpSXlNcGovUGZjdUs2dTd2YjI5dGh5YWRQbjZCOEVENGdQVDA5SHgvZkxKOEZ6ZHUzYjMxOGZBb0tDZzRmUG56Ky9IbDA4NXJSMFZGUFQ4KzR1TGpGaXhmZnVYTUhiWjQ1LytHQ2xwWTJMQ3hNVjFjM0p5ZEhXMXNieEdwd01NbGNpOUNaQXNvTUxHTHAzTnJhNnVqb3lNREFBRWJpQ0pET0NBc0wrL1RwRXcwTnpkYXRXeEZ6blgvQkhmY1BKeUVod2RuWmVmbnk1WUdCZ1o4K2ZZSkVYbU5qNC9YcjExZXVYRmxTVXVMcTZtcGpZNk9nb0VBZ0VGUlZWZUZWL3Y3K3k1Y3ZuOVl5M2NiR0Jrbi9KU1ltb250N0hUaHdBSzVETkhnOEhpbENpb21KZ1I1RFpPVktBQTBORFNzckt3Y0hCNGkzSUxFSVh6ZlUxTlJRNjhiTnplM3Q3VzF0YlEzZlBvc1hMMVpRVUdoc2JHeHNiQVJmR1NUSE9pMXBhV2xJTmcyS3Q2QitDd01ENDU5R1lHQWdVc0dzcGFYMVk5ME0vN1BzMnJVcklDQmdhbXFxdXJvYVBYK0dnWUdCTVF0UVBUOXR5NVdaZVBIaVJXMXRMWkZJN08zdHZYLy9Qanc2eXNyS3lzakloSVdGUlVWRlJVWkdJaXUzdExRNE9UbVptSmlnVFNqQmU2K3hzUkVrS1ZEaTB0ZlhoOFBoa0NVN2R1eFl0bXhaZFhXMWhvWUcwb0lrTVRIUjE5YzNPRGhZVWxLU2taRVJnb2pqeDQrdlhMblN5OHVMbXBvYWVnek52WmRRYzNPenJxN3U4UEN3djcvL3RBMXJ3R0JTVzF2YjJkbTV2YjNkd2NFQmF2cDM3OTROblRKaVltSnljM01EQXdQWjJkbG44aFQ4YjlMVTFHUmtaT1R1N3I1MTYxWllBcHBVUVVGQmFXbHBNamNVQW9HUW5wN094OGNIY1NzREEwTnhjVEdKUk1yUHo3ZTF0VTFKU1JFUUVJQkpWbFpXVm5OemMwZEh4K0RnWUJNVEUvRG1zYlcxWGJSb2thMnRMYkpCY0QvZHRHblQzSjhsaUVSaWRIUTBnVUJZdm53NVZOM2s1dWJldTNmdjBxVkxxMWF0V3Jac0dlUTZxcXFxTGx5NFlHOXZEOEZ5UmtiRzlldlg0K0xpMFBVYjg5azcxSzYwdHJhQ1dOL2YzLy9FaVJOMzd0eng4dkpDR3NkUVVWSGR1bldycDZjSG5Sd2pzMkhHNC9IcDZlbmUzdDRNREF5M2J0MUNXM0ZBTXNmZTN2N0RodzhxS2lyMjl2Ym9ZQ29tSnFhaG9TRW1Kb2FHaGlZeE1iR3FxZ294M1F3SkNYbjE2cFdabVJrSVZrZ2trcW1wNmRUVUZLV3FiSjdjdUhFak9UbDU4K2JOOXZiMjA2NXc5T2pSdDIvZmhvZUhxNm1waFlTRUlCVVVmbjUrNCtQajRDaXpkKzllRUlYdzh2TG01K2YvOEp1Wm1wcWlvNk9EM05jc1ZxTkVJdkhDaFF1TWpJelcxdGFEZzRQZTN0NkRnNE9nVFFHVlFHdHJLL2lzdExXMTVlYm1xcW1wVGR1LzJNbkphZi8rL1JVVkZkcmEybkZ4Y1h4OGZBa0pDVzV1YmpFeE1jdVdMVHQ2OUdoQVFFQmxaYVdrcE9TZE8zYzRPRGpRV1ZrQ2dSQWRIYzNFeExScTFTcGpZMk1rcnArYW1qSTNOK2ZpNHZyMDZSTUhCNGVJaUFqYXFSZE1kUDc4ODA5MHVWRlBUdy9pb2syVzVadVdlVjd6VkZSVTQrUGpUazVPRUFLZ1ZWRE56YzBsSlNVN2QrNGtxNU1CRUJ0bWhJU0VCQ2NuSnlZbXB0RFFVRUZCUVZob1kyTXpQRHljbXBxcXA2Y0haVkZrcjVyUG9RTlVWRlNRdEZ0VFV4Tm9Wa3BLU3VycjY4K2VQVXNtSmhzYUdpb3VMb1kwMS93UEhaQ2RuVzFwYVNraUlxS25wNmVzckR5dGt3cFNRWXA4VzgxL3RLR2xwZlh5OGpwNTh1U1dMVnVtclJmRndNREF3RURBUWdVTURJeGZnNUNRa003T1RqRXhNUmNYbDdhMnRzK2ZQOSs2ZFl1Wm1YbHFhc3JTMG5Kd2NEQTZPaHBwa1Nzb0tEZzVPWG5od29XMHRMU2Y0aHhBVFUyZGxKUTBQRHlNTmdoRkpxZVptSmdlUFhwRTJSQjZiR3hNVVZIeG01b1Z4QnN3S0Npb3NySVN5VjRoU1RGUlVWRlJVZEhhMnRyeDhYRXVMaTVCUVVFa2VNakx5eXN2TDdld3NJQndoWUdCNGVqUm82NnVyaXRYcnFUVVQ2QnBhV2tKQ3dzN2RPaFFSa2FHa3BLU3Y3Ky9rcExTTEhXNkpTVWxkbloyZzRPREZoWVdodzhmaHVvSDhCNTQ5dXlab2FHaG9hR2hwcWFtcXFycWhRc1gxTlRVa0FOVldWbVptNXRiV1ZucDVlVTE3YUhJeXNvaTY1WHo5T2xUYTJ2cjJRL2FqN0ZxMWFxRWhBUURBd00vUDcvMzc5ODdPVGxCRU9MbDVWVlNVckpyMXk2eVpzTU1EQXd3bVVGRFE4UEl5TWpKeWNuT3p2N3g0OGVob1NGa0hSNGVub1VMRnpJeE1TSGhTbjkvUHpzN093VHE2THdHaUU1WVdGakltczVDbUxSZ3dZSlptdEh1MnJWcjloeEhjWEV4bWVNdThIZWR1TUxDUWpLN0NFUWh3YzNOUFcxQkJpVW1KaVpGUlVWVVZGU2JOMittcDZlL2VmUG00T0RnOFBEdzhQRHc0T0FnVE8xcmFHaVFGYkw4ck9HQ2c0TWpMQ3pzeElrVFpQMTB3UlVjVkN4ZnYzNmxvNk9EdSsvMjdkdndicE9Ua3hGakpCa1pHVjFkM1pTVUZBOFBENmdpSWp0b2dvS0NTa3BLT1RrNW9JNjZkdTBhYUZiK0hYZmNQNWFob2FIcjE2OW5abWFLaUloNGUzdno4L01MQ0FoTVRVMGxKeWQ3ZUhnd01URkZSa1krZS9ic3lwVXI5ZlgxVjY1Y1FTUjlvNk9qK2ZuNVRVMU5GUlVWMTY5ZnA2eVdPM0xrQ0xwQUZwaHBodVBXclZ0Mzc5NUZMMUZUVTV0MlRVUU85Zm56WjBkSFJ4d09ONjFuTzZnWTBYOCtmdng0Y25KeVltSkNRa0ppZHMyS3NySXl2TS9lM2w0akk2UGZmLzhkL0toeWNuTG1XRktHZ1lIeEY1Q2NuSnlabVFtLzc5NjlXME5ENCs5K1I3OFl6TXpNMjdadGUvYnNHWkZJTEMwdFBYejQ4Ti85ampBd01INFowSlA5MzhUVDA3TzJ0cGFLaXVyOSsvZFFSZ0xMcmF5c0pDUWtRTk9QQU4wY1JrZEh5YlRMUlVWRjJ0cmFvSmh2YUdnQThjR0dEUnVPSFR1R0JBZ3czMHdpa1pBbmZOaUlpSWdJaERZUThGSlRVOVBTMHFLRG5iS3lNdVQzOSsvZkp5Y25hMmhvUUo3aCt2WHJ5RXpiaXhjdnpwNDkyOWZYNStycWl1ajRLZUhqNDR1TmpkWFYxWTJOamEycnEzTndjTmk0Y1NNM056ZVVEVUJ2b3cwYk5sQ3E2di9qTEYrK25KYVc5dUxGaStucDZXQnMwTmpZS0Nnb3lNSEJRV252MnRmWGw1NmVMaWtwQ2NjVEFTSkJIQTdId3NJeU1EQUFyUU9WbEpUcTZ1ckV4Y1g3K3ZxZ1lPbmp4NC9Cd2NFTURBeXdCRkZ0N3R5NUU4cWk1Z0llajQrT2pvYTB4cTVkdTZEM01Yd1FhV2xweUd3UWlVUUllNUV2MlIwN2RzQW5Ta2xKSVVzNi9kamVvUkVKa2haYnRteFpVbExTNjlldndhVUdZWEp5a2tna2t0MVcxZFhWYTlldVhiVnFWVmxabWJtNStlRGdJQXNMeTU0OWV4NC9mcHlSa1RFOFBBdzlTZ1lHQnNiSHgxZXRXaFVhR2dxZkZHRmdZTURMeTJ2aHdvWEZ4Y1VGQlFVWkdSbUNnb0l3M1Y1ZVh1N3Y3Nzlueng0a0hVZE5UYzNQeng4YUdob2ZIdzl0aStjUGdVQzRldlhxL2Z2M1JVVkZRMEpDWnFsdXVuanhJZzZIdTMzN3RycTZ1cUdob1lHQkFRNkhFeE1UQTdFUnBMTW9IVGgrZ0ltSkNYcDYrcW1wS1ppZW4ybTFucDZlWjgrZXdTVUJTMHhNVE9EOVFENHROemRYWFYwZCtnZVJTQ1FDZ2VEdjd3K21zSWhwRFJVVmxiVzFOVDA5UGNoY2poNDlTa05ETXpFeFFVMU43ZW5wMmRQVHc4YkdGaDhmYjI1dWZ2TGt5WnljSEJNVEU3UTBJU1VscGJPekUveWlSRVJFa0s3VEJRVUY0K1BqQ2dvS2taR1IwdExTWldWbFVsSlNaTzJuVFV4TXdKUVV5TS9QUjRRK3M3aWxrdkhEMXp3VkZWVkFRRUJyYSt2Smt5ZkpHcXM5ZlBpd3BLUmszNzU5M3d3TkppWW1uSjJkRXhJU1dGaFlRa0pDMElWYjFOVFVqbzZPVTFOVER4NDhPSHo0OEkwYk44Z01xdWR6NkdhQ1NDUjZlSGh3Y0hCUWRyUUg0UWg2Ty9NNWRNRDI3ZHROVFUxalkyTnRiR3k4dmIzMTlQUk9uRGhCYVI0R3lpVGt6cHIvYUFOalpsSlNFdGJPRlFNREErT2JZSm9WREF5TVg0Tmx5NWF4czdPL2Z2MzZ6WnMzNzkrL2w1S1NnaG9JRnhlWDh2SnlKeWNuc3BZY0ZoWVdOMjdjY0hOenUzSGp4czk2RC9MeThvZzN5VnhBK3JBU2lVU3diQ1VRQ0NRU0NYSUV5R094aUlnSXpMaHpjbkxTMHRKQ3dFWVo2UlVXRmtJTWZPVElrZnYzNzY5WXNXSmtaTVROelkyZm54K3RZZGZUMDJ0dmIvZjE5ZVhsNVNVckUwR1ltSml3dDdjWEV4TlRWbGJPeU1nNGRPalErL2Z2bloyZGZYMTlLVmNlR3h0emMzTkxTRWhZc21SSmJHenM1czJiOFhoOGVYbjVnd2NQOHZQem1aaVlIQjBkWVo0MUlTSEJ3Y0hCMGRFeEpDUkVYVjFkVGs1T1ZGVDA2TkdqQ3hjdXRMUzAxTlBUdTNEaEFwbXhKMmcxeUdaUzU5aTgrY2ZnNGVHSmpZMDljK2JNZ3djUHVydTcvZno4c3JLeTd0eTVJeXdzZk92V0xiS0tFSEZ4Y1dqRXUzMzc5dTNidDBQVFpRc0xDN1Rrd3R6Yy9NeVpNemdjRGl4d3FhaW9ybDI3OXZidDI0eU1qRm5xUzc2WHJxNnVodzhmenJKQ2ZYMDkyWksvOThRcEtpckNMWW5INDdXMHRQQjRmRnhjSEt3Lzk5SzZwVXVYVWxOVGMzTnpqNDZPZG5aMmNuRnhDUWtKOWZYMTVlVGtURTFOYmRpdzRlclZxOU82ZXM1enVBZ0tDa0lVUXBPVGt6MDlQUkRKYzNKeWdxU01rNU1UR3NCdjJyUUo4UnBGYkhLK2Z2M2ExZFVGeWpDdzdwaWFtcHFZbUhCMGRKeTJTNWUzdDdlN3V6dmthQmdaR2Y5bGQ5dy9rTXJLeW9zWEwzNzY5RWxUVTlQVzFwYVJrYkdqb3lNM056YzVPUm11Rmc4UGowV0xGcDA0Y1dMaHdvVjJkbmJLeXNwNzkrNDlkT2pROXUzYjJkblprNUtTYkd4czB0TFNHaG9hZ29LQ3lHU1JqSXlNbE5LUW1kSjJpb3FLTUI4UUhSM2QzdDV1WTJNelV3cURUQnh6Ly83OVdicU1reEViRzR0NHdvK01qSXlQajBNbVpXeHNETDZNWUlhRG01c2J2bjNnNmwyMmJCbjhpVFREd3NEQStOc3BLaXBDbE0yU2twSVhMMTZjU2I2R01RdDc5KzZGK1pLaW9pSk1zNEtCZ2ZGZHZINzlHbkc2bW9rMWE5YnMzTGtUK1JNYUNpQ05PV2hvYU9ycjZ5bmQ3QmdZR0JJU0VoSVNFdEFMT1RrNW9ZdFpabWFtZzRPRGhJVEVnZ1VMbXBxYTdPenMwdFBUUFQwOXk4dkxuejU5aWloamdNN09Uam82dW1uTkNkQ2dWZXpOemMycHFha3FLaXF3RUVrTDNMdDM3OHFWSzBRaThkcTFheW9xS3JOdmtKZVhOejQrM3NySzZzV0xGMnBxYWhZV0ZpQ3lhVzF0ZmZ2MkxSU0s2T2pvSU5PY0RRME5aR0pyTkd2WHJnV0htSDgzTEN3c04yL2UxTmJXdm5IamhvZUh4OERBUUcxdExjUjZrNU9UQ1FrSmlvcUtTSzNGWEZCUlVVRjhIOEZKRWYxZmRPSUk2VGtGeE1iR0lnYVFNNkd1cms0VzF3d05EY0VkWVdscGVlTEVDVEQ4U0VoSXFLK3ZkM056Z3g1QWNMR0ZoSVJvYUdnWUdSbkZ4Y1ZSaHA4L3NQZTJ0amEwTHhFdkw2K3lzdkswTDd4NDhTTFpFbnQ3KzFXclZna0pDWDM5K3BXSmlZbWJtN3UxdFpXTGk0dUhoNGVmbjcrb3FPano1OCtNakl4bVptYUdob2FVQVJvN096c1hGOWZFeEVScGFlbkhqeC9IeHNiOC9Qem82T2hhV2xvc0xTMzUrZm5KTWt0R1JrWTVPVGx1Ym00N2R1eVlpeHZIN1BUMTlabVltTlRVMUlpS2lrWkVSTXhlbGtCRlJYWHUzTG1GQ3hlNnVibjUrL3ZmdTNjdktTa0paRU1ndG1ocGFYRnpjME1YWFlTRmhjMVNUS1dscFFXbEZLREp5OHJLd3VGd3dzTEM0K1BqZEhSME1OTS95OVBwb2tXTGZIeDhtSm1aMmRuWkxTMHQyZGpZRVA5anlLZFZWRlQwOXZaeWMzTVRDQVFtSnFiYzNGd1NpWVRINHcwTkRkR2FsYk5uejA1TlRjRkk1ZXpzdkhUcDBvS0Nncmk0T0ZwYVdoajZidHk0Y2Zic1dYOS8vNlZMbDZMOVpZZUhoMmN5RTcxMzc5N3k1Y3NoQk42L2YzOU9UazV4Y1RGWlA1clkyRmdReWlRa0pNVEh4eXNyS3lPVlk0c1dMVUw2MGN5Rkg3am1pNHVMNzl5NXMzTGx5aCt1T0dwb2FMaDgrWEp0YmUzS2xTdURnb0xBWkxxcnErdnExYXRpWW1Kbno1NmxvYUZ4ZFhVVkZCUzhkZXVXaFlWRmVucjYyYk5uMTYxYk4vOUROeE1FQW1ILy92MkxGeS91Nys5blpXVkYzemhrRFhvUWZteXdBamc0T002ZE82ZXZyeDhmSHg4ZUh1N2k0aEljSEt5bnA2ZWxwWVVlbCtCS1J1UXk4eDl0NEhkTXNJS0JnWUV4RnpETkNnWUd4cStCcHFZbUZDV2NPM2Z1eTVjdm9HRTNOemZQemMyRmpzN2g0ZUZqWTJQajQrTmpZMk40UEI1ZWxaU1VwS1NrSkNVbGxaQ1FFQkVSOFdPN1ptZG5UMDFOWGJObXpZb1ZLMmJxMlVsR1ZsWVdBd09EaUlnSVBKdDJkSFNnbjllbHBhVkJYUExOOEJLQlNDU0NaRUZDUXFLM3Q5ZlMwaEs4SERzN08rL2V2VXNtWUhkd2NIajM3cDJkbmQyU0pVdW1yWmx3YzNPcnE2dExTVW41OHVVTGhKUzJ0clluVDU2TWlvcWk3QkJVVkZTVWtKQ3djK2RPVDA5UHFNVzVmUGx5ZW5vNkZ4Zlg3Ny8vL3Z2dnZ5TUZPbXhzYlA3Ky9pVWxKZDdlM241K2ZuNStmckd4c1Z1M2J0MjFhMWRpWXVMcDA2Y2hCVVlrRXRGeENMcWx5MThES3l0cldGalkrZlBuQ3dvS1ZGVlYyOXZibHl4WkVob2FPdmZUc1huelpnOFBEeWpwUUxZSjlVeURnNE5GUlVXSERoMzZpWUlWc00wa3E2WWlBMG9RMFB5OUo0NkRnd05TVkFrSkNYQS84dlB6a3hYL2ZaTUxGeTdZMmRraE1XcHZiNisvdjM5MmR2YlNwVXN0TEN3T0hUcjA5ZXRYYlczdEF3Y09uRHg1RXYzQ2VRNFhFaElTVU5iMjVjdVhoSVNFL2Z2M0N3a0paV1ZsUVFYa045SFgxd2VsQ0hMM3FhdXJnMVhQTE1JamFXbHBTQjdsNWVYOXVuZGNjM1B6WDlhZlhraElDTkVGemgxbyt6MHdNSUNZUHpjM054ODllcFJBSUVoS1NsNjVjZ1ZkUmJkMzc5N2MzTnpnNE9Da3BLUkhqeDV0Mzc0OU1qS1NtWm5aejgvUDNkMzkyYk5uYkd4c2tFbEJqbkJTVWxKU1VoTGxma0hrUk1ibXpaczNiOTVjWDE5Ly9mcjFvMGVQd3ZEYjFOU1VucDUrNU1nUnhLUVhEUmNYbDRpSXlQRHdNT0krUFF2cTZ1cS8vLzQ3TnpmM3VuWHJRUFZ5OWVyVmpJd00rSytQancrb01GKytmUGs5aC9ESHljN09CcFVNSlhSMGRPenM3T3pzN0t0WHI2YjBMc2JBd0FDYi9WdTNic0h2b3FLaWx5NWQrcmxQR3Y4ZEpDVWxtWmlZeHNiR21wcWFPanM3S1ozUE1UQXdmamtJQk1McjE2OTdlM3Y3K3ZySUdnRWdNRE16VDl2YmNTNGdQUXVlUDMvdTd1NCsrOHFxcXFvN2QrN1UxdFpXVmxibTVPUnNhR2hZdlhvMWVzUStjK2JNN0phb2FEbzdPMi9jdUZGY1hIenc0RUZYVjllVEowK0tpSWdZR3h0YldGaW9xS2djUG53WWRNWm8vY0dyVjY4RUJRV24vWTRZSFIxRkxGNmd1U1R3N3QwN0tpcXFQLzc0bzZPakExbkl5OHU3ZE9sU0ZoWVdaMmZuZCsvZXphV3p5ZnIxNjJOall5TWlJdUxqNHhHTnk3MTc5K0NYcDArZlZsVlZwYWFtd294NFIwY0h1cE1tZ1VDWW1wcENDbnNPSERnd1Q4MUtiVzB0VEt2L0JXellzR0hEaGcwLzlscEpTVWtkSFoyb3FDZzVPYm5SMGRHcHFhbTllL2VDNFlxenMzTlZWZFcwbFVYVDB0emNmUFhxVmFRM01VeFI4L0h4VVhwRGdseUdtWms1TFMwTk5ERStQajdEdzhPemIxOVpXWG54NHNWcGFXbElRSnFUa3dPVHgxcGFXcUdob2R1MmJWdTllclc3dTd1MHRQU1JJMGZRcitYbjUvZjI5djc5OTkrdHJLd0NBd05wYUdpNHVibC9lTzlEUTBNZlAzNFVFaEpDcTdYcTZ1cm1kcHorajRVTEY1YVhsNk96UUFVRkJaNmVudTN0N1VlT0hMR3dzRmk2ZEdsT1RrNVVWSlN2cnk4aU80TUVXbkZ4TVJ6ZW8wZVBIajE2VkZKU3NxYW1SbDlmZjJSa2hJbUpTVjFkSGYvL2dYTUtMN3g4K1hKMGRQUThCY2Vzckt6TXpNeXlzckpxYW1vcEtTbHplWW1Pam82VWxKU3RyZTMyN2RzaDV6QTRPQWhGY1IwZEhjK2ZQMSsyYkptV2xoYXNuSjJkamJ4RDBJdlEwOU1qZFVkeWNuTG9kc1BYcjErbm9xTFMxZFVsa1VqTXpNeVFFNk9ob1VsSVNCZ2RIWVg4U1ZsWkdWd2srL2Z2NStYbEJlc09MeSt2M3Q3ZWtKQVFKTnVEWEFESnlja21KaVoyZG5hd28rVGs1TXVYTHlPbFNreE1UQmtaR1RrNU9jSEJ3Ynk4dkcxdGJTVWxKZUxpNGpvNk9taGQzYUpGaXpnNE9BWUdCbGhaV1JzYkd4RTNrVnUzYmcwT0R1N1lzWU1zQkc1cmF5c3RMVVhzVVlXRWhJU0ZoZVBqNDhtRUYxQndNams1Q1E2NzdPenMzOVZlZVQ3WFBLZ0ptWmlZQWdJQ2ZxRG9DSS9IQndRRVJFUkVURTFOU1V0TCsvajRJSkt5a1pHUmtwSVM5TW9HQmdaaVltSVhMbHdvS2lvcUtpcFNWbGIyOHZLYTU2R2JDUndPWjJSazFOalllUGp3WVUxTlRiUjhDaTBjbWVlaEkyUEJnZ1duVDUvVzBOQ0lpSWlJaW9xS2lJZzRmdnc0K3FpaTVUSS9aYlNabG0rYXNtTmdZR0Q4TjhFMEt4Z1lHTDhTK2ZuNWVYbDVWbFpXMEVkWlVGQVFXbW0rZi8rZW1wcDY3OTY5Ykd4c3VibTVuSnljb0JDL2ZQbnk1Y3VYTXpJeThIZzhtWEhmM0lHblZlamc0T0RnOFBIalIyZ2dPaTI1dWJtUEh6OEdBUUhpUThqRHd3TzVyYlMwdEpjdlg0S1hnNkNnNE9QSGo5RlR5SkNtUWFLcHNiRXhaTE9QSGowYUdCaFl2WG8xUFQyOXU3dTdqbzVPWUdEZy9mdjN0Mi9mbnBDUUlDNHVqa1I2WUJwc2JHemMwdEp5N3R5NVI0OGVrZmtjWm1WbHhjVEVXRmhZckZ1M0RqUXJNTG11cmEzdDd1NitkdTFhdEg0Y252VnhPSnlzck96ang0K2JtcHJBOTFWQ1FtTG56cDIwdExUSnljbVVCOEhLeW9xTGk2dTF0UlhweWl3a0pKU1Rrd081a3BHUkViUlMzdDNkblV3c1VsZFg5MTBGQ2o4QUl5T2pyNit2aVlrSm5JTHIxNitqY3hEZmhJR0JBV2Fna1dBZWVnWkJoRThnRU1na0ZQUGsxS2xUN096c2h3NGRtbVdkMXRiV3pNeE05THo0UCtIRWtVZ2thSmRPUlVWMTgrWk5aV1ZsYUFFN1I1Qkx0NysvUHlJaUlpWW1ob21KeWNiR1JsTlRFd0pYOExpK2NlTkdjM1B6cFV1WHlCeGNmbmk0a0pTVWhMdWdycTR1SVNGQlhsNWVVVkh4d1lNSEd6ZHVuUHViSnlNZ0lPRHo1OCt6ckJBYUdncjVvMy9DaWZ0aG1wdWJvV245WDRDU2t0SVBhRmFvcWFrREFnS21wcVo0ZUhpUXpEdDBpMSs2ZEdsOWZUMmxaUkUzTjNkZVhsNXBhYW1NakF5eUVSc2JHendlajhQaDRNWkhqdkN1WGJzb1BaL0p1aG9EVVBkRElwR2NuWjJabUpqTXpjMWhlVXRMUzJobzZNYU5HNmZWckNncEtTa3BLWFYxZFhWMGRDZ29LTXlrUUpxWW1MaHk1VXAvZnorNHVTQ212cHFhbWpJeU1xT2pvOWV1WGZ2dHQ5K2dDQmpLZmVMajR5SHBDV2x1VjFkWFQwOVA1QnZ3cDVDVGt3TlZ0ck96YnQyNjMzNzdqY3lDR3dQalAwNUxTOHVOR3pmZzhYTDE2dFZPVGs0ejlWL0grQ1owZEhTN2QrOEdTL3lpb2lLWWg4YkF3UGhGcWErdlQwcEtxcTZ1bmttcWdzREp5Zm5EbXBXbFM1ZUNwdmJreVpQVCtpYU9qbzRHQmdZbUppWXVYTGdRSnVvV0xWb0V6L2F5c3JLVVFjVGJ0MjlWVlZWbjMrbk5temVWbEpTc3JLd2FHaHF1WHIycXFhbEpJcEZ3T0J3T2g1T1dsazVNVExTM3Q5ZlEwRGg1OG1SZVhsNWVYdDY3ZCsvNCtmbDdlM3M3T3p2SkhoSDcrdnJ3ZUh4VlZaVzB0UFMrZmZ1Z1VSRjY0aGtJRGc1Ry8zbmt5QkUzTjdmQ3drSmFXdHF6WjgvTzVVRHA2ZW50MkxIRHdNQkFSMGNIdnFmd2VQeTllL2U0dUxqNit2cWNuSnpPbkRsejZkSWxhUFp4NE1BQmIyOXY1TFVXRmhabFpXVS9VZjVlVzF2N2x3VW1JRnY1NGRkYVdscVdscFpldlhwMTllclZIQndjRU9Pc1c3ZE9UVTB0S1NrcFB6OWZYbDUrcHRjU2lVUndTVFF3TVBqOCtYTmVYaDRmSHgvOGEyaG95TmJXbHArZm44eS9CNDJvcUNqOFVscGFpaGE3SUR4Ly9oejY3U29ySzNOd2NGQlRVeU12Z1FoQ1JJenFlZHNBQUNBQVNVUkJWRVNrb2FIaHdJRURIejkrek03T2Z2ZnVIUU1EQXg4ZjM0TUhEOUFhQWt0THk0bUpDV05qNDZDZ29Pam9hRDA5UFhwNitoL2UrOURRa0oyZG5aaVlHSG9XR1lwZUNnb0taam5Vdkx5ODZlbnB5SjlJWFB6SEgzLzQrL3YvK2VlZmUvYnM4ZlgxUmR5QWFHbHA2K3Zyang4L2Z2djJiYkpUUERrNWFXOXZ6OG5KQ2JQc0FnSUNORFEweTVZdFkyUmtiRzV1M3JKbGk0Q0F3T0RnWUc1dXJxYW1wcmk0ZUg1K2ZrRkJRVkpTRXZTKytXSG82ZW45L2YyWm1abmQzZDBSKzczWk9YWHFGRndHaUpRTmxHUXNMQ3l5c3JJREF3T3VycTdpNHVKd0NoNDhlSUMwQm10cGFWRlNVcksxdFVVZWxxYW1wcUFQY2xwYVdsQlEwSU1IRDJDbVB5b3Fhc0dDQlcxdGJhQkNDQW9LUXJJZmhZV0ZvSS9oNStmbjVlV0ZvMzNuemgxN2UzdTA0QU42N2h3N2RnemFlU01QdXNuSnlkemMzQ0RrZ21Zcm5wNmVMMSsrTkRFeGtaS1MwdEhSWVdkbkR3b0s4dmYzMTlIUldiRml4WWNQSHlJaUlzQ1g5UFRwMDZHaG9TZE9uTmk2ZGV2Qmd3ZjM3Tm1Ua0pCZ2JtN2UzZDFOSnJ6dzgvT2pvYUU1ZGVvVXNseE5UYzNKeWVucDA2ZElHeU9FN094c3hGalh5c29Ld3ZrNW5ydjUzSEh1N3U3djM3OUhMczd2b3EydExTSWlnb0dCNGZ6NTg2ZE9uZnFtY0dyYnRtMDVPVG0zYjkrT2pvNWV2MzU5VjFmWFR6bDBpWW1KaUQ0R1hjMGlMQ3dzSlNVVkVSR3haczBhUk80R2lRaEkvYzN6MEUwTEt5dXJ1Ym01bHBZVzJDekJ3dnI2K2pWcjFvREtDcWtPL1NtakRVaW1ObTdjaUhUWjA5RFE2T2pvS0N3c1ZGSlNXcjU4K2RPblQ5KzhlUVAxYno5Y2M0dUJnWUh4THdEVHJHQmdZUHd5ZlA3OCtlclZxeHMyYkRBd01JQWxKaVltWjgrZXBhYW1QbmJzR0QwOXZadWJHelF5bUp5Y2hCd1FVaWVrcDZlSDZMN25DUzB0N1N6WnJuZnYzb0VNQWcwTEN3dDRqOWZVMU5UVjFTRSs1TERtNmRPblljb3dOemUzcWFrSmFjL3A1K2VIYkNFeU1uTDM3dDBmUG53QXQrRkhqeDRsSnllTGlvb2FHQmpvNit2THlja2hnb1lIRHg1MGRuWnUyTERCMjl0N1ltS0NMSFlxS3l1enRiWGR1blVyMmg0VHNMYTJycWlvTURNemk0eU1YTHQyTGZwZkVCOW1aV1ZsWkdRZ0czeno1czIwUjJCc2JFeFZWZFhaMlJscGNnUnRheGtaR1pFWmRIU2h6L2J0Mi8rV3R0YVBIajBxS3l1anA2ZUh5ZDJJaUlocFo0am5DQmNYVjExZEhaRkl2SHYzcnBTVUZKaG40dkY0cEtRR3FSTEE0L0ZrZGgyd3p0allHRnB5d2NqSVNFZEhOem82aWt6Y1Fnbkw3REF3TUtEUDdOOSs0b3FLaXRyYTJqWnYzdnp5NWN2Mzc5K2JtcHE2dXJwK1Y4RmNlM3Q3U2tvS0dBaWJtNXVycTZzakgyUnFhb3BJSkRvNk90cmEyaVlrSkxTM3QvdjcreU1OZXVZelhGRFMwZEhSMGRHQmJBcUFxcU5wcTlZb3ljcktpbzJOOWZYMVRVdExJN09ST0h2MmJHMXRMVHFjL3R0UDNMOGIwREMxdGJWNWVYbWhpOGFtWlhKeWNtSmk0dkRodytEUmpkRGEyZ3JiZ1dJeTVBZ3ZXN2FNVXBnRmVYa0UwQ1BDUys3ZHUvZjgrZk5qeDQ1OStmSUZSSVF3enI5Ly94NWR1ME5IUjBlWmNGbTdkdTFNWDBaNFBQN0tsU3VVeThIWnBhK3Y3OXExYSt2V3JVTTN4ZGkwYVJPWXo0UHI3KzdkdXpkdjNnd3VMSkJrbkQvVHBwWW9lZjM2OWV2WHI1OCtmWXJKVmpBd2dFK2ZQdG5aMmNGVHhKSWxTMXhkWGY5clBkMStPbkp5Y3BobUJRUGpYNEMzdHplMHQvakxvS2VucDVRTXBxZW5lM2g0OVBiMmFtdHJtNW1aSWZFSU1HMGhOWkZJaEdkNHNuSVI0TU9IRDM1K2ZqRHNPenM3MDlMUzh2SHg5ZmYzSHpseXhORFFFRWF0MWF0WEkwSUUyRWhoWWVIcDA2ZkIvZ0dlNGlDZ2lJNk9ycTJ0SlpGSVRFeE04dkx5eDQ4Zno4bkpZV05qS3lzclEvYjQvUGx6WFYzZG1KZ1k1SVdJanlCTTZpT1RrZS9mdno5OCtMQyt2ajZaaXFXenMvUGd3WU5JMDB6MGZITmZYNStXbGxaTVRJeW9xT2paczJlOXZiMGZQMzQ4TWpKQzFtSHp2d3dPaDNOMWRWVlhWNitwcWRIVjFVVW1TcTJzclBMeThtN2V2TGxyMXk3S3FITmdZTURSMGZISmt5ZlFoNXFUay9Qa3laTjlmWDFJN1ZOeWN2TEF3SUNTa2hLbEtKK1dscGJNSDRMeTBhS3JxOHZkM1QwckswdFFVUER1M2J1VTFRSmxaV1VORFEwZ3F3S1YxY0RBZ0xHeDhaVXJWMUpTVWlvcUtnNGZQZ3hYVVY5ZlgyRmg0YTVkdTg2ZE80ZkQ0VFEwTk1nMjliMTdaMk5qbzNRSXBxS2lHaDhmWjJCZ2dOYTlsRVJFUkNBTm5ZR0ppWWxIang1RlJrYlcxTlRJeWNuZHUzY1AzWG9ZajhkdjJiTGx4bzBiRGc0T1dscGFIaDRlYVBHUXY3Ly82OWV2QXdNRHdhK0NsWlVWOGtzbEpTVkdSa1puenB6WnNXTkhhV2xwYm03dXJsMjdaR1ZscGFXbEJ3Y0hmMHh3UUFZTU1sWldWa2p5ME43ZVBqYzN0N3k4bk15RCtjcVZLNW1abVhCNGtWWXA0K1BqRVJFUmNuSnk0TTkwL2ZyMXFxcXE2OWV2UXpBNCswTW1ERWRnckF2Vk5lenM3TkNPaW9XRnBiKy9uNG1KQ1lmREZSY1hrMGlrbnA2ZTNidDNPemc0UUZFSHZBRzRadGFzV2JOeTVjcjQrUGpPems0V0ZoWVRFNU5Qbno0dFhMaFFUMDh2SlNVbE9Ua1p5c0RldkhsVFYxZG5aR1FFUThyRGh3OHZYcnpJeDhjWEhoNitjK2RPa0xocGFtcGV1SEFoTlRXMXZMeThzckxTME5DUWxaWDF6Smt6UmtaR2pJeU1SNDhlRFE4UFQwbEphVzF0VlZkWFYxWldOalEwdkhuekp2cEROVFEwWkdWbHFhcXFvaE0xS2lvcUFRRUJucDZlMHRMU1pMWlZrWkdSR3pkdXJLdXJHeG9hcXE2dTd1enNEQWtKbWFXaDByVDh3QjBuTEN3c0xDeDg5ZXBWU3Z0ZVNDcmV2SGtUMGx4b0RodzQ0T2JtSmlJaTR1VGt0SFhyMXBVclY4N3hIYkt3c0Z5OGVGRlZWWFhseXBYMDlQUS81ZERsNU9TZ1hYeVE1ZFRVMUc1dWJrZU9ITGw4K2ZLYU5Xc2c5WUcwenlaN1l6OXc2R2FCaTR1TGk0dXJ2YjA5T3pzN016UHo3ZHUzOWZYMXNHc1lkWC9XYURNNk9ob1RFM1AvL3YwOWUvYkl5Y254OFBBWUdSbWxwNmNYRmhicTZPaHMyclJwWkdUa3paczM1dWJtOVBUMHJLeXM4eW1adzhEQXdQaWx3VFFyR0JnWXZ3WjRQUDdjdVhOOWZYM2EydHAzN3R4cGEydHJhMnNMQ1FtQlNHbDRlQmltRDhtd3NMRDQ2ZStFU0NRK2UvWnNwdjlDemYwY1VWVlZsWkdSV2J0MkxRUnY3OTY5Nitqb1FIb003OWl4QXpKRVQ1NDhlZkhpUldob0tQUnhnT0FCT203UzBkRUpDZ29HQlFVcEtTblIwdElPRHcvZnUzZHZ5NVl0MDhySnE2dXJUVXhNdUxtNXZieThLTDJDR1JrWnZiMjlOVFEwZEhSMHdzUERwNjBUWW1CZ3FLbXBRZjRjR0JoNDgrYU5zTEF3dXNYeXRMdE9UMDhQREF6TXo4L240dUlhSGg1RzJ6UHUyN2VQVE9OUDJlYm1wNU9Ta25MbHloVTJOcmJ3OFBDY25KeXdzTENUSjArR2hvYk9zVHFxcDZjSHZKU1JlcjdGaXhmMzl2Wm1aR1M4ZS9jT21TbytjZUlFcEcvUXpEVEhURllNNStMaWN2VG9VWHA2K3RtdjRhbXBxWnFhbXFkUG4wSzNuWm1xSmY2V0U0Zkg0OEc1UjBaRzV1WExsNzYrdm5aMmRoY3VYQmdlSG9hZUxMTXpPVGw1N05neDVBQUtDQWhrWm1hbXBxYU9qbzZPalkyTmpvNlN0YkI5OXV3Wm5NUkZpeGI5OU9HaXNiR1JpWWxwejU0OWFQZWovdjUrRW9rMHg1WlNyS3lzYW1wcWdZR0JDUWtKYVBsUlpXVmxaV1dscnE3dXREcVNYKzZPRXhJUytya21RN1B2YS80Yk1UTXpROHU4WHIxNk5URXhJUzR1aml3SkRBeWt0T01ta1VpcXFxcW5UcDJ5dExRRXpRcHloRk5TVWloVFNIZzhIdTJCQk1rTFNOTy9mdjBhbEN1SWF6cEFsbXhpWldXdHFxb2kyMnhIUjhkTVgwWXd5VEYzVWxKU3VMbTVJZFBVMWRVVkZCUWtMUzBOTXlJcUtpckd4c2JUZXVwK0wwcEtTalAxQnBxWW1QajgrWE5yYXlzaUhTc3RMWjFGUm9hQjhkK2h1N3ZienM0T0hMQTVPVG5kM056bTNzb1FZeWJXcjErL2NPSENucDZlVDU4K05UUTAvSlFKSkF3TWpMK1k2OWV2bDVlWEkzOHlNVEVKQ0FnSUNnck9wSVNZWXgzODkzTHAwcVdVbEpSdDI3WkZSRVI4NzlPcGlJakluajE3S0plalE4ak96czVQbno1VlZsWStmZnEwcTZ2ci9mdjNhTnRGWldWbEZoWVdFUkdScFV1WFptUmtuRDU5T2ljbmg0R0JBWkZRMTlYVnZYMzc5dURCZzJWbFpSczNib1QrdHFtcHFUdzhQR2pkTmlRSGFHaG9aaEp6STBjVm51VjRlWG5KampQRUYyUlRpWU9EZzBGQlFWSlNVZ0lDQXJERXdNQ0FrNU56NjlhdEV4TVQvK3V2cy9rWW4vejErOXE0Y2FPa3BHUjVlVG5ZOHdBY0hCekd4c2F1cnE1Mzd0dzVkKzRjMlV1b3Fha3pNelBYcmwyN1pjdVd3c0pDRHc4UFlXSGhMVnUya0hYTm1OWWttSU9EWTNaTG0zZnYzaDA5ZXBTR2hzYkd4a1piVzN2YUM4UFgxM2ZqeG8ySTlvV0ppWW1KaWVuZXZYdDBkSFIwZEhRV0ZoWlpXVmxRV3hVZkh6OHhNYUd0clUxRFEyTnNiUHpOb3pHWHZjOEVJeVBqdExjVnhNam8rT0wrL2Z1T2pvNFFtdkh3OFBUMTlUazRPRUEzSHdBZEprOU9UcDQ3ZCs3eTVjc1E3ZWJsNVFVSEI2OWZ2LzdMbHk5ZzdTQXVMZzRmYldob0NPM2dnc0REd3hNVEV6UDNEL0pOR0JnWUVJWEtseTlmdUxtNUtVTTI2TGRGRnY1SFJFUjBkM2VmUEhrU05Dc2NIQndlSGg1TGxpeEpUVTBGQytIdmZTZWpvNk00SEk2VmxiVy92eDlTTHBEaGhKOWtBMHRPVHM3UTBORFEwSkN4c1RFSEI4ZUtGU3NVRkJTZ3BHVFpzbVVDQWdMYnQyOFBDQWc0ZE9nUUd4dWJtNXNiUFQzOWlSTW40TFVLQ2dvakl5TVNFaExVMU5STlRVMlRrNVBhMnRyUUVrNUNRa0pDUWdKS2xXUmtaRmhaV2R2YjIrRlZ2LzMyMjhtVEorSGdlSHA2a3VWQ0NRU0NyYTB0UFQyOW9hRWhldm1DQlF2MDlmVzl2THo4L1B6UW1hTGs1T1EzYjk0RUJnYWVQWHRXWEZ6YzB0TFMxTlJVUzBzclBEejhlNDhibXJsZjgrdldyVVBhV3lOOCtQQ2hxcXBxN2RxMWlNMFNBaUo5K0RHbk1jUjBaLzZIRHN6SUVXZnhwcVltdEprMEJ3ZUhxNnVyam82T2hZWEYvZnYzV1ZoWUlLZnhUV3ZKK1F3WDdlM3R1Ym01dWJtNVVDSEd4Y1VGaWpyWU5hVmNob3k1anpadzVZK05qUmtZR05EUjBjbkl5SUNKTDVRdGtkMjV0TFMwYzI4Z2lJR0JnZkh2QTlPc1lHQmcvQnA4L1BnUjVtNTlmSHh3T055S0ZTc0VCQVFnSENJU2laMmRuZHUzYi85cjNzbms1T1FzajQvZk5WT0lPQVpQQzVKQUR3NE9GaEFRMkxseko2SlpBZUJaL015Wk0xWldWakV4TWJxNnVxR2hvY1BEd3lZbUpwUmJlL0hpaGJHeE1SMGRIZEtDaEJJQkFZSEF3RUI5ZlgwOVBiMWJ0MjdOOVBDTjhQcjFhMzE5ZlQ4L3YyOTJLcTJ0cmFXam93Tzd4ZmIyZG5STmo0V0ZCUXNMUzBWRlJXWm01cFVyVitqcDZSc2JHMk5qWTJmZjRBOURJcEZ1Mzc3dDcrL1B3OE1UR1JrcEpDUzBmdjE2RW9rVUhoNnVxNnNiSEJ3OGJhMGJHYTJ0clZCZWdBam5seTFiUmlLUjNOM2R0MjNiSmkwdERRdlYxTlIrdUNNVm5IMTZldnBweTMrL2Z2MWFYRnhjVWxJQ1pWV2lvcUk2T2pyNzl1MWJzMmJOWERiKzE1eTRnSUNBdHJZMkh4K2YxdFpXU0tuY3ZuMWJWMWQzOWhZNUNIUjBkQUlDQXUvZnYxK3laQWs3T3pzckt5c0xDd3NyS3lzakl5T1kyU2dwS1VFVGJ2aFpWRlFFVisvRGh3OS8rbkN4Zi8vKzh2SnlIQTRIYnJmQXExZXZvT1I5amh2aDV1YlcxTlNNam80K2ZQZ3dsRENPam81ZXZueVpoNGZIMU5SMExsdjQ1OTl4UWtKQ1AwVks4bmZoNU9RME1qS1NrWkV4KzJvdExTMWZ2MzRGbVJIa3dwQkJWVUpDQWpJdkxpNHU0dUxpa0lBTENncEN2eHhrTHBEbzE5TFMycjkvUC9xL1ZWVlZ0Mi9mTmpNelE5ZTVUcHQ1ZWZqd1lWWlcxdncrOGYrQkxpZ2tBd3FQZnNwZWxKU1V2cmxPZlgzOTNidDM0ZjV0YTJzamtVano3UGlPZ2ZGTDA5blphVzF0RFgyK1dGbFozZDNkWjNsdXhKZzcxTlRVY25KeU1POWJYRnlNYVZZd01INDVZbU5qRWNIS2tpVkxqSXlNcHJVeitTbTB0YlU5ZXZSb3B2OVdWVlZCeDdIUzB0TFMwbEt5L3k1WnNrUlpXWG1tMXpvNU9jM1NkQmhJVEV4OCt2VHAxTlFVZ1VCZ1pHUk1Ta3FDNWVBRnVHUEhEbmlrVkZGUkNRd01EQXNMZS9Ma2lieThQQ3NySzZ5bXE2dHJZV0dCdytIUWI2Tzl2WjJIaDZleHNSSEUwekRuQncwN2tEbTJEUnMyVE90Qyt1ZWZmNEx6SzlseVVQYVRhVmFpb3FMNit2cU1qWTJSR0lxT2p1N0VpUk5RNS9NWGFGYitTdG5LUEttcXFvSkwycy9QVDFaV0Zwa25Qbm55WkVkSHg3Rmp4eWhmd3M3T1hsQlF3TXZMbTVXVmhkZ2l4c1hGRVlsRUFvRmdZV0ZCUTBQajQrT0R4QkdlbnA1VlZWVmhZV0VMRml3QU1VRmFXaG8wWktHa3M3TnpiR3hzejU0OUpCSUo2WG1OWnZIaXhkWFYxVjVlWG1UTFlYY0hEaHdRRUJEdzlQU1VsWlVsRUFpUmtaR2JObTBpdTBubnMzZEZSY1ZseTVaTis5b3ZYNzdNa3RLQjNqU0F1TGc0SG8rSHBOeUNCUXNnNGJCZ3dZTGEydHJhMmxvN096dDJkblltSnFZRkN4WXdNek5QVFUzWjJkbmR1SEdEazVOVFNVa3BKeWNIRWdLdlhyM2k0ZUZadFdvVklzd0MxOHlaM3Q3L2dvbUppZnI2ZW5UZEJjTFkyQmpaWFRreU1oSWNIQ3doSVlHMEZRWXJWbENrMGRQVC80QzhUMUJRRUVhR3RyYTJ4WXNYejc3eTRjT0hWNjlldlhyMWFuNStmbVNrR2g0ZWJtNXVCbTJLdGJXMXFxcnFqUnMzOXV6WlUxNWVibUppQXUzTVFDS2dxYW01YTljdWRFNEoycmlqSVl1K3FhaW9MbDY4Q01XQmxNVjdQajQrOWZYMUZoWVdsR29QWFYzZCsvZnZCd1VGYmR5NEVZU0EzZDNkSGg0ZVFrSkM0RWtEdFdlZW5wNHVMaTdvNnFhWitDblh2SnFhR3BrRkxHUUdxcXFxamh3NVFtbGk5TE9ZNTZHYkMxSlNVaG9hR284ZlAvNzQ4YU93c0RCSWM4RHM1T2NPRjQyTmpRVUZCUVVGQmFBUTVlVGtWRk5UVTFKU2twU1VoTEVSN1l3N0MzTWZiZURiSEMzQVF0NEpQVDA5dXNBSkF3TURBd1BUckdCZ1lQd2E4UFB6WDd0MmJkV3FWWHg4ZkV1WExrVlBZalUwTkV4TVRDQlJQUm1UazVQZnBiUCtKbVRPQjJTTWpZMk5qWTNOc1YySXJLd3N6RU1BQkFKaGFtb0tVWjBETDE2OEVCUVUzTFp0RzJXRUFDZ3BLY1hHeG5wN2U3T3lzb0pENXM2ZE84bld5Yy9QdDdhMnBxS2l1blBuenV3enlsdTJiUEgyOWpZM056Y3lNdExYMTdleXNwcEYxUTRWUEVpY09RczFOVFdnN2g4YUd1cnM3SVE1V25sNWVURXhzZFdyVjlQUjBSRUloTXpNekNOSGpyQ3dzSHo4K0ZGTFMrdC9FZVQzOS9kZnVIRGhqei8rV0xseVpYaDQrS3BWcTJENXhZc1hpVVJpWkdTa29hR2h2Ny8vVEEwcFBuLysvT2VmZjZxb3FDZ3FLb0pvb0tHaEFXWnpJYVBYMjlzYkVoS0NyRTlwT05IVjFVVWtFdEVmYldwcXFydTdlKzY2QitEeDQ4ZlcxdFppWW1KbnpweEJXcExQbmIvZ3hOWFgxMGRFUkd6ZHVsVkJRUUZKR1RBek0wZEZSVEV6TTRNcnpEZUJTZzRpa1ppWm1hbW9xQWlYNHNqSXlOMjdkMFZGUlNIWSsrT1BQelpzMk1ERXhDUW1KclpreVJJUkVSRmFXdHIveFhCQmVWT0RYQUF0TEpnSklwSFkwOU96YU5FaVUxUFR2THc4Q3d1TGxKU1VoUXNYV2x0Ymd3SE1IRE8ydjl3ZDk4c3hQRHc4bDNNQktUa1lxeUhOQVlOSmJHd3NEUTBOdUpYY3VuVkxXRmhZVFUydHY3OS81ODZkNklFVVpnVWdoY0hQejA5Mk5jTGRzV2JObW04cXE4aE1Zc2pvNit1Ylk4SXhNVEhSMWRVVitSTk1lbDFkWFQwOVBaR0Zob2FHYzFSV3pSTlJVVkVYRjVmNCtIZ29ROFFFS3hqL1pWcGFXbXh0YlpFR1pFNU9UbGhDOHllQ2FGWktTMHVOakl4bWVzekd3TUQ0QjlMUjBSRVhGd2UvYjkrKy9mTGx5Ly9UM1RVM043dTd1OCsremt3cmJONjhlUmJOaXBHUkVUTHhpZWJkdTNkMmRuYncrKzNidDZtb3FIUjBkTnJhMmpJek15RVFJSkZJR2hvYUl5TWpTRHNHZFhYMThQQndzRkZCZkZ1bmxkZVRTS1NtcGlZMU5iV1NraEl2THkvRXA0R0JnU0VpSWdKK0p4QUlkbloyMDJwV0Nnc0xXVmhZb0JNdUd2aTJJcHNkWDdkdTNlN2R1NldscGRHNmYzQi9RWmZ2WTR5TWpEZzRPSEJ3Y0xpNHVKaWFtbDY4ZURFeE1SSENVZ1lHaHF0WHI4NzBRckk1VVVST2RPM2F0YzdPenJpNE9LUjc3SnMzYjU0K2ZhcXZyNDlXS2tSR1JsTDZ3cUlwS1NrcEtTbVo5bDllWGw0aUlpS0tpb3FVcmJGaGV0dkJ3VUZmWC8vcTFhc0VBdUhyMTYrMnRyWms2OHhuNzZLaW9qTkZyMXhjWEpTU0JjRE56YTJucHdmNWMvWHExYTlmdjZhaG9XbHNiQndmSDBjVVRxNnVyclcxdGNlUEgyZGhZZW50N1cxdmI0ZVFQekV4TVQ0K0hoSkJPam82Ky9mdlg3MTZOUjhmSDlsbFgxZFh4ODdPenMzTlRma0dmbnB5RW5qNjlPblkyTmkwL1ZDR2g0ZkpMSkZZV0ZqNCtma3ZYcnhJdWZLclY2L21jMWZpOGZpNnVqcG9BelFMbFBIdjVPVGtIMy84TVRVMUJkN0Q2OWF0MDlMU2lvNk9MaXdzWExGaUJhVXhUM3g4L09Ua0pPV1duWnljT2pzN0F3TURLZjgxazJsb2VucDZlSGo0K3ZYcjlmVDBJQXdIc2NMSXlBajg2ZUxpb3FXbFpXNXU3dWJtcHFpbzZPam9PRFEwNU9mbmg0NVNGUlFVZHUzYU5aZkduZitqYS81djRYc1AzUnczZStIQ2hmUG56OE0zSFd3UXpFN21mK2ltcHFaZXZIang2Tkdqb3FJaVVHZXlzN01mTzNaTVVWRlJXbHFhN01ZRVUrZHZKdmJuUHRxOGV2V3F0cmIyMEtGRGFIL2w4Zkh4cDArZmJ0cTBDZW5iaFlHQmdZR0JhVll3TURCK0dhaXBxZEdDOGE2dXJ0cmEyclZyMTY1WXNRSWEwcU5qYnpSNzkrN1YxZFhWMDlQN1dlK0VRQ0RNUlNjdUxTMU4xdWtUb2J1NysvSGp4OVRVMU5yYTJtZ3hmbUZoWVV0THkrblRwOUVyMDlEUW1KaVl6RktzUUUxTjdlTGlvcXFxYW05dno4TENjdTNhTmJJVnNyT3pyYXlzR0JrWmc0T0RGeTllak5iRWdObXB1Yms1T2xOZlUxTVRGaFoyOXV6WmlJZ0lDUW1KZmZ2MnpiVHJscGFXdWZoTWdQVTZLQXpBY1hIdDJyWGdHSm1VbE5UYzNIem56aDFrWlI4Zm4vdjM3NmVscGFFYjhVNU1USHpURVBLYk5EWTJuajU5dXF1cmE5dTJiYjYrdm1SUnE2MnRMWWxFaW9xS01qVTF6Yy9QUjNkakhSMGRuWnFhS2lnb3VILy9QblNvZ2VYUUZQekZpeGR5Y25JUXN1N2R1eGZzQ3E1ZHUwWk5UVTJXWGNyTnpiMTY5U29iRzF0U1VoTGlXK0R1N3A2VWxHUm1acWFqbzBNV0pxbW9xSUJEQ1NYUXJiYXBxY25iMjl2YjI1dHloUnMzYnZ6MjIyOHpIWXEvNE1TMXRiWFIwZEU1T1RtUlRUblBKWkpIb0tHaEdSMGR0YmEyZnZUb1VWTlRFK2l1ME5UWDE1OCtmWHI1OHVXT2pvN1MwdEpJeWNML2JyaWdvNk5idkhneEV4TlRiVzF0ZW5vNk9IenE2T2pRMDlPenNiRk5XLzdlMGRGaFoyY25LeXRyWUdEQXhzWjI2OVl0WFYxZEhSMmRWYXRXbFpTVVdGaFlmTlBRQ09FdnUrUCtteEFJaEE4ZlBrdzdjMEJHYlcwdERvZUR1dnczYjk2c1hMa1NsQzQwTkRUSGp4Ky9ldlVxWXAzUzFkVjE3Tml4VTZkT29lMnYzcjU5UzA5UHo4M05UV2FkQllDaUpTc3JDNmw4QlJnWkdjazh0TUxDd2hJVEU3LzVib09EZzZkMVlDSVNpVlZWVmNYRnhWSlNVdWp2bmE5ZnY0YUhoKy9Zc1FQZFFYbkxsaTNmM05GUFJGTlRzNmFtQnVZek1ERCttelEyTnRyWjJjRlRJanM3dTR1THk3UmQ3VEIrbUZXclZxMWV2YnExdFhWZ1lPRGx5NWQvOFNpSGdZRXhIeDQ4ZUFDL0xGNjgrUHo1OC8vcjNlM2R1eGYweXROaVltSlNYVjJON2xLRVpuWTkzTkRRMEtkUG55aVhrMVdUMzd0M3I3eTgvTUNCQXhBRFFudUY2dXJxd01CQVpQdUxGeS9ldjM5L1ptYm1wazJieUdwZ3lHaHViaDRkSFpXUWtJQklzN3E2bWl3SUhSa1ptVW1VWDFaVzl1clZLeFVWRmNxT0NUQkpTU2FZM3IxNzk3Um1mdkNNTjYwdHhIK1RLMWV1dExXMTNicDFTMDVPVGw5ZlB5d3NMRGc0K096WnN6KzJOVHdlejhEQXdNSEJZV1ptOXR0dnY2bW9xTkRTMGhvYUdnb0xDNU5GRXlrcEtUTjFpYTJ0cmRYUzByS3lzdExSMFpsMkJRWUdoaTFidHN4eWhlL1lzVU5UVXpNK1BoNktlU2hQOXp6M1B0TitpVVRpdExjVk1nK05ob2FHNXZIang1YVdsalEwTkRrNU9aVHRlcTlkdTVhZm42K3BxWG4rL1BtRkN4Y2lIWnJFeGNXUlR6UStQdDdRME5EZDNiMXYzNzZCZ1lHeXNyS1phZzhpSWlKQUs0WkU5TVBEdy9IeDhVdVdMRGw4K1BCTW4yaDJTQ1JTYUdnb05UWDF0SmFXUTBORGxHVU12cjYrbEdxbmtaR1JscFlXU2dPUHVmRDE2OWNGQ3hiVTFOUVFDSVM1bFBSUVVWRjkrdlNwb3FLaW9xS2lzckxTME5Dd29LQ0FrWkVSa2QzbzYrdkh4TVNNalkwZE9uU0lVamNBR201UFQ4L282R2gwd01qTXpFd2dFQ2pieXk1ZXZIamFoa2VGaFlXMnRyYmMzTnkzYnQzS3k4dEQ2M2pVMWRYaGw3UzB0QnMzYnRqYjIxdFlXS3hldmJxbHBVVlZWUlZ4VmtidmVpNmYrbjkwemYvMS9NQ2htK09XMFJLcmtaRVI1T3FkNTZFYkhSM2R1M2N2OUxaalptWStlUENnc3JLeWpJek1USG5tZ1lFQlNLRE4vbTduUHRwQTZ5Z3lGKzI0dUxpQmdZR1p6R2p6OHZKeWNuS3NyS3dvNzFZTURBeU1memVZWmdVREErUFhvTCsvdnc0RkNKYkIrUFR1M2J2Q3dzS2lvcUtVcnhvWkdlbnE2b0lwd0o4RnRPYWRmUjF2YjIreVRCTWVqNit1cm01b2FCZ2VIZ1lmRkJrWm1iQ3dNUFE2SHo5Ky9QanhJMlhqb1crNmErTHhlQllXbHVIaFlYcDYrcGFXbHBVclY2TC91MlBIRG1scGFSTVRFMGxKeVlHQkFYU2U0dDI3ZDJscGFZcUtpbVNGRGxKU1Vna0pDUzlmdnB4RnNFSWdFTUJud3NYRjVlREJnM3YzN3AzcGdiNnFxZ3JKU1lGaUFCck4xdGZYeDhYRkhUeDRFSjN6a3BPVEN3ME50YlMwakl5TWhBeEllWG01alkyTmg0ZkhYTHIyek1LS0ZTdFdyRmdoSnlmbjRPQXdiWFVMVkxPQk13Y3NxYW1waVlpSWVQejRNUjZQWjJabVZsRlJrWmFXenM3T2Z2WHExZXZYcjkrOGVRTzlpaDgrZkFoeWl1Ym1abmhoVjFkWFoyY25zdVdSa1JGblorZDc5KzR4TWpJYUd4dWo1VEt5c3JKRlJVWHU3dTVwYVduWHJsMkRJd09jT25VS0lpVks2dXZyTXpJeURoNDhpRGpRa2pIdDdRRDhOU2RPWGw1K1ltS0MwaU1VVFdkbko1bUJOdGxkMDluWmFXcHErdWJOR3cwTmpXbHZPbEZSMGNqSXlBc1hMdWpxNnA0NGNjTFcxaGFTQmYrNzRXTEZpaFdscGFWdjNyejUvZmZmaVVUaWdRTUhQRHc4VWxOVEhSd2N6TXpNek16TWtEVW5KeWZIeHNhcXFxcXlzckttcHFhMHRMUmd1WVNFeEtsVHB5SWlJbHBiVytYbDVhZnQ1RFV0ZjlrZDk1OGxPenNiajhkWFZsWjZlbm9xS1NtQjBHZGFYcng0c1g3OWVqbzZ1cytmUDc5NDhRTFJoems3T3c4TURLQXpNa3VXTEJFWEYvZno4eE1YRndjM2JDS1JXRmxaS1NBZ1FDQVFvcUtpS0RjT3VaaWlvaUt5MDhIR3hrWjJ0ZXpZc1dOMkFlWHIxNitqbzZNSkJBSjZZVWRIQjFSRHVydTdnNlhLL3YzNzBkODdYVjFkNGVIaE1qSXkwelltKzhzd05qWkduRjJtTGFURHdQZ1g4K2VmZjE2NWNnVnUzb1VMRjNwNmVuN3pVUkRqQjVDVGs0TU1jbEZSRWFaWndjRDRoVUFpaUxObnozNlhJUDdIb0tHaG1hWFlHaDdZNW1pelNzYTllL2ZTMHRJb2w4TVRHb0s4dkh4WFYxZDBkUFR1M2J0VlZWVlhybHpwNHVLaXFhbTVkKzllWkoycXFxcTh2RHdJWU5QUzBvNGNPVExUVHJPeXNoZ1pHU1VsSldlcWpwaUpucDRlVzF0YkJnWUdzaG9iSm42VGdBQUFJQUJKUkVGVUFJTGZoUXNYb2hmUzA5TlBhL1NTbDVlM2N1VktTbjNBZnhNZkg1L016RXg1ZWZtREJ3K0NrMkpoWVdGZ1lLQ2NuTndzOGNnczRIQTRlM3Y3OCtmUDUrYm14c2ZIUjBWRlFmWWpQRHljekxCemxsbHcrQmNkSGQwczEvYnNEeWRFSWhIWmZtOXY3L0R3OE0vZCswd01EQXdnTmtWa2pJK1BrMW5XUlVkSHU3cTZMbHk0OFBidDI5TmVrRzV1Ym14c2JQSHg4VVZGUlc1dWJoRFFUVTFOTlRjMzE5WFZnWGRDVTFQVDVPU2tsSlRVdm4zN2ZIeDh4c2JHWmhLZzlQWDF2WGp4QWwzVjgrTEZDeTh2TDBORHcrLzltQWpCd2NIUUZJWnlZcHRFSW4zNjlJbXlROWEwVStENStmbEVJdkdiU3JMQndjSDYrdnJPenM2eXNqSXFLaW9EQTRNUEh6N1EwTkE4ZmZvMExpNE9oOE5OYS9lQzhPWExGejgvdjhyS1NtaXd5OGZIdDN2M2JpWW1waWRQbnFpcnE0TkFBUnFLRVlsRVdscmFvS0FnSEE1SGFiVXlFKy9mdjZjOG1FZU9ISEZ6YzZOY2VXUmtaTUdDQlJFUkVaQzJndksvVjY5ZXBhYW1uamx6QnVxUmxpeFpJaW9xU2lRU1g3OStMU0lpWW1scE9WUDVFMEpaV1JuNmk2bXJxd3Y1L1g5MHpmLzEvTUNoZ3lUVmQ5SGYzNDlvVnVaNTZKaVptY0hPNU9EQmczdjI3Sm45SUU5T1RqWTJOdkx3OEh5emNuS09vODJIRHgveTh2TFdyMStQVnBSV1ZGUjRlM3Z6OHZJZVBYcDAyaTMwOXZibTVPUm9hV2xobWhVTURJei9HcGhtQlFNRDQ5ZkEzOThmSElDRmhZWDM3OSsvYWRPbXpaczNVMU5UR3hnWTRQRjR0Q0V3SFIzZDZPZ28vQTZwazU5cnBVNURRL1BOR2dqRVZoZUlpWWx4ZDNlSHVRZE9UazRaR1JrNU9UbktEajQvQUpGSWpJbUo4ZmIySmhLSnBxYW1jWEZ4UmtaR3lzcktscGFXaUhLRm5aMDlNaklTZnVmZzRFRDNraWd1TGs1TFMxTlFVS0NjK0JRU0VpTHJJbVJ1Ym83NFQ3UzJ0bDY3ZHEybHBVVk9UcTZob2VIaXhZdU1qSXk3ZHUxU1ZsYU9qWTBseTB4VlZsYlMwTkNJaVltTmo0OW5aMmV2V2JObTVjcVZlRHplMXRhV2pZMk43QkYvdzRZTjF0YldycTZ1SVNFaE1FR0x3K0VJQklLK3ZyNlRrOU1zMmJmWmdhSzAyN2R2MDlQVGo0K1BVMWJZQUZBM016SXlRazFOemN6TTNOYldCcUhGaVJNbmxKV1ZvV1g0NU9Ra0RRMk5zTEN3a3BLU21KalkrdlhyM2R6Y1BuejRJQzh2bjUrZi8rTEZDd2tKaWI2K1B1U3F5ODNOZFhGeDZlcnFXcmR1bmJ1N081bkhzcFNVVkhwNnVvK1B6OTI3ZHpVMU5VK2RPblgrL0hrSWNhZnRXZzJrcDZkblpHVEl5OHZQeGFMamJ6bHh0TFMwc3hpOUFJV0ZoVWpqYlFSa25qNHpNL1A2OWV0alkyUFhybDFEbTZaTVRFeWdPNGJBQWJTMXRVMUtTaW92TDNkM2Q5KzBhZFBQR2k1R1JrYkk2aU1uSmlidTNyM3I0K016TVRIaDdPeXNxcXI2L1BuelM1Y3VHUmdZS0Nnb1hMcDBDVWwxbFphV1RrNU90clcxd1JVQzUvM2x5NWRCUVVHbHBhWGMzTnpNek16NStma21KaWJHeHNab1E0dS85OFROZnNyK1RTeGR1alExTlJVTzNlVGtaSEp5c3B1Ykc3U1hpb2lJQ0EwTjVlUGpVMUpTMnJadFcycHFLdHJidWErdnI3bTUyY0RBQVBScVJDSVJKZ3l5c3JJS0NncE1UVTNKN25Fbko2ZlhyMStmUDM4K0l5T0RpNHVycXFxcXU3dGJUVTF0OGVMRjA3YVp5OG5Kc2JDd3VIWHJGbUxXTWhPaW9xS3pmeGt4TXpPak96cmo4WGhsWldYb3NFNUZSU1VtSmlZckt5c3JLenVMeE8xdmhKK2ZmOUdpUlYrK2ZJRUN3Yi83N1dCZy9IVlVWRlE0T2pyQ2M4dlNwVXM5UFQwUmJ6YU1uOHZldlh0QnMvTDA2ZFB4OFhGSzJ3QU1ESXgvSUhWMWRmRDB6czdPanBiNy8xMU1URXo4Y0N2RHk1Y3ZUK3RxVUZkWHA2cXFpdnpKeXNwcWFtcXFyYTBkR0JnSWVRWW1KaWIwTEZkTlRZMlJrUkV0TGEydHJhMjN0N2VkblIwT2gxTlFVRUJ2OCt2WHJ6UTBOQk1URStucDZZcUtpaHdjSE4vMVZ0dmEyb3lNakxxNnV1enQ3U203aDB4T1RtWm1abEpUVTAvcjdVZEdhV25wKy9mdnpjM052K3NOL0ZzSkNBZ0lDZ29TRlJWMWRuYUdKVGdjenRuWitjbVRKNVM5bWFCQ2h0SXhBaEpOWk5kaGYzOS9mMzgvK0FwSVNFajgrZWVmeDQ4ZjM3ZHYzNGtUSjdadDIvYk5pM2JhYmM2ZHRyYTJTNWN1UFgvK1hFcEtpb3VMS3pzN3U3cTYyc3JLNnRDaFEzUHBnakdmdlM5ZXZKaXNNQWJCeU1nSUtWRHA3ZTIxdDdjdktTbUI3QUhhTUJXZGNHQm1abloyZHBhUmtYRndjTkRSMGRIVjFiV3lzaG9aR1RseTVBaUpSR0pqWTl1OGViTzh2THlFaElTWW1GaFFVRkJDUW9LMHREVDBEd0xaRnRweDRkT25UemdjRHIydjZ1cHFLaXFxV1VyRlpvRkVJdDIrZmR2ZjMzLzU4dVgyOXZhVUt4UVdGbjc5K25XT3NWNThmRHdySytzM0k5Q1hMMThpQ2hJZUhoNG1KaVo1ZWZuMTY5ZS9lL2V1b0tCQVhWMTk5ckdGZzRQanlaTW53c0xDdXJxNnUzYnRXckZpeGRUVWxKcWFHaDBkSFlqaE9qbzZUcDgrM2RyYXFxK3ZyNnlzYkdobzZPM3QzZFRVZE9uU3BiazhENjlac3dZNlA2S1o2Wkk3ZlBpd2xKUVVTSy80K1BoQWZwR1ZsWldhbXFxb3FDZ3NMSXlzZWZ6NDhlUEhqOC94VFAzWTREYVhhMzVzYkd3bXJ4RjRPWUZBZ0JRV0pZeU1qRCt4TDlVUEhEcEFSMGNIK1l4azZrd3lPanM3Mzc1OVM5bUhqcEk1RGhjek5mRWhZM3g4M01mSHA3Ky9YMFZGNVpzcnozRzBDUXdNUkpleFFVYjM4dVhMdExTMG5wNmVpSUFHUHNMNCtEZ3MrZmp4NDArZnpzREF3TUQ0SmNBMEt4Z1lHTDhHR2hvYWtwS1NrcEtTRUtqZzhmakV4RVEvUDcvUjBWRW5KeWUwQThlcVZhdnUzNy92NnVyS3pzNE9NK0pJRTkrZnd0VFVGR1VVUk1iQXdBQjZGbGxFUklTWGx4ZG1COFhGeFdsb2FFWkdSaWg3T2pRMU5lSHhlTWllSXpBeE1VM2JFWlpFSWhVVUZBUUVCRFEyTnZMeThucDRlR3phdEVsVlZmWHExYXRaV1ZrNU9Ubjc5KzgvZlBqd3pwMDdmMVlLbm91THE2ZW5CK3hNS3lzcnFhbXBqWTJOd2YyaW9xTGl3WU1IZVhsNUJRVUZiR3hzU2twS1I0NGNRVW8wbmo5L0xpUWt4TUxDRWhRVU5EZzRDTHFRYTlldU5UUTArUHI2d2dtRnVSa0lKblYxZFl1S2lnSUNBbmJ1M0NrbUpyWnAwNmJFeEVRREF3TWJHNXUrdmo1OWZmMGZlUE5sWldWek5Da0ZXRmxacTZxcVpHUmtIang0Z0M1dnVubnpKZzhQejhhTkc4R3ljbUppd3RyYSt0bXpaeGN2WGxSVFUzdjY5S20zdDNkVVZGUjdlL3ZXclZ1Ym1wcWNuSndxS2lwd09KeUZoWVdob2VHMFVTSVRFNU9kbloyaW9xSzF0WFZzYkd4SlNZbXpzek5VOEtBcEtDaW9xS2hnWVdHaHBxWXVLQ2lZaXdFUDhIZWR1Rysrc1lNSEQ4TEVQNEtucCtlelo4OGdxUFAxOVYyeFlrVkVSQVJzeXMvUGIyQmdnSVdGNWRXclYxUlVWTXVYTDBkZXhjbkpHUndjSEJJUzR1dnJhMnhzbkplWE44L2g0c1dMRnc4ZlBtUmtaUHpqanorUWZlSHgrQWNQSGtSRVJIUjBkQ3hldk5qZDNSM08wZGF0V3g4K2ZIanIxcTI3ZCs4K2UvYk0xdFlXRVJ0UlUxTWJHUm1abVprTkRRM0Z4OGZmdjMrL3JxNk9nWUZCVzF2YnpNeU1nWUhoenAwN29hR2hSVVZGb3FLaUNnb0swdExTYTlldVJZbzUvckVuN3Q4QkF3TURKeWRuVlZWVlJVVkZRVUZCVDA4UFB6Ky9uNStma0pCUWIyOXZSa2JHZ3djUEFnTURBd01ETjI3Y2VPVElFU1VsSlVqQVBYLytuSXFLYXVQR2pRTURBOUhSMFR3OFBMS3lzczNOelE0T0Rtdlhya1ZFZ1ZBWkJvazVGeGNYSFIyZEsxZXVCQVFFd0FnL2t3SHNkL0hxMWF2WnY0enE2K3ZSZitKd09EQVoyck5uejU0OWU2QVE5c21USjJSZk9zUER3ekJta21uN3RtL2YvaGVyVzRTRmhVR3pNcFBLRUFQajMwZGhZYUdYbHhma2NQbjQrS0M2OSs5K1UvOWFPRGs1TjJ6WVVGdGJTeUFRbmoxN05wZldueGdZR0g4N2lKbmw5dTNiZjNoQ2ZaNDRPRGhBTDR5SmlZbm56NS8vOU41dE1PbUlMaXZ2Nit1TGpZMU5UVTJscGFXVmw1Y3ZLU2xSVlZYZHYzKy92NzkvYm02dXJhMHRrVWdNREF5VWtaRVJFaEl5TURBd056ZlgwTkN3c2JHcHFLaElTVW5wN2UzdDZ1bzZjT0JBV0ZoWVYxY1h1aEhxTngvK3YzNzlHaE1URXh3Y2pNZmp6NTA3QjgwWGhvYUd6cDA3eDhQREEwSHg4K2ZQMzc1OWUrellNWFJiaDJraEVBaGVYbDRNREF4SS80ai9Nbmc4L3U3ZHV3SUNBaEVSRWVpdit5MWJ0aUR1WDFGUlVkbloyY3pNek5UVTFLQjNSenRoMk5uWjBkRFFnT01GTnpkM2UzdDdaV1ZsZlgxOVZWVlZZMk1qTlRYMTd0MjdJVk1FbDFCY1hGeDJkall2TDYrZW5oNWxscW04dkR3bUpvYVptWm1abWZuRml4ZWduZjNlRC9YNTgrZlEwTkNrcENRQ2dhQ3RyWDN4NGtWNmVucHBhV2xQVDA4Ykd4dGZYMTgxTlRWRlJVVktROWFmc3ZmWkdSa1pnVmk3cjYvdnQ5OSs2K25wMGRIUnVYRGhBajA5ZlVORHc5MjdkOW5ZMkVna1VucDZPZ2NIQjlvcVEwRkJRVVJFNU55NWMxRlJVUndjSENZbUptNXViZ0lDQW12WHJvWDZsamR2M3BpWW1KU1ZsYTFkdXhiZC9oVU1Fa0pDUXRyYTJucDdld3NMQ3pkczJJQWV1RjYrZkxsbzBhSnBLMWhtcDZhbXh0WFZ0YnE2bXBlWE56SXlFcFJNVVZGUlZWVlY3T3pzakl5TWZYMTloWVdGREF3TWMybjNrNTJkWFZ0YnE2dXIrODFiV0V4TXpNM05iZlhxMWZ6OC9JaHh6dmo0dUthbUpnME5qYmEyTnJTQ2dpNjM4RURyNnVycTZla0o5VUxRbWhaOUJIeDhmRjY5ZXFXdHJiMXMyYkw0K0hnUEQ0L1IwVkV6TXpQb2paWHcvOWk3ejdnbXRtaHZ3Sk1DU1FBQlFZcUtIUkgxcU5nYmRqM0gzbnN2b05oUUZGSEUzcnRnNzJDaEtnY2JxS2dvS29waXdRb0NTaEVGcExja2hKVDN3Nzd2M053RUlpREhDUDZmRC93bVUxY3FNM3ZXWHR2YmUrN2N1WUdCZ1dGaFlRNE9EZ01HREhqNThpWFpNREV4VVNxVmtwWXhJaTB0cmFDZ2dMVGhLS3RSbzRaeUk5dC9VY2p3d29VTDhnVnhrNU9UU3h2bnE3eWYrY0dEQjh1WGMxYTJiZHUyMGthbzM3ZHYzNUFoUThyOEpINnNZaTlkang0OTZPNUFPVGs1cENvd2NlWEtsYWRQbjNJNEhCYUxKUlFLUTBKQ3hHSnhhWjMwS3ZIbllzbVNKWkdSa1RvNk9qd2VyNmlvNk92WHI0V0ZoWHA2ZXNvVjBNdUYvcldSeVdUcDZla0dCZ2FEQmcwaW45SWRPM1lFQlFYcDYrc2ZPblJJL3J0UG5zTHExYXRidDI0dEVva3VYYnBrYkd5TVdwc0E4QWRDemdvQVZBMEtaVDk4Zkh5MmI5OXVabVoyN05neGhTRmo1cytmSHhzYmUrN2NPWWxFd3VWeXg0d1pvM3hsOGpNa0VrbHBsd0Uwb1ZCb2FXbEpQK3pZc1NNWjFJT1duNTlQTHR1VUtjeXZXYk9tY212Q3ZYdjN0bTdkK3VYTEYwMU56ZG16Wnk5ZXZKaGNVZGVwVStma3laT2hvYUZIamh5NWRldlczYnQzZlgxOVN4eER1dXo0Zkw2TmpVMWlZaUlaWUlXMGhreWFOR25hdEdsMEY2c3VYYnAwNmRLRnBNdjQrZm41K1BqNCtQZ01IVHAwNzk2OU9UazVNVEV4RXlaTStQejU4K0hEaDAxTVRNYU1HWk9ibS92cTFhdkpreWYzNk5IajRzV0xIQTZIVkNBZzZlUU1CbVBMbGkwelo4NmtoN1JvMEtEQitmUG5wMDJiZHVEQWdVR0RCcFhyYW9UTlpsZWdlZ1JKOURFME5KU3ZyMEQ2RTlEVHBOa3VORFIwOHVUSmMrYk1vU2hxK2ZMbG16WnRHakprU0U1T1RxdFdyWUtEZzU4K2ZkcW5UNTgxYTliOE1EdmV5c29xSUNCZzA2Wk5WNjllRFE4UFYvN1FrdVpDTWswYVNsVGZQLzRkM2pqVkRBd01GSjRDM2VveGZ2ejQ5UFQwcFV1WDB0M0l2bno1Y3ZYcVZkSjYyN3QzYjRYNm1TU2ZvMjNidGhvYUducDZlbnA2ZWovemN4RVpHZW5yNjB0R1k1azVjeWI1Qm1WbFpSMCtmRmdvRkM1WXNNRFcxbGErRFl2TDVicTR1RmhiVzY5YXRZb3V5dEszYjkrZ29LREdqUnV2V0xIaSt2WHJVcWxVWDE5Lzl1elpNMmJNb0JQYTdPM3RodzhmZnZMa3lhQ2dvUDM3OTd1NXVaMDdkNjVseTVhLytSdFgxZm40K0hoNGVIejc5bzFrUWpBWWpBNGRPaXhmdm56WXNHR2tXY0hRMEhEbXpKa3paODZNaW9yeTlmVzlkdTNheG8wYnQyL2Y3dS92YjJGaFFYSldyS3lzdG0vZm5wR1I0ZUxpb3FHaDhmVHBVemFiN2VycUdoa1ptWktTa3BxYW1wZVhSMmRXZGVuU1pjS0VDVUtoOFBuejUvZnYzKy9hdGF0eXY4a0t1SGZ2WG1sTmNvUnlOeXpsM2tYQndjRVhMMTVVbU1sa01rTkNRa0pDUXVSbnJsMjc5aGZuck5EbDVRVUN3YTg4TG9CYXlHUXlEdzhQT2hITndzSmkrL2J0djJETWl6OWMzNzU5Mzd4NVEzNE1rYk1DVUNYUUZlTXEvWDUyMmFXa3BJU0ZoWkhwQmcwYXJGbXo1dWYzR1JJUzh1Ky8vMnBwYWJGWUxISzJTVTRYUFR3ODd0eTU4K0xGQzZsVTJyZHZYd2NIQndzTGkvVDA5SU1IRDlhclYyL1RwazFlWGw1NmVucDc5Kzd0MGFNSFJWR2RPM2MrZnZ6NHNtWEx2TDI5TXpJeXBreVpRc1lpNmRxMTYrelpzeDBkSFcxdGJlVmJLbmJ0MnFVd0hxVklKRnExYWhXWjV2UDV3NFlOKy9idG02bXA2Y2FORytuYmg3cTZ1dkh4OGMrZlB5Y1ZLUXdORFNkUG5reEd5MVh0eElrVDBkSFJDeFlzUUFreGNoVzVhOWV1NXMyYnEzZzE5UFgxMzd4NVErNzltNXFhenAwN3QxZXZYdlRTNk9qb0R4OCthR2xwMmRuWkdSZ1lrT29tR2hvYWJkcTBjWEp5K3VlZmYraFdDQU1EQTN0N2V4c2JHMDlQenpObnpwUlk0VUJUVTVNdWc4cmo4WVlPSGZyRHFodnlSQ0xSaWhVcjd0eTVJeGFMTFMwdFhWeGM2RXZ2OGVQSDkrL2YvL1RwMDk3ZTNxNnVydS9mdno5MDZGRGxIcjAweTVZdGs4bGtIQTRuUHo4L0lpS0MzRFkyTURDd3M3T3JYYnMyWFRhRHgrUDUrL3VUYVJNVEUrWHhQaG8yYk9qbjUrZm41emRseWhTRmRxSEN3c0w1OCtlbnBhV1JSREY2TkJQUysyWHAwcVVlSGg3NzkrOG5QeGNyVnF5Z2x4WVhGNzk1ODJiMDZOSGxUYi96OVBUY3RHa1RSVkdqUm8xYXZYbzFuZkNrcWFuNThPSERvcUlpbVV5bXFhblp0R2xUSnljbjFlTTFrK0YrTm16WVlHQmdvTkNocUVTMWF0VlNMbjU4NXN5WmQrL2VMVisrbkxSWERCa3lwTVFCZE1oUGpmeVQvZno1OCtuVHAxdTJiT25vNkxoeDQwWnZiMjhEQTROdDI3YVJ0NG04N1AvKysrL1dyVnYvL2ZmZjhQRHd1blhyS3VSL0tLZURsSllnWW1scGVlWEtsUjgrd1o5bllXRWhYd3hKOWFBMjVmck16NWt6cDhMMVI4dFNCT3NYc0xHeG9jZkhpWW1Ka2M5WktTb3FvcitEcEVsMjBxUkpwWDBtSy9Ibm9uSGp4aUVoSWZRUVRnWUdCbjM2OUZtOGVIRUZSdVFwOGRlR3dXQ2NQSGt5SVNHQk5ETHYyYk1uS0Npb1M1Y3VwTXF2L09ianhvMTcvUGp4dzRjUHlWT3JYYnQycFp4ZEFBQlVQVElBZ0NwSUtwVUdCZ2FTaTdGZmFmWHExWC85OWRjUFZ4cytmUGpjdVhNci9laWpSbzBpdS8zMjdWdlBuajAzYjk3ODlldlgwbForOSs3ZGpSczNWTzh3SkNURXdzSWlKQ1JFOVdvSERoeVlNbVhLMnJWcnZieThvcUtpcEZLcDZ2V2pvcUkyYk5qdzZ0VXJtVXlXbXBxNmZQbnl3TUJBUHA4L2NlTEV1M2Z2a25XeXM3T0ZRcUZFSW1uWHJwMkZoVVczYnQwQ0F3UGxkeUlVQ2hWMisrM2J0K2ZQbjZzKzlLOGtGQXFkbloyM2J0MHFQL1BJa1NPZE9uV2FObTJhU0NTU1NDUlBuandwNzI3RHdzSlV2TUlTaVVRaWtaUnhWNy9KRzNmNDhHRUxDNHZNek13eWhsMGFpVVFpRkFwLytDeVVWZGJQUlVKQ1FuNSt2b29WQ2dzTGxXYytmdng0d1lJRmdZR0JBb0dndEEwTENnb3VYcnpvNit0TEh2NG1iMXgxOWYzNzk1RWpSeTVhdE1qTnplM09uVHZaMmRtcTErZnorUmN2WHFTLzZaY3VYU0svd3pkdTNKZzBhVkp4Y1RHOVc1bE1kdkxrU1FzTGk1WXRXODZlUGJ1Z29JRGVDZm40aWNYaTJiTm54OGJHcWpoY1VGQ1FoWVZGY0hDd2luVlNVbElzTEN5T0hUdW1PdkxnNEdBTEN3dlN6RjBWZVhoNERCdzRjT0RBZ1JNbVRGQjNMQUQvcmNMQ1FoY1hsNEgvbjVPVDA1L3ptNnhlUXFGd3hJZ1I1R1ZYY1ZJTkFMOFBWMWRYOHAxVk9KWDk5Y3AxWFNhVHlkcTNiNzkvLzM0eS9mSGpSd3NMQy9ya1h5YVR2WHo1OHUvL2I5U29VUjRlSG1UKzh1WExlL1hxdFczYnRyaTRPT1VBN08zdHg0MGJsNXljckxBb0pTVmwyclJwMGRIUkN2UEpJTG5sZVpheThQQndUMC9QMGk1a3BGSXBmVEtzZ3BlWEY2bWZGeFVWTlgzNjlCSTNXYkprU2FkT25jb1ZHeWg3Ly83OUQwOGgrSHkrV0N3dWJhbFVLbFd4VkJscFV5SlhIRnUzYmgwM2JseGdZR0JwRjdBRkJRVyt2cjRaR1JtVmRYUjNkM2NMQ3d2NkU3VjQ4ZUllUFhySXI3QnMyVEx5dFJvNGNPRDgrZk8vZlBtaVltOGlrVWdrRXBYOTZMUjM3OTRwZjkxK0tESXkwc0xDSWl3c3JMd2JGaGNYdTdtNXFUaGljWEZ4V1g2ZHVuYnR1bTdkT3BsTTV1am9lTy9lUGVVVjR1TGlMQ3dzenA4L3Izby9RcUhRM2QyOUFnMDE1UE9UbEpRa2s4bVNrNU5kWEZ4S2F6VjYrUEJoSlo0YmI5MjZ0YlJmbSt2WHIxdFlXSHo4K1BHSE83RzB0Tnl3WWNQUEIxUGV6M3lsSSs5eUdWdXdLL3pTNWVibXhzZkhxMzRUSlJKSllXRmhabVptUmtaR1dUNU9sZnZTU1NRUzFRZXRsRitiN096c0h6YlVBd0Q4NFJpcVI0OERBQUI1NUJTMkxFUHcvb0pJRkhwRS9mNktpNHZwY1UrZ0NzRWJWMFhoamZ1dlZlQVZGb3ZGbFRLU3RGZ3NackZZNmlxSi8ydWNQWHVXREtLbnA2ZW5QSnJlenhPTHhlUi9lbW5qZ3NOL2djbGtzdG5zMytFODZ2ZVJuSnk4YnQyNmxKUVU4ckJidDI3T3pzNlZPT1E4cUhibzBDRlNEWEhreUpIMCtHNEE4TnR5YzNNalBiTVhMMTVjS1lNdC91YUVRaUdwakZpaW9xSWlKcE5adFU3NEpSSUpUZ09xcTZyWVNBWDRWZ0lBQU1EdkEyMWhBQURsOFB0Y2dmOCtrWlJkMVdwTkF4cmV1Q29LYjl4L3JRS3ZjR1hkaDhiOTdJcVJTcVdrQTZWRUlsRjNMSDg2TnB2TjRYQlVsTXYrUTd4NDhXTHo1czFrcURLS29pWk1tREJqeG96cW5ZNzJ1eGsyYkJqSldRa09EcDQ5ZXpiK2RRTEFiMFZGd2dvOW9HM1ZnbHZqMVZoVmJLUUNmQ3NCQUFEZzk0SDJiZ0FBQUFBQXFNN0k0R0lpa1VqZGdjRC9FSXZGWXJHWXorZnplTHlxZU11dFVuaDZlbDY0Y0lGTTgzZzhaMmZuamgwN3FqdW9QMDZEQmcxYXRtejUvdjE3UHA4ZkVoTHl6ei8vcURzaUFBQUFBQUFBQUlBL0RqS2dBUUFBQUFDZzJoS0pSSGw1ZVVoWStRM0paREkrbjUrYm0vdW5WYjRSQ29YcjE2K25FMWJxMUtsejVNZ1JKS3lveTVBaFE4akU5ZXZYMVIwTEFBQUFBQUFBQU1DZkNEa3JBQUFBQUFCUVBSVVZGUlVXRnFvN0NsQkZLcFhtNWVYUjQrTlVlOSsvZjErOGVQR3paOC9Jd3k1ZHVodytmTmpVMUZUZGNmMjVldmJzV2FOR0RZcWk0dUxpWW1KaTFCME9BQUFBQUFBQUFNQWZCemtyQUFBQUFBQlFEUlVWRmZINWZIVkhBV1hDNS9NTEN3dGxNcG02QS9sdkJRVUYyZG5aSlNjblV4VEZaREpuelpxMWZ2MTZMcGVyN3JqK2FDd1dhOUNnUVdRYXBWWUFBQUFBQUFBQUFINDk1S3dBQUFBQUFFQjFJeGFMa2JCU3RZaEVJckZZck80by9pdnA2ZWtyVjY0OGVQQ2dRQ0NnS0VwSFIyZkhqaDNqeDQ5WGQxeEF5UThQZFAvK2ZmeHVBQUFBQUFBQUFBRDhZc2haQVFBQUFBQ0E2dWJQR1d1bU91SHorZFd5MUVwZ1lPQzhlZlBldkhsREhuYm8wT0hFaVJPdFdyVlNkMXp3UDR5TmpUdDI3RWhSVkhGeDhhMWJ0OVFkRGdBQUFBQUFBQURBbjRXdDdnQUFBQUFBQUFBcWsxUXFGWWxFNm80Q3lvMjhjUndPUjkyQlZKcjA5UFE5ZS9iUTJTcGFXbHB6NTg3OTU1OS8xQjBYS0JvNmRHaEVSQVJGVWRldVhSczVjaVNEd1ZCM1JBQUFBQUFBQUFBQWZ3cmtyQUFBQUFBQVFMV0NJaXRWVjNYS1dibCsvZnJwMDZlRlFpRjVhR1ZsNWVqb2FHaG9xTzY0b0FRZE8zWTBNakpLVDA5UFNVbUpqSXhzMjdhdHVpTUNBQUFBQUFBQUFQaFRJR2NGQUFBQUFBQ3FGZVNzVkYxaXNWZ3FsVEtaVlhzUTIram82Q05IanNUR3hwS0hQQjdQeHNabThPREI2bzRMU3NWZ01JWU9IZXJ1N2s2U2paQ3pBZ0FBQUFBQUFBRHd5eUJuQlFBQUFBQUFxZyt4V0N5VHlkUWRCVlNjV0N6VzFOUlVkeFFWbEphV2R2TGt5YkN3TUhwTzY5YXRIUjBkall5TTFCb1gvTmpBZ1FQUG5qMHJsVXFmUEhtU2xwWm1ZbUtpN29nQUFBQUFBQUFBQVA0SVZidjdHZ0FBQUFBQWdEeUpSS0x1RU9DblZORjNzS0NnNE1TSkV6WTJOblRDQ29mRFdiQmd3YzZkTzVHd1VpWG82dXIyNjllUG9paVpUT2JuNTZmdWNBQUFBQUFBQUFBQS9oVElXUUVBQUFBQWdPcWppbVk4QUUwcWxhbzdoUElSaThVQkFRR3paczBLQ0FnUWk4VmtvSmtCQXdhY1BuMTYyTEJoNm80T3ltSDgrUEZrSWpnNE9EYzNWOTNoQUFBQUFBQUFBQUQ4RVRBMkVBQUFBQUFBVkIvSVdhbnFxbGJPeXNPSEQ5M2QzVk5TVXVnNUhUdDJ0TEd4cVYrL3Zscmpnb293TXpQcjFxM2I0OGVQeFdMeHYvLytPMnZXTEhWSEJBQUFBQUFBQUFCUS9TRm5CUUFBQUFBQXFvK3FsZkVBVlZSeGNmSDkrL2NEQWdMaTQrUHBtVTJiTnAwM2IxN0xsaTNWR2hyOGxBa1RKangrL0ppaXFHdlhyazJZTUVGTFMwdmRFUUVBQUFBQUFBQUFWSFBJV1FFQUFBQUFnT3FEd1dDb093VDRLVEtaVE4waHFKS1hsM2Y5K3ZYcjE2OW5aMmZUTTJ2WHJqMWp4b3hldlhxcE5UU29CQllXRmxaV1ZwR1JrUUtCNFByMTYvUm9RUUFBQUFBQUFBQUE4QjlCemdvQUFBQUFBQURBRHlRbkovdjcrNGVFaEloRUlucG1vMGFOeG80ZDI2dFhMeGFMcGRib29OS01IejgrTWpLU29xaC8vLzEzMUtoUkdob2E2bzRJQUFBQUFBQUFBS0E2UTg0S0FBQUFBQUJBNWJ0eTVZcVptVm43OXUwVjVyOTU4OGJMeTJ2dDJyWGEydG9xTms5TFM0dUtpbXJldkxtSmlVa0ZqaDRaR1ptWm1kbXpaMC9sTys3djNyMUxUVTN0MXEwYnhqMHBvNWN2WHdZRUJEeC8vbHgrWnR1MmJjZU1HYVA4L2tKVjE3WnQyNlpObThiR3h1Ym01dDY2ZFd2bzBLSHFqZ2dBQUFBQUFBQUFvRHBEemdvQUFBQUFBTUFQQ0FTQ2dvS0Nnb0tDL1B6OHZMeTgzTnhjOGpjek16TXJLeXM3TzN2bHlwWE5taldqMTgvT3p0NnpaMCtyVnEyVWN4cmk0K1B2M2J2SFpyTzNiTm1pNG9nUEh6N2N2WHUzcTZ0ckJYSldZbUppRmk1YzJMMTc5Mzc5K2lrc0tpZ29jSEJ3TURFeDZkKy9meG4zVmxCUUVCOGZyMklGRG9kallXRlIzaUIvZjBsSlNmZnUzUXNORFUxSlNhRm5NcG5NWHIxNlRadzRzWDc5K21xTkR2NUQ0OGVQMzdwMUswVlJseTVkR2p4NE1KUEpWSGRFQUFBQUFBQUFBQURWRm5KV0FBQUFBQUFBL3RmMzc5L1hyMS9QNS9PRlFpR2Z6eGNJQklXRmhWS3BWR0UxTnB1dHE2dXJwNmVucjY5ZnExYXRnb0lDK2FVWEwxNFVpVVIyZG5iSyt4OHhZc1NqUjQ4aUl5UFQwdEpVNUtPa3A2ZFRGR1ZvYUZqZStJdUxpemR0MmlRV2l4czJiSGo1OG1YNVJZTUhEL2J6ODh2THkrdmN1YlBDSWtORHcvYnQyM3Q3ZXl2c1RVTkRvMVdyVmlVK0VWcjkrdlV2WHJ4WTNqaC9XOSsvZnc4SkNRa05EVTFJU0pDZnorUHhCZzRjT0diTW1BcThLVkMxZE8vZXZXN2R1bCsvZmsxTFMzdnc0RUh2M3IzVkhSRUFBQUFBQUFBQVFMV0ZuQlVBQUFBQUFJRC9aV1JrcEsrdmIyaG9xS09qdytQeHRMUzBkSFIwdm4vLzd1dnJhMnhzdkc3ZE9sTlRVMTFkWFIwZG5kTDJrSmVYNStmbjE3Tm56OWF0VzFNVU5XWEtsT1RrWlBrVnBGS3BUQ1liUDM2OC9Nd1JJMFlzVzdhTWZ2aVJqU2w5QUFBZ0FFbEVRVlQ5KzNlS29yUzB0QW9MQzhzU05wdk41bkE0VXFsMHg0NGRzYkd4eHNiRzE2OWZKMGtuOURxTkdqWHk4UERRMGRGNSsvWnRlSGk0L09CRUxWcTBhTm15NWJsejUwaDRJcEdJdytFd0dBd2VqN2Q5KzNhS29od2NIRHAwNkVCUjFLTkhqNDRlUGJwejUwNHpNek9Lb2x4ZFhkUFMwc3I4NnY2K3NyT3pRME5ENzkrLy8vSGpSL241REFhalRaczIvZnIxczdhMjVuSzU2Z3NRZmgwR2d6RnUzRGhYVjFlS29ueDhmSkN6QWdBQUFBQUFBQUR3MzBIT0NnQUFBQUFBd1A5aU1CZ2tTNE4yOGVKRmYzOS9QVDI5UllzV3RXdlhqcDR2a1VqOC9QejY5ZXRuYkd3c3Y3NjN0M2RoWWVIOCtmUEp3MkhEaHVYbjU1UHA4UER3NzkrL0R4Z3dnTWZqS1J6WDB0SlMvaUZKQkJrelprd1p3eDQxYXBTam8rUEdqUnVEZzRNblRacTBkT25TK2ZQbnMxaXNQWHYyY0xsY3FWUWFGeGQzOU9oUk5wdnQ0ZUh4OGVQSHJWdTNidG15cFZXclZ2STdDUTBOcFNqcXpwMDdMaTR1cDA2ZElpUCt2SHIxaXFJb1UxTlRjM056TXZBUVJWRm1abWJrb1k2T1R0WE5XU2txS25yNzltMWtaR1JrWk9Ubno1OWxNcG44MGthTkd2WHQyN2RmdjM0MWE5WlVYNHlnSHYzNzl6OTM3bHhXVmxaaVltSkVSRVRIamgzVkhSRUFBQUFBQUFBQVFQV0VuQlVBQUFBQUFJQ1N4Y2ZINzk2OSs4V0xGOE9IRDErOGVMR3VyaTY5Nk51M2IrdlhyMy96NXMzcjE2OTM3TmhCejA5TlRmWDA5Qnc5ZW5UanhvMFRFaEkyYmRxMFlNRUNVcUVrTlRYVjI5dGJVMU56MHFSSlJrWkdGRVdKUkNJMm04MWtNcFVQblpHUm9hMnRyVkNMUllYbXpadS9mdjA2T0RoNDRzU0pTNVlzb1NqS3pzNXU0Y0tGKy9mdmQzWjJQbnIwNklVTEZ3NGZQanh0MnJSNjllclZybDNiMzk5L3hZb1YvdjcrOHRWV1ZFaFBUNCtQajZjb0tqTXpreng5Rm90RlVWUVp5OEQ4UGlRU1NYUjBOTWxUaVk2T0ZvdkZDaXNZR2hyMjZkTm53SUFCOWV2WFYxT01vSDRzRm12czJMRW5UcHlnS01yWDF4YzVLd0FBQUFBQUFBQUEveEhrckFBQUFBQUFBQ2pLenM3MjlQVDA4dkpxM3J6NW1UTm5XclpzU1MrU3lXVCsvdjZIRGgyU1NDU0xGeStlUEhteS9JYjc5dTNqY3JsejU4NmxLT3JJa1NQdjM3OG5vd2pKWkxJdFc3YncrZnhkdTNhUmhKVzB0RFI3ZS91aFE0ZE9telpOT1lEMDlIUXpNek03Tzd0eWhlM2c0TURsY3E5Y3VVSWU5dXJWcTM3OStwY3ZYOWJWMVpWS3BhNnVycU5IajA1S1NxSW9xbVBIamcwYk5yeDkrelpGVVZ3dWQrREFnYXIzdkdmUEh2bUhLMWFzb0tkLzg5eU80dUxpK1BqNFQ1OCt4Y1hGZmZyMEtUNCtYaVFTS2EvRzVYS3RyYTM3OXUzYnBrMmJFck9JNEU4emVQQmdMeSt2Z29LQzkrL2ZSMFpHV2xsWnFUc2lBQUFBQUFBQUFJQnFDRGtyQUFBQUFBQUEvOGZaczJkUG5EZ2hGb3RyMTY1dGJtNU83bHNYRkJUazUrZm41ZVhsNXVaS3BkTDI3ZHM3T1RrMWJOaFFmc1BIangrSGhvWTJiOTdjM2QxZEtCU0dob2FPSERtU0RQcHo2dFNwaUlpSVJZc1drWm9yRkVVWkdSblZxRkhqMkxGam5UdDNKcVB3MEFvS0N2aDh2c0tRUTJVUkdSbDU3OTQ5THBkTHozbjA2QkdaNEhLNWlZbUorL2Z2bDE4L0tDaW9xS2hJWDEvL2h6a3I5dmIyYmR1MkpjL3g1TW1UVzdac3FWdTNMa1ZSaHc0ZFNrOVBMMitjL3ltQlFQRDU4MmVTb1JJWEY1ZVltQ2lWU2t0Y2s4MW1XMXBhdG1uVHBrMmJOcGFXbGhvYUdyODhXUGg5Y1RpY2NlUEd1YnU3VXhSMS9QanhvMGVQcWpzaUFBQUFBQUFBQUlCcUNEa3JBQUFBQUFBQS80ZVptWmxZTE5iVjFlVndPRWxKU2ZyNituWHExR0V3R01IQndmbjUrVVpHUnZiMjluLy8vYmZ5aHFhbXBqd2VMek16OCtuVHA1OC9mOWJUMDF1d1lBRkZVWGZ1M0RsMTZ0VEFnUVBsUzZvd21jd1ZLMWJNbkRsei9mcjFaOCtlMWRUVXBCZGxaV1dSUWl3blQ1NHNTOEJUcGt6UjB0SWkwelZyMXJ4NTgyYlpuK3lxVmFzaUl5UEpORW5IRVFnRUZFWGw1K2RuWjJlVEFZQW9pcXBidDI2TEZpMG9pa3BJU0tBb3FsR2pSdWJtNWhSRjZlcnEvdnFjbGFLaW9yUzB0UFNTbEZoRFJRSEpVN0d5c21yZXZEbUh3L2tsSVVPVk5ITGt5SUNBZ0p5Y25JU0VoTkRRMEY2OWVxazdJZ0FBQUFBQUFBQ0E2Z1k1S3dBQUFBQUE4SHRKVFUwbEUzbDVlV1BIamkzWHRnY09IT0R4ZUQ4WlFPL2V2VU5DUXJTMXRjbkRvcUtpUzVjdXVidTdTeVFTR3h1YktWT204SGk4ZmZ2MjVlZm5PenM3eStlYU5HN2MrUDc5K3hSRitmbjU3ZDI3ZDhtU0pYcDZlcjYrdnZ2MjdhTW9LaVltWnVMRWlVS2hVQ0FRRkJVVmtkUVFpcUkrZi81ODl1eFpXMXRiZWo4U2lZU2lxTmpZMk5qWTJMSUVQR1hLRkRKUnUzYnR2THk4Ky9mdkh6aHc0SWRiclZtenBsMjdkblhyMXVYeitmUis2QVFVa20zVHJGa3pCd2VITXI5eWxVQXNGcDgrZlZvb0ZKS1hTQ2dVMHE4WW1TNG9LQ2pYRGpVME5CbzJiTmlrU1JOemMvTW1UWm8wYnR4WS9pMERVRUZUVTNQR2pCbHVibTRVUmJtN3UvZm8wUVBqUmdFQUFBQUFBQUFBVkM3a3JBQUFBQUFBd084bExTMk5UTWhrc3NMQ3duSnR5K2Z6Zno1bmhjVmlrWVFWa1VoMDdkbzFEdytQN096c0VTTkd6Smt6eDhEQWdBVEc0WEI4ZlgyVGs1TjM3dHhKWnRLK2ZmdDI5T2pSTGwyNkRCa3loS0lvYzNOekZvdGxabWFXbjUrZm5wN2VyMTgvZlgzOWp4OC92bnYzYnZueTVmcjYraWRPblBEdzhPalRwdytwWEVKUlZNT0dEVU5DUXNvUzZvb1ZLeUlqSStraUswdVdMQ0VqL256OStuWFdyRmxtWm1ZbGJoVWJHK3ZqNHlNVUNpbUtXcng0TVQxLytmTGxBb0VnS2lyS3o4OXYzcng1cHFhbWVucDZaTkhhdFd2SjNYcVNUek43OW13R2cwRVNldXJWcTFmUlY3b0VZckg0MHFWTEZkNWNSMGRITEJZM2FkS0VUbEpwMEtBQlhTMEdvTHorL3Z0dmYzLy81T1RrdExTMGE5ZXVqUmd4UXQwUkFRQUFBQUFBQUFCVUs4aFpBUUFBQUFBQVVKU2JtM3Z6NWswdkw2K3NyS3dSSTBaTW16Yk54TVNFTEpMSlpBS0JZTUtFQ1NLUnlNZkhaL2JzMmZ2MzcyL1VxQkZaS3BGSU5tM2F4R1F5bloyZHlaejI3ZHMvZVBDQXpXYTd1Ymw1ZVhsdDJMQkJVMVB6MEtGRDc5NjlHekpraUxhMnRwYVdWbEJRVUkwYU5laWpNeGdNdXNxTGFvV0ZoZklieXV2ZXZYdXJWcTFLWFBUNDhXTWZIeC9sK1gzNjlDRzFKZno4L0t5dHJTMHNMQ2lLZXZYcUZVVlJBd1lNYU55NE1VVlIwZEhSdDIvZkhqMTZkSzFhdFVoK1RIRnhjVmxDclVSY0x0ZW9KQ1ltSmhvYUdyODRHS2plbUV6bXJGbXpObS9lVEZIVWhRc1gvdm5uSHk2WHErNmdBQUFBQUFBQUFBQ3FEK1NzQUFBQUFBREE3OFhFeENRcUtvcWtidEFWUk1xb3ZPdVhhUHYyN1ZldlhwVktwUlJGTldqUTRNT0hEdzRPRG9ML2o1UW5vYVdrcE15ZE8zZjM3dDFXVmxaa2NLSlhyMTROR2pUbzNyMTdTVWxKaVltSjA2ZFA3OUtsQzBWUkJRVUZYQzVYZVdBYWEydHJhMnZyaW9WYVVGQlFXczdLaHc4ZjZPR0hGTVRFeEpUOUVCWVdGdTd1N21abVpycTZ1aVJKNWZidDIwT0hEaVZWWVhyMzdsMVVWRlN4NEV2RVpyTm56cHpKL2Y5NFBCNlB4K053T1BRY0VnYkFMOU90VzdlbVRadkd4c1lXRkJSY3ZIaHgyclJwNm80SUFBQUFBQUFBQUtENlFNNEtBQUFBQUFEOFhreE5UY21FcnE1dWllVkFWTWpMeXlPRDEveU1aczJhc1Znc0V4TVRRME5ETFMwdEhSMGQ4amM0T0ZoWFY5ZmUzcDdINDJscGFXbHJhM081M0pTVWxDMWJ0dGpiMjN0N2U5ZXRXL2ZXclZzVVJkMjRjZVBXclZ1bXBxWm1abVoxNnRRaHUvMzY5U3Y5MUVwMDdkcTExNjlmbHpISURoMDZEQnc0TUM4dnIzNzkraVd1Y1Bqd1lUSjhqektTamxORzJ0cmFMVnEwS0cxcGFjTVBWUmlielo0d1lVTGw3aFBnSjgyYk44L1IwWkdpS0g5Ly82RkRoOWFzV1ZQZEVRRUFBQUFBQUFBQVZCUElXUUVBQUFBQUFQZy9SbzBhTlhyMGFJcWlIajE2MUtKRkN3TURBektmakpJelpzd1lpcUtpb3FKcTFxeHBhbXJhcWxVclUxUFRoSVNFdW5YclVoUzFZc1VLTnB2ZG9FR0R1blhyeW85VEk1VktZMkppMnJWclYrSVJ4V0l4bTgxKy8vNzk3ZHUzeXhpa3RyYjJnQUVEOHZMeTlQWDFTMXpoOE9IRHBZME5WRnhjWEZCUW9LT2pVNVlEclYrLy92NzkrL1JEa2hJMGUvWnMrWVNZZmZ2MnRXL2Z2b3lSQTFRNUxWdTI3TlNwMDdObno0cUtpanc5UFJjdFdxVHVpQUFBQUFBQUFBQUFxZ25rckFBQUFBQUFBUHdmSkJ2ajlPblRKMDZjK091dnYwNmRPcVZRc0VRZ0VEZzVPUlVVRkN4WXNHRHMyTEd0VzdkdTNibzFXZFN2WHo5NnRieTh2T2pvYUM2WDI3cDE2MmZQbnVYbjU3ZHQyN2JFSXpvN08zTzUzTTJiTjY5YXRhcnNjV1ptWmxJVXBhZW5WK0pTSnljbjVYR0lGUEI0dk5JcTJmRDUvUHYzNzhmRXhQVHMyVk8rbEV0Y1hGeElTTWp3NGNQbFMwM1VybDI3N0dFRFZFVzJ0cllSRVJFeW1lekdqUnRqeDQ1VlhUTUpBQUFBQUFBQUFBREtDRGtyQUFBQUFBQUEvNGRRS055eFk4ZU5HemRhdDI2OWMrZE81UkYyZUR6ZThlUEgxNjVkdTJmUG50dTNiNjlmdjU0VVdSRUtoZEhSMFZGUlVSOCtmSWlLaXZyeTVRdEZVWFBuem0zZXZQbWhRNGZZYlBhQUFRTktQR0phV2hxZnp5OXZuTisrZmFNb3lzaklxTVNsWThhTW9ZY2xLdEhObXpjVmhpS1NTcVVmUDM1OCt2UXBHUXlGb2lnT2gvUGd3UVA1ZFlLQ2drSkNRa2FPSEdsdWJsN2VnQUdxTGpNenMvNzkrOSsrZlZzcWxaNDVjMmIxNnRYcWpnZ0FBQUFBQUFBQW9EcEF6Z29BQUFBQUFNRC9pbzZPWHJkdVhXSmk0dkRodzFlc1dDRmZxa1FzRnRQRC9kU3BVK2Y0OGVPblRwMXlkM2VmT25YcXNtWExoZzBiRmhZV1J1NWtHeHNiVzFsWlRaZ3dvWFhyMW5YcjFuVjJkbzZOalowN2QyNnRXclhJNW13Mm00elJRekpGdm4vL2JtRmhVZDVRLy8zM1g0cWlMQzB0UzF6YXVYUG4wc1lHb3ArcGZNN0syN2R2SFJ3Yzh2UHpLWXJTMU5SczM3Njl0YlcxdGJWMWVhTUNxSzZtVDU4ZUVoSWlrVWdlUG53WUV4TlRnZThzQUFBQUFBQUFBQUFvUU00S0FBQUFBQURBLzNqLy9yMnRyYTJHaHNhNmRldUdEQmxDVVZSd2NQRExseSsxdGJWemNuSStmZnJVcDA4ZmVtVTJtMjFuWjllcVZhc05HelpzMmJMRnpNeXNTNWN1cTFldmJ0ZXVYYjE2OVNpS2tzbGtvYUdoenM3T1g3OStIVHAwNk96WnMrbHR5UW83ZHV5d3RMU01pb3JLenM1dTBhS0Zpc0QyNzkrZmtKQ2dwYVdscGFYRjRYQkVJbEZVVkZSY1hKeXhzWEhYcmwxTDNPVGh3NGVmUG4xU3NVK0ZwVTJiTnRYWDErL1RwNCsxdFhXblRwMTRQQjVGVVZldVhDRlpMTFRvNkdpS29xNWZ2MDduM3hCRGh3N1YxOWRYY1RpQXFxNVdyVm9qUjQ3MDkvZW5LT3JRb1VOdWJtN0tSWmdBQUFBQUFBQUFBS0Jja0xNQ0FBQUFBQUR3UDVvM2J6NXUzTGdSSTBZMGJ0eVl6QkVJQkFFQkFXUzZhZE9tdHJhMkNwdDA3OTc5M0xsemtaR1JiZHUycFNocXhJZ1I5S0tvcUNobloyY09oN05peFlxeFk4ZktielZnd0lCSGp4NkZoWVhkdTNlUHlXUzJhZE5td29RSktnTGpjcmtSRVJFU2lZU2V3K1B4dW5idGFtOXZ6K1Z5Uzl6RXg4ZEg5UTMxNHVKaXVtd01PY1NsUzVjVTFybHc0UUlaNFVnZWc4SHc4ZkZSbU5tMWExZmtyRUMxTjJuU3BCczNidkQ1L05qWTJLQ2dJSkxaQmdBQUFBQUFBQUFBRllhY0ZRQUFBQUFBZ1AvQlpESWRIQnprNTR3WU1XTDQ4T0hGeGNVc0ZvdkZZcFc0VmUzYXRXdlhycTA4djBXTEZydDM3Mjdac21YTm1qVVZGbWxxYW03ZnZyM3NnYzJmUDMvKy9QbGtmQ0t4V0V4U1RGUnZjdmp3WWRWakErM2J0Ky9LbFN1cWQzTHg0c1d5QndsUTdXbHJhOCtZTWVQbzBhTVVSWjArZmRyYTJscFBUMC9kUVFFQUFBQUFBQUFBVkdGTWRRY0FBQUFBQUFEd1cyTXdHSnFhbXFVbHJLaG1iVzJ0bkxEeU05aHNOcGZMVloyd01talFvTEN3TU5VSkt4UkZMVnUyTERRMHRCSmpBL2dUREJzMnpOemNuQlJoSXNrckFBQUFBQUFBQUFCUVljaFpBUUFBQUFBQXFGWVlEQWFialpxYUFQOEpCb094ZlBseUpwTkpVVlJvYU9qcjE2L1ZIUkVBQUFBQUFBQUFRQldHbkJVQUFBQUFBQUFBZ0xKcTJMRGg2TkdqeWJTcnEydHhjYkc2SXdJQUFBQUFBQUFBcUtxUXN3SUFBQUFBQUFBQVVBNVRwMDZ0VmFzV1JWR3BxYW5lM3Q3cURnY0FBQUFBQUFBQW9LcEN6Z29BQUFBQUFGUWZEQVpEM1NIQVQ4RTdDRlVDaDhOWnVuUXBtZmJ6ODB0T1RsWjNSQUFBQUFBQUFBQUFWUkp5VmdBQUFBQUFvUHBBeGtOVngyS3gxQjBDUUptMGI5KytWNjllRkVWSkpKSjkrL2FwT3h3QUFBQUFBQUFBZ0NvSk9Tc0FBQUFBQUZCOU1KbTR4cW5ha0xNQ1ZjaUNCUXUwdGJVcGlvcUtpcnA5KzdhNnd3RUFBQUFBQUFBQXFIclFuZ3NBQUFBQUFOVUhtODFXZHdqd1UvQU9RaFdpcTZ0clkyTkRwaytkT2xWUVVLRHVpQUFBQUFBQUFBQUFxaGprckFBQUFBQUFRUFdCakljcWpjRmdvTTRLVkMwREJ3NjB0TFNrS0Nvdkw4L1YxVlhkNFFBQUFBQUFBQUFBVkRISVdRRUFBQUFBZ09xRHlXUWk2YUhxNG5BNDZnNEJvTnlXTDE5T1JpVUxDd3NMREF4VWR6Z0FBQUFBQUFBQUFGVUpjbFlBQUFBQUFLQmFRZDVEMVlYM0Rxb2lNek96R1RObWtPbmp4NDhuSkNTb095SUFBQUFBQUFBQWdDb0RPU3NBQUFBQUFGQ3RhR3Bxa3BvSFVMWGdqWU9xYTl5NGNhMWF0YUlvcXJpNGVNdVdMU0tSU04wUkFRQUFBQUFBQUFCVURXZ1FCQUFBQUFDQWFvWEJZR2hyYTZzN0NpZzNIbytuN2hBQUtvakJZS3hhdFVwTFM0dWlxSzlmdng0NWNrVGRFUUVBQUFBQUFBQUFWQTNJV1FFQUFBQUFnT3FHeldZakFhSnEwZGJXUnBFVnFOSU1EQXlXTGwxS3BtL2R1dlhvMFNOMVJ3UUFBQUFBQUFBQVVBV2dUUkFBQUFBQUFLb2hMcGRMYWg3QTcwOUxTMHRUVTFQZFVRRDhyQjQ5ZXZUcjE0OU03OXUzTHpVMVZkMFJBUUFBQUFBQUFBRDg3cEN6QWdBQUFBQUExUk9IdzlIVjFVWDFqdCtjdHJZMmg4TlJkeFFBbFdQUm9rVzFhdFdpS0VvZ0VHelpza1Vpa2FnN0lnQUFBQUFBQUFDQTN4cGFid0VBQUFBQW9OcGlzVmg2ZW5wSWlmZzlhV2hvNk9ycW9zSUtWQ2RjTHRmRnhZWEJZRkFVOWVuVEp3OFBEM1ZIQkFBQUFBQUFBQUR3VzBQT0NnQUFBQUFBVkhOYVdscjYrdnJhMnRwc05sdmRzUURGWXJGNFBKNit2cjZPamc2THhWSjNPQUNWek5MU2N0S2tTV1Q2MHFWTHIxNjlVbmRFQUFBQUFBQUFBQUMvTDlhR0RSdlVIUU1Bd0I4blBEeThzTENRbEEydmdIdjM3dDIvZjc5MjdkbzZPanFWSFpvcXljbkptWm1aTld2V1ZGNlVtWm1wcGFYMXd6MjhlZlBtOWV2WFRabzArVzhDVk9YbmcvOFpiOSsrTlRZMkpqMXVLOERIeHljOVBiMVJvMGFWSFZlWjNMbHpKelUxdFY2OWVzcUw3dCsvbjVDUTBMQmhRM1hFOVNzOGVmSkVMQllyZjJ4ZXZueVptcHBxWkdSVTJvQWpCUVVGdzRjUE56QXdhTnEwYVlXUG5wQ1FrSkdSWVdCZ1FCNm1wS1E4ZlBoUVQwOVBXMXY3aDl2bTVlVWxKeWZqWnZCL0p6RXhzYWlvNkJmL0NOUGk0K1BEdzhOMWRYV1ZBL2p5NWN2ang0OTVQSjZ1cnE1YVlxc3NyMSsvZnZmdUhhbFlNSGJzMkVyWko0UEJZTEZZSEE2SHgrTnBhbXF5V0N3V2k4V0dYMFZUVTFOVFU1UEw1WktSZ05oc2RvWC9MUUw4L3RxMGFmUGl4WXVNakF5S29pSWlJdnIwNmZOZm4yMEMvQW1lUG4wYUZ4ZEhVVlRuenAxLzVqUzd3b3FLaWlJakkrdlVxVlBpMHJ0Mzd6Wm8wT0MvRzVFd09qcGFVMU5Udm5SY1lXR2hWQ290U3o3dXc0Y1BQMy8rWE9JVjVkMjdkek16TSt2V3JWdUJrRHc4UERnY2pwR1JVWGszUEgzNjlOT25UenQyN0ZpQmd4SnhjWEVCQVFFR0JnYjYrdnFSa1pGTUpyTXNWMG5WVldCZ1lIaDRlSnMyYlVwY0doMGQ3ZTN0M2JoeDQvL2lKUklLaGZLZndPam82TkRRMEJZdFdpaXNscEtTVXFOR0RZV1pFb2xFSkJLVjlnSCs5T25UOSsvZmY5aHVKaEtKc3JLeXlMbTl3cUszYjk5eXVWd3VsMXZpaHZmdjM1OCtmWHFQSGozb0srNWZyTGk0V0Q3bXVMZzRIeDhmRG9kalltSlNsczJGUW1Gc2JDeVh5MVV1Sjhubjg4VmlzWWFHUnJuaWVmTGtpWmFXMWc5UFZ4VGVjWGw1ZVhuWHIxOVhmdmRWS0N3czFORFErUG1MZ295TWpKeWNIUElaaTRpSXlNbkpNVFkyTHVPMjJkblpodzhmRmdnRWpSczNydGpSNCtQalJTSlJwVFFPUkVkSFg3OSt2Vm16WnFXOWZTa3BLWThlUGVKd09IcDZlZ3FMRWhJU25qeDVVcXRXTFI2UFY5N2pSa1pHUG5ueXBFR0RCdVg5MkpTWFFDQUlDZ295TURCUS9qbkt5c29LRGc2dVU2ZU9pZ3FwWXJHNFl2OWtoVUxodTNmdjJHeDJpWi93Z29LQ2p4OC9jamljRW44dWhFSmhUazZPd29ieDhmRXVMaTVHUmtiMGY4LzgvUHdGQ3hhUTVIWGxuYng3OTQ1Y0MxY2dlR1ZTcWZUV3JWcy8wK3hUeHU4N0FNQXZobDZHQVBCTHZYang0dm56NS9QbXpaT2ZlZkhpeGF5c0xPV1YrL1hyWjI1dVRqOFVDb1ZQbmp3cDErR01qSXorK3V1dm40ajNmd21Gd3JObno1WjNxL2J0MjNmbzBFRmhabXhzcksydGJaTW1UUzVkdWxTQjN0NFpHUm1yVnExaXM5a2pSb3dvNzdZL2FkZXVYY25KeWYvKys2L0NmS2xVT21USWtILysrV2ZqeG8ycTkrRHI2M3ZuenAyLy8vNzczTGx6QW9GQTljcVdscGE5ZXZYNjZhai94ODhITDQvUDU4dGtzdEtXTWhnTStmUCt5TWpJQ1JNbVRKOCszY1hGaGN6NStQR2ppcWZmb2tVTGhWRVNObTdjMktsVHB6NTkrcFMyaVVBZ09IWHExS3hac3lyOURycTN0L2VHRFJ0Y1hGeTZkZXVtc09qbHk1Zno1czJiTm0xYTc5Njl5N2kzMU5UVTFOUlVGU3NZR2hyS0o4ZThmdjA2TEN5c0xIdHUwNlpOOSs3ZHl4aEdHVWtra21YTGxyRllySHYzN2lsY3QrL1lzZVBkdTNjUEh6NDBORFFzYmR2NCtQamMzRng2VG54OGZIUjBkR25INnRTcGsvS3VqaDA3RmhBUTRPL3ZUMzdIL1AzOUR4NDhlT3JVcWJJMHZ0eThlWFB0MnJYWHJsMnpzTENRU3FVaWtVajErcHFhbXVUS1B6dzhuTndKb0ptYm03ZHQyL2Jtelp1bGJkdW9VYVBXclZ2L01LUnFadHEwYVZaV1ZnY09IQ0R0cEZLcFZNWEtUQ2FUZktuNWZMN3lyOURvMGFQajR1TGk0K05MMjN6Z3dJSHlyVFo4UG4vdTNMa2lrYWpFTjJYdDJyVXZYcnk0ZS9kdTJaOUxaR1NrNmhWYXRtejVYemRkL1hva1lVWGRVUUJBZGViazVEUi8vdnlpb3FLOHZMd05HemJzMzcrLyt2MldBdnhwOXUzYmQvNzhlVGMzdHdFREJpZ3Njbk56TzNMa3lQejU4NWN1WGFxd0tDSWk0czJiTjJVOHhJQUJBK3JYcjY4OFh5cVYydHJhRmhRVVBIcjBpTnpxS3l3c2JOZXVuYlcxOWVuVHAxWHZNekl5MHNiR1p1Yk1tY3BYbFBmdjMxK3dZTUc2ZGVzcWtEN3k2dFdyN2R1M0wxMjZ0SG56NXFyWEZJbEVkKzdjNmRLbEM1MGM0T1BqVTFoWU9ILysvUEllbEJZZEhiMXIxeTR6TTdONjllcTV1TGlrcGFVNU9qcE9tRERoejh5SURRd01qSTJOblQ1OWVvbExQMzc4ZU9qUW9mNzkrMWNndTBpMUR4OCsyTnJhYnQrK3ZXZlBubVRPMGFOSGI5KyszYVJKRXlzckszcTFpSWlJV2JObXpaMDcxOTdlWG43ejgrZlBiOSsrL2YzNzl5VzJqRzNidHUzcjE2K2xYWWVHaDRkMzd0eVp3V0NFaDRmYjJ0cDZlbnAyNk5CQkpCSUZCUVVOSHo2Y3lXU21wcWFPSFR0Mjh1VEo2OWV2TDNFUEFvRWdMUzJ0dUxpWVBIeng0b1dLUmg2aWJkdTJsWFVGY2ViTW1jdVhMOHRmM1gvNDhNSE56VTFmWDcrTUY5ZEpTVWtqUjQ0OGR1eVk4dmY2MHFWTHUzYnRJcmYveXhqUGh3OGZaczZjT1hMa3lKMDdkNnBZN2NHREI4N096cnQzNzFadUlLSW82c0NCQStmUG4rZnorZE9tVFN2TFFlUGk0bXhzYkpvM2IrN3E2dnFUQTduNitmbTV1Ym5kdTNmUHlNaG85ZXJWRkVVRkJBU1VzWDBzTnpmMzVNbVRreWRQN3Rldlh3VU9UVnI4Qmd3WWNPalFvUXBzcnVENTgrZmJ0MjhmTW1SSWFYa25hOWFzZWZIaXhlM2J0NVVYT1RrNXBhYW0zcmx6cHdMSFBYRGd3THQzNzVUL3RTbmo4L25SMGRIdjM3OS8vLzQ5ajhjcjdmdFZtdHpjWENjbnA1TW5UeXEzYTMzKy9Obkp5ZW5hdFdzcThqRDI3dDBiRmhaMjdOZ3g4dGtXaThXdFdyWHEyTEhqdVhQbktJcDYvLzY5dWJsNWlaK2xyMSsvVHBnd1llM2F0Vk9uVGxWZSt1Yk5tMW16WnUzYnQyL0lrQ0VLaTRxTGk2ZFBuMTVRVUhEaHdnWDUvTGJjM055N2QrLys4ODgvOG1zK2V2UkkvcWVQbHA2ZVBtWEtsRkdqUnNtWEQ4akp5VkZ4YnRDalJ3OFYvODZDZ29LV0wxL2V1M2Z2NDhlUGw3YU9DbVg4dmdNQS9IcklXUUdBWCtyTW1UTjM3dHpSMU5TY05Xc1dQZFBEdzBQaEZpbGhabVltbjdPU2taRmhaMmRuWm1aR1gzVjgvUGpSeE1SRVgxK2ZQUHo4K1hPTkdqWG9pL0F2WDc1WVcxdVRHNHFGaFlYbFBZMm1EUmt5cEUrZlBudytmOSsrZmVYZGR0R2lSUW81SzBLaDBNbkpTU1FTTld6WThPalJvOHFiOU83ZHUxV3JWcVh0VUNxVk9qczc1K1RrV0Z0YisvajRLSy9RbzBjUEZadVhSWDUrL3NTSkUzVjBkTTZmUDYrUU9hRkFKcE45L2ZyVnpNenMvZnYzMmRuWnBSMTMvLzc5b2FHaGx5OWZscC9wN3U2ZW5aMU5QeXd1TGhhTHhRcVhaS05HamFyRW5KVUtCUC9telpzU0czMk9IejgrYjk0OEZVa25UQ1l6S2lxS2Z1anA2Y2xtcytXdmk1eWNuRlNrTDRTR2hwcWFtcGI5dWJ4Ky9kckp5U2toSVVFcWxTNVpzcVRzRy81UVVsTFNybDI3dUZ5dWhvYUduNThmUFY5ZlgvL3Z2LzhtWHk1OWZYMzVSU1RuaHN2bEJnY0hLK3l0WWNPR0NRa0pibTV1S280NGNlSkUrZVNoVjY5ZXVibTVjYmxjMVMyUEFvRmcrdlRwOGprcllyRjQxcXhaNmVucHZyNit5cjFQeWlnc0xDd3JLMnZ4NHNVS2Q1aFNVMU5mdjM3ZHAwK2YwaEpXU2hRU0VySnIxeTdsVFNRU1NVNU9qcnU3dTBLamoxZ3N2bmZ2WHIxNjllakV1MXUzYmhrYUdwYllOcVRhalJzM2xpMWJwbm9kdXFucjJyVnJseTVka2w4MGR1eFlDd3NMSnllbjByYWRQSG55SDVpekltLzQ4T0VxTWs1SXpnZEpWY25MeTl1OGViUEMwdjc5K3djRUJIaDVlWlcyZVk4ZVBlU2JYWGJ0MnBXVWxQVDMzMzlmdTNaTmZyWHUzYnVucHFZK2VmS2tSWXNXOSsvZlY5akp1SEhqZkh4ODVIOTRpYkZqeDA2YU5FbDF6czJqUjQ4cXZZSDdoNFJDSVpuQVVENEFVRVhWcmwzYndjRmh4NDRkcExQNHdZTUhmL2p2R0FCK2M0c1dMUW9MQzNOd2NEaDU4bVRYcmwzcCtiNit2a2VPSE9uWnMyZUpTUmlob2FFblQ1NzhZY2QzcVZSYVZGVFV1SEhqRW5OV25qeDU4djM3OXhFalJwUzNWRVp4Y2ZHbVRac29pcXBWcTViOGhSdVB4eHN5Wk1qKy9mdVpUS1pNSmxPNHBtdlhycDI1dVhtSmQwYTF0TFJJNW9HSGh3ZTVIZ3dNREpSZndkallXQ0VENXRhdFc0Nk9qdlBtemF2RW4wRnllaXlWU2xrczF2bno1NTJkbmRldlh4OGVIdTdxNmxwWmgvak5DWVhDWjgrZWtlbk16RXlCUVBEZ3dZTVMxL3o0OFNPNXVFNVBUNmNveXNURXBGbXpaaFJGTFZ1MnJNUTczeXE0dWJuMTdkdVhmdGlvVVNORFE4Tmx5NWI1K3ZxU2VycnIxcTE3K3ZUcHlwVXJBd0lDU0UrZWxKUVVlM3Q3cVZSYTRxMWMycmx6NXc0ZlBpdy9wNkNnUUNxVmR1N2NXWDRtaThWNi9Qanh5NWN2Wjh5WXNYVHBVb1Z2M0s0THpTb0FBQ0FBU1VSQlZQYnQyNzI4dkl5TmpidDE2L2I2OVd1S29xeXRyY3Y0MUtaT25hcjZtb2lpcUdmUG5sVzRlVUZCNDhhTlAzLytQSG55NURObnpwQ3ZQT2xuOGpQcHJWKy9mcTFkdXphVHlRd0xDek0wTkN3eFlhV3dzRkRoQzBzek56ZS9mUG15dWJsNWljOXgyTEJoUEI3UDJOaVl4V0xObVRObjllclZ5b2twRGc0T0R4NDgyTEZqaDVXVlZWbGFKaHMzYmp4dzRFQjNkL2MxYTliczNyMzdoK3UvZi8vKzI3ZHZDbnNnSDd6NzkrOWJXVm1ScDd4bHk1YnAwNmR2Mzc1OTY5YXRQOXduVFN3V3kzYzZrc2RtczFYODhGcFpXWFh1M1BuMjdkc1BIanlnazdlVXZYejU4c3VYTHdvelc3ZHVYYTZDeXNIQndZOGVQV3JYcnQyOWUvZms1N2R2M3o0Mk52YjE2OWM5ZXZSUWFIM2xjRGlreCtPQkF3ZjRmTDdDRGdjTUdOQytmZnU0dUxpd3NMQ3VYYnVHaG9ZcXJOQzllM2Q5ZmYwN2QrNkVoSVFrSlNVbEpTV2xwYVdSUlNZbUptM2F0SkhKWkQvTUZJeVBqNmViL1hOeWNraWlUMUZSRVVWUlRaczIvZjc5TzNubFAzMzZSTkxSRWhNVHljcWRPbldTL3pSS0pKS3JWNjlxYW1yU1RhYWtyWURzNnV2WHI1TW5UMjdhdE9taFE0ZkswcVlxRm91SERoMDZjdVJJT3pzN0ZhdHBhR2owN3QzYnpjM054c2JHMDlPekFqVnNTREtmVUNpMHNMQWdiMXlOR2pVNmRPanc4ZU5IVzF2YjBnNUtpczZXWnNpUUllN3U3dmZ2M3c4SkNaSC9UVmJ3azkvM01qd3pBSUJLaGlaZ0FQaWw5dXpaTTNQbXpCMDdkbWhyYTQ4ZlA1N01sTWxrblRwMU9uYnNHTDFhWkdUazdObXpTOXpEbWpWcjZENEVWbFpXZG5aMjlHanhBd2NPSERKa3lPTEZpOG5ET1hQbTBGdVJiajJsUlVYYWhraXJqZkxTbGkxYjB0UHo1czFUS0JKVG1weWNuQkxQR2xldlh2M2h3d2NkSFoxSGp4NDlldlJJZmhHZno1ZElKTFZxMVZKeGFiZG56NTRIRHg1d3Vkd1hMMTY4ZVBGQ2ZsRlJVWkZVS3RYVDAvdkpuSlUxYTlZa0p5ZjcrL3ZUQ1N0UG5qd2g5dzdUMDlNTENncklHZlpmZi8wVkdCaTRiOSsreTVjdlAzejRVRVZiUUU1T1RrcEtpc0pNaGV1cnJWdTMrdmo0L0xDdmZ3WDhUUERHeHNaejU4NGxGMDdYcjErZk9IRWlxZEZhdDI3ZGhRc1h4c1RFWEwxNmRlVElrUTBhTkNEcjM3aHhJeWtwYWQ2OGVmSVhiTisrZlFzS0NobzNibHlEQmcxRUloR1R5U1RYVk0yYU5WdTFhcFhDRVlPRGc3Mjl2Y3YrN0xLenMxMWRYWDE5ZmRsczl0S2xTMG0wbFNVbkoyZkpraVVpa2NqWTJOalYxVlcrY295NXVYbE9UczZUSjA4TURRMHZYYm9rRUFqa2wwNmJOcTFPblRvblRweFF5RWJxMWFzWGFScno4ZkVoRi93SER4NE1Edy8zOVBRa0cwNlpNcVhFU0M1Y3VLRGlVNTJWbFNYZlhreXcyZXpObXplUEhqMTYxYXBWSlNhSHFaYWZueStWU3YzOC9GZ3MxdURCZzhuMU00UEJJTDA5U0JOQXQyN2RrcE9UNWJmUzFOVDhZUVdVQnc4ZUtOeUFmL3YyYlluam5qeDU4aVFuSjJmeTVNbms0YXRYcjJKaVlrYU5HbFZpVlNwQ1MwdXJ4SllVYzNOekd4dWJVNmRPdFdqUlFqa1A3UG56NXhFUkVmSUphdnI2K3FTOFRYUjA5Smd4WStpNjY0Nk9qblE4dFA4dXNhd0ttVFJwVWxCUVVHUms1SXdaTXhScXE4cGtzbVBIamluay83bTR1SkJYY3ZIaXhTOWZ2aVQxcm12VXFLSGNRdVRsNWJWbnp4NzVPZjcrL3Q3ZTNnWUdCdS9ldlh2MjdKbjg0ZlQxOWZmdDI2ZXBxWm1UazdObnp4NkZEOE9ZTVdQOC9QeElibzFBSU5EUTBDQWZSVkluYWZqdzRhUzVKRE16YytiTW1YWjJkcVNEVVdCZ29QeC81MStKTkdiUk55UUFBS3FpWHIxNnhjVEVrTFRGMjdkdlcxaFlEQjA2Vk4xQkFVRDVaR1ZsWGIxNmxYN1l2WHYzcEtTazhQQndrZ2RBSkNZbThuaThEaDA2eUYvTlRadzRVWDRVZ0xDd01OWHBKZzhlUENqdDloV3BJa0NTeFZWSG01bVplZmp3WVFjSEIzb2NsdjM3OTc5Ly83NU9uVG9LR2RJR0JnYnA2ZW5SMGRFbUppYktsVnFXTEZsaWJtNGVGUlYxOXV6WnhvMGI1K1RrWkdWbGtRbXhXR3h2YjUrU2trTFNIWlFIbmUvZHU3ZEN6b3FYbHhlRHdhQ2JnQ29GdWNZa3Qva05EQXlPSHovdTZla3AzM3BUN1dWa1pDaDhZRlI4ZmtqMVZqSkI5NjF2M2JwMWlWa2E0ZUhoZVhsNWYvLzl0L0lpaFVSMkhvOTM0TUNCRVNOR0xGaXc0T3JWcXh3T3g5RFEwTkhSMGNYRnhkZlhkOWFzV1dLeGVPSENoVmxaV1R0MzdsUnhPNThNK0tWUUZlUE1tVFBaMmRuTGx5K1huMG1LZzdacjEyNzA2TkZ1Ym03eWZTZXVYTG5pNWVXMWFORWkwczBqUER5Y3pXWXJwTHlvTm4zNjlCa3pacFM0NlBMbHl3Y1BIaXo3cm42STNBVzN0N2VmUEhteWg0ZUh1Yms1YVpiODRkQWhLU2twcEFjVWFXZDcrL1l0UlZIYTJ0cVdscFpUcDA3dDNMbnp4bzBibno1OXFsd3Vnc2pPemw2N2RpMTlNYWlBeCtNcFpBNlJXL3ZGeGNVOWUvYms4WGlXbHBZK1BqNnpaOC9lc21WTFRrNE8zUUJMYUd0cmI5dTJ6ZDdlbm95TitFTk1KblBWcWxXRmhZVitmbjVkdTNZZFBYcTA2dlhQblR1bmtKQ3hhTkdpeFlzWEp5WW12bjc5ZXVuU3BTUXJxM0hqeHIxNzkrYnorYW1wcWFRdURwZkxWUjZhU29HZm41OUM2aDZ0VTZkTzU4K2ZUMGhJVURnNnpjREF3TURBSUN3czdPWExsOHBMaHc0ZGFtNXU3dVhscGREbmhCUkpqWWlJa0grNVNLN1YyYk5uNWEvMEowK2VySyt2LyszYnQzWHIxdFdvVVNNMU5WV2htV3ZXckZudTd1NDhIdS9UcDA4S2kvVDA5RWpPaXFlbnA0YUdocDZlM3FkUG4yclZxa1Vtek16TTJyZHZUOHFLUDNueVJMbTYrYVZMbC9UMTlmUHo4NTgrZlZxL2Z2MitmZnQ2ZTNzUEdqUm8vZnIxOUNEYXUzZnZwcHYxRkN4Y3VORFcxdmJHalJzS3ZkZm9qOW15WmN2dTNyMUxualVobjJsMDZkSWwrY2JBME5EUWpJd01lM3Q3K2VHQnVGeXVSQ0loVGJVdUxpNGJObXdZTTJiTTBhTkhmOWl4NnUzYnQvSHg4V1VackdmQmdnVXhNVEUzYnR4d2NuSTZjT0JBZWF0NUpTY24rL241Y1RpY1hidDJrWFREbGkxYit2djdXMWxaaFlhR1NpU1MvdjM3VDVzMmpiNFBzbi8vZm9YN0Jjb1lETWFxVmF1V0xWdFdVRkNnWXJXZi9MNlg2MmtDQUZRSzVLd0F3QzlGem9mR2pCbmo3KzgvWnN3WUZvc2xrOG0rZmZ2V29rVUwrZVliRlRlb1hyOStMUmFMeWJSVUt2MzQ4U1BkTDRUUDUzLzY5SWwrbUptWlNlK3paczJhS3ZJaEhCd2Nnb0tDRkFvOGxFaERRNk9NdlpySTFhYUMzYnQzQndZR1RwczJiYzJhTlFxTG5qMTdabXRyMjdKbHk4R0RCNWUyVHc4UGo5T25UNDhjT1hMSGpoMEtwOGp2MzcrZk9uV3FzYkh4b0VHRHloSmVhVzdldkhuejVrMUhSMGY1Q2pjclY2Nms4K2dwaWlJWjZJc1hMejV4NHNUZ3dZTWJOMjU4NjlZdFhWMWRoVFFVaXFJNmRPaWdsbEhHNWYxazhHUXMwb01IRDdMWjdKVXJWOUlYamJhMnRpRWhJVmV2WGgweVpBamQ4aElURS9QOSszZXlDZTNVcVZNYUdocGtwcWVuNTltelowbTlVRDA5UGVXQ0dURXhNV1Y4WGdVRkJaNmVucWRQbjg3TnplM1FvY082ZGV0SU9raGx5Y2pJbURWclZseGMzTUdEQnp0MDZEQnc0TUNSSTBlU0lpNkZoWVZmdm55Wk5XdFc4K2JOZlgxOWQrN2NHUjRlcmxBa2srU1FrWGF4YTlldVBYLytuTXc4Y3VRSWFVRWdpZnk2dXJwTUp0UEN3b0lzcmR5aDN4czJiTGgwNmRLdFc3ZGV2WHAxK1BEaDVkcTJmLy8rOVAxeStqdWxxYW41OXUxYm1VeEc3anh0M2JwVm9kZU9sWldWcjY5dlFrTEMzYnQzeVMvQWt5ZFArSHgrelpvMTZjYVgxNjlmS3hRVC92ejVjNGt4K1ByNmtqd0Q4cEJVT2cwSUNBZ0lDQ2d0YkZ0YjIyWExscEZtUi9xdldDeHUwcVRKaWhVcmZIMTlUVXhNbEd1Vmt3SXE4bDk1dXJkS1NFZ0kvVmFXNndld0dxUC9BWkY4RlBKdzJyUnBNcGtzTWpKeXhJZ1JDZzNsU1VsSng0NGRVL2dsSkxsckFvSGc4ZVBIdzRjUHA1c1BsRjllaFc1Mm5wNmVtelp0YXQrKy9aa3paMDZkT25YcDBxVno1ODZSNGJTaW82TWZQSGdRSHg5UG1tNkhEQmt5Wjg0Y2hiSzM1TU5EMHJ3Y0hSMW56cHhKTDlMWDF5ZmZSREo2bDVHUkVYbEk5OTM4OWVpdkJuSldBS0JLbXpOblRreE1ET2tyZWZUbzBVYU5HdjFSdDFRQnFvSDA5SFNGMGgxTUp2UHMyYk5Db1ZBbWs4bmYxRkc0VXpoaXhJaXkzQXdyaThURXhPRGc0QTRkT3FpdVZGRlVWTFJnd1lMSXlFaGRYVjF5MnUvbDVYWDY5R2s3Tzd1RkN4ZnUyYk9uZi8vK25UcDFJaXMvZmZwMDFxeFpuVHAxSXZVdHVGeXVqWTJOOGo1MWRYVURBd005UER5T0hqMUtUNUNiYWhLSjVQang0L0xwS1VlT0hEbDE2cFJDVXZ2VHAwOWZ2bnpacFV1WG1qVnJGaFlXa3BreW1Vd21rOUVQNWJGWUxQcDFVM0VybEZ6dnJGbXpScm1rcnBPVDB3K1RlNnFCdW5YcjBqZklseTFiOXVuVHB5dFhycFM0WmxCUTBKbzFhM3g4Zk1nWlBuMzFJWDg1SUcvU3BFbFJVVkZsckZqVHNHSERqUnMzR2hvYTBpZnRZOGFNTVRJeUloOEROcHM5ZXZUb1FZTUdqUnc1c3JROTdOaXhZOFNJRWExYXRXcllzS0g4NkR6WHJsMHJMaTVXYUNLanI0L1dyRm5EWXJFc0xDem9HcmNTaVdURWlCR0xGaTBpSDQvYnQyL1hxVk9IZEZLUzE2ZFBuOERBUUlGQVFEWU1DZ3A2OGVJRitSanI2dXFhbVptVkdDUmQ0TGtTOWV2WGI5KytmYWRQbnladEtabVptYVQxVXZWV0R4OCtYTHQyTGYyUTNISTJOemR2MGFKRlZsYVdqWTNOZ3djUEJBS0JTQ1JTNkJERjVYSkhqUnBGcGhVdUJpTWlJZ29MQzd0MDZWTGlUNWFIaDhmMjdkdnBoM1hxMVBIMDlKdzNiMTdIamgwdlhyeW9YTXRFSXBFNE9EZ296RHh3NEVCcFNVdHIxcXg1K2ZMbGpoMDdldmZ1cmRDc3BNREJ3WUh1bmZqOSsvYzVjK2FRVEJSL2YzK0tvbHhkWFJVK3RFRkJRV1NpTE8yOW5UdDNMcTFCbGZSTlNrcEtPbnIwcUthbVptbmpRNUUySEhrU2lVUWtFclZzMmRMYzNIemR1blVyVjY3TXo4OGZOR2pRN05telNZS0NqbzdPeElrVFkySmk2SzhQYVdFNGYvNDhhZlVsZXhnM2JseDJkcmF0clMyYnpmYjM5MDlQVDc5OCtmS2FOV3ZJZDFrcWxkclkySHo3OXUzczJiTkdSa2E3ZCsvZXVIRWo2WEdud003T2J1clVxUjA2ZEtBbnlIVjNRRUJBMjdadDVaTVhjM0p5Um80Y3FhT2pRMXFLUm8wYVJYOTRmSDE5YTlhc0tmOUJGWWxFQW9GZzBxUko4czBYZVhsNWx5OWZKbU52TFZpd2dHNHAvZlRwMCtEQmc3Mjl2ZHUxYTBmbTBGMURRME5ENTg2ZCsvRGh3OUk2ZzUwNWM0YkQ0VXljT0ZGK3ByYTJObDJpZGZ6NDhVWkdSdmIyOXRPbVRRc0lDR2pjdUxIQ0h2ejkvVDk4K0xCdDJ6YTZ2YXQvLy80bEhrdkIxcTFibzZPam56OS9Ub3JsU0tWU2tqU1dtWm1aa0pCQVAyWHkwcEU1ZW5wNk5XdldGSXZGam82T3hzYkcxNjVkMDliV2Z2ZnUzZmp4NDRjTkcwWWFPa3hOVFVuTmJITnpjN28yakV3bW8zOXdYRnhjU2l1VVFzSll0MjdkdW5YclNseEtmLzUvNXZzT0FQQ0xJV2NGQUg2MVdyVnFlWGg0MUs1ZG01emxCd2NIQ3dRQ2hkdnQ1TlNjSGxaV1hsQlFFRjN2MU56Yy9NMmJOK1F5ckdYTGxyVnExU0tYRUdUcGx5OWZTcXlwcStER2pSdEJRVUg2K3ZyS3QzSkxsSldWRlJzYnEzb2RQVDA5NVRQc0hUdDJ1THU3OSszYmQ4NmNPZVNtSUMwaElXSEJnZ1cxYTlmZXZuMjdRQ0NnQjUyUkwyWkl6aHIvL3Z2dmJkdTJLU1NzZlB2MmJkNjhlVG82T3ZTMWJzWElaTElqUjQ3bzYrc3J0Ty9jdW5XTHRBYzVPVGw5L2ZyVjA5TXpQejkvNnRTcERSbzBXTGR1WFh4OFBPbmtvZHkvYXUzYXRhWGxyRWdrRXZtcW02UjNsSHdCQ1E2SFV5bDN4eXNsK0lpSWlGYXRXaW1VVHlpTHhNUkVQeisvK2ZQbkd4c2JDNFhDMDZkUDgzaThuOHpqK2ZyMTY4V0xGNzI4dkhKemMrdlVxYk4yN1ZweXRWTzVmSHg4RWhJUzl1M2JSNjdmNXM2ZHUzUG56aVpObWd3ZE9uVDI3Tm5wNmVuSGp4L1gxZFhsY0RoejU4NjlkZXZXcWxXclNHR1Zza2hNVENSdkxpbjJTK3AvMHMyT3loNDhlRkJhWWdkSlZpdHQwZmp4NDQ4ZlAzNzA2TkdoUTRlV055R21ZY09HcERNS0VSZ1ltSlNVUkZIVTNidDNFeE1UaHc0ZDJyWnRXL24xdDI3ZFNxN1A0K1BqNlE1WTkrN2RlL0RnZ2JtNU9aMnpVc2JHMDdTMHRKQ1FrRTZkT3BFbXM3aTR1SnMzYjNiczJISFNwRW5YcjE4UENRblp1bldyY3FlSEprMmFiTnk0VVg3VU1Qb3BQSHYyckg3OStzcWxhRW11UTgyYU5VdHMwYmgxNjFiNzl1MU5UVTNKZHpNNU9abE9QNktSSGkxL0NJRkFJSCtmSURnNG1OeDNuRDU5T2tsQisvTGxpOEtkU1BJTFkybHBxYnkzKy9mdkM0VkN1aEZXSXBFb3Y3enl0WHh5Y25JT0hEalF1WFBuUTRjT2NibmN5Wk1uQndRRTJOblpYYmx5NWNtVEp6WTJOdXZXcmFQSGVKbzVjK2Jtelp0YnRXclZwazJic2p5MXZMdzg4azBrVGFVWkdSbmtZUmw3eUZXNmhJU0V4TVJFOHM5T3hXaldBQUMvUHlhVHVYNzkra1dMRnFXbHBVbWwwZzBiTmh3NWN1VFhEN2dHQUJYV3JGa3o1UTR3WXJIWTJ0cTZWcTFhMTY5ZkwrTit5Q2pKS2xhUUw5eWk0TXlaTTFLcFZIVVZEVkxWTlRJeXNuMzc5dVR1b0xlMzk4YU5HeWRObXVUZzRDQ1ZTaE1TRXV6czdOemQzY241WVd4c2JKMDZkWGJ1M01sZ01KaE01dTdkdTJ2VXFERmh3b1N5UEpmbno1OWZ1WEtGeStVZU9uVG80c1dMNUp3dFBqNyszTGx6Zi8zMWw4SU54ZjM3OTVPaUYvUWRTcHJ5SElxaXVuVHBRanI5MDdkQ3g0NGRxL3pTNWVUa0JBVUZ0VzdkbXU0Q1FTTmpoVlI3REFhRGJqTmhzVmdrSWI3RU5Va1RGcGZMcmNRZUNHbHBhZi84ODAvWjE2ZDc4NDhiTjg3RnhlWG16WnNKQ1Fua2ptbEVSRVJ3Y1BDbFM1ZkdqaDByMytPSVVMaWNXYnQyN2RTcFU4a1Z0NG1KaVkrUER4bEd4Ti9mdjA2ZE92WHExVHQwNkJCSkFpQWxONVFiK2tKRFEvZnUzVXV1ZWlpS0l1MFlKQXNrTVRHeHRQR1Y2RmFMbnllUlNPaGI3TmJXMXQyN2QyY3dHSVdGaFNSZ0hvOVhZaTRYazhra0xRQ2pSNDhtTlZRK2ZmbzBidHc0VjFmWG5qMTcrdmo0N05xMWErZk9uZWJtNXVTbHZucjFxbnlCS0pKMk0yclVLQjZQMTd0M2I5THRnWGo5K3JXdHJXMnpaczNhdG0xYjRqM3NldlhxOWU3ZFc3NGpnYUdoSWZuaU01bE1oWUl1NzkrL2o0cUs2dDI3TnlrbVNsTlJrcGJENGN5Yk4yL0ZpaFZ1Ym02cU0wdE1UVTMxOWZWSmtLUzhSTU9HRFFVQ3djV0xGemtjenQ2OWU4bHFEeDQ4OFBQejI3NTlPMTFiUmY3NWxxWkpreVowR1c4VnRtelpJdDlTbEpHUklmOU1GUjRHQmdiU0E2S1JxOXBYcjE2UlBBbjVVOEUrZmZxUS9sMmt6UERtelp2djNMbERWbkIzZDkreFl3ZVR5Wnc4ZVhKdWJ1NlpNMmZxMXEzNzdkdTNpeGN2NXVibTd0MjdsOGxrcHFXbEZSVVYyZGpZZE9uU0pUMDlQU29xYXZiczJkN2UzbVc4anQ2MGFST0x4WHIxNnRXelo4L291dWFiTjIvT3k4dmJ1WE5uMll0dE9EZzR5STh5OCtuVEo3b3NqWHl6QnVtcUp4QUl5RXdkSFIwK24wOGFBMG03WDBGQkFXa2lKdmtvZEhKTVpHUmtSRVRFdUhIakZFYmMxdEhSSWNraTlJdDU3Tml4Rnk5ZTBBa3JLU2twYTlhc0lYV2RKUktKdjcvLzRNR0RyYTJ0Yjk2OFNhcmcwSzJScTFhdGNuRnhvWGZWcTFjdnVqeU10cmIyNGNPSHRiVzFUVTFOcmF5czZIYjduVHQza3JKVnRBc1hMbHk0Y0lGMEtuTjBkTnk3ZCsrclY2ODhQRHkwdGJXTGlvcFdybHpadG0xYitXSG95YXRFcDVPU2w0dCtqZ3FKcW1scGFROGZQbXpSb2tXTEZpMSsrSTd3ZUR5cFZQcnozM2NBZ0Y4Sk9Tc0FvQWIwYUozeDhmR2JOMi9XMU5Ta2F3a1E1RFQzMUtsVEtTa3BUQ2F6WThlT3JWdTMxdExTT25Ub1VQUG16Ulc2SGV6Y3VmUDI3ZHZuejU5WE9FcFVWQlNMeGVMeitTcFNEVEl5TXNnVmtiT3o4dzk3TXhCUG56NzlZWGFMdGJXMS9GQ3NBb0hBMmRuNXhvMGJKSSticEhJcmk0K1BWNzdZWTdQWllyRjQyN1p0bnA2ZSt2cjYzYnQzVis0NmMvcjA2ZlQwOUprelp6NTc5b3p1RTkra1NaTXkzcXFrUFhqdzRPUEhqd3NXTEZCb3lLQXZVVmdzRnBQSjVIQTRDeGN1ek0vUGQzZDMxOUxTdW5MbENvUEJ1SG56SnNtd0NRNE9YckZpeFpVclZ4bzJiS2hpSU42WW1CamxmamJ5STd3TUd6Wk1ZVVNNaXZuNTRMT3lzcDQvZjA1S2pKVFgxcTFiYTlXcVJUcUNlSGw1a1ZTUG56bjFYNzU4T1drVnJWZXZucU9qNDZoUm8zNW10R01WRmk1Y0tCS0o4dlB6U1hGVUhSMmQzcjE3RnhRVStQbjVXVmhZUkVaR25qMTd0blBuenVUejFyOS9mMU5UVTdKbS9mcjF1M1Rwb25ybjQ4YU5rMytvb3JZUWNlREFnWW85Q3k2WE8zWHFWRmRYMTVDUWtESjJucUNabVpuSmw4eUpqbzRtT1N2SGp4K3ZVYVBHK3ZYckZhNy82WnlWUG4zNlJFWkc1dWJtZHVyVWFmWHExWFNyQjdud08zandvRUwyVEZKUzBzNmRPeFd5emM2ZlB5K1JTT2dmcFgzNzlrbWxVbWRuNTVZdFcwWkZSWVdFaEF3WU1LREVRV2NIRHg1TWtxSkk2Vm83T3p2UzBzSGo4ZXJYcng4U0VpS1JTT1I3QlFtRndrK2ZQaW5VN2liSWtNUHlYYmpPbnordi9FdjdSOUhRMEtCYk04K2RPMmRwYVVrK3pKYVdsdVROSWlQdnlDTzk5MHJNV2JsOSs3YUJnUUhkTnNIbjgwc2JIb3ZRMTlmZnNtVkxlbm82YVZzaFh6MEdnMEVLL3hnYUd1N2Z2OS9SMFpGOEUwMU1UQVlPSFBqeDQwZHk4MlBnd0lHcVc2d3VYNzRzWCtqNDZOR2pGUmhVcTdLSXhXSlNOWmRBY3drQVZIVTZPanI3OSs5ZnZIaHhabVptUVVIQnlwVXJYVjFka1pBSFVJVkVSa2FTMjhtMCtQajQ3T3pzRGgwNjBIVmVGYlJ0MjFiaGxpMnBibGdXNGVIL2o3MHpENGZxZi8rL1pld1JxV2lUb21oZkVJVm9wVDJSclN4SnRNcTdraTFFOW4zTGtwUTlLVkhaRXFFU29vVXNGVVdTaUlTSkdXYk0vUDY0cit0YzV6cXpwT1hkNS9mNWZzN2pEOWZNbVRNelo4WTVaODdyZmozdjU3UHk0OGVQMjdkdmg4SHMrL2Z2Yjk2OENVa3ViSjdsNStlWGs1TXpaODZjeU1oSVVIaG9hbXFlTzNmT3hNUUVKcndEQXdNUEh6NE1FNzB2WDc2TWlJZ0lEZzZlUG4wNk5NRTNOemVQTSsrQVJxTjVlSGhJUzB1ZlAzL2UzTnc4TlRWMS8vNzlvNk9qVGs1T1kyTmo3dTd1NlBIT3JWdTNYcng0c1hqeFlreWM2L1hyMXlrVUNzWVVFRUN5ZHhGT256N04ySnpUMXRhV2w1ZW5vYUh4WnhOeS8zdnA3ZTIxczdOait0Qy8wV1pBcDlOQjBJL3A1V0FEalVaTFRFeUUyZWpLeXNyVzFsYVlJSStJaURBd01MaDA2Vkp3Y0RBeVY4M0J3UkVVRk5UYjI0dnArSWQ1YUxRYTQ5T25UNUM5aFl3YXRtelpjdm55WlJDS0lkV3RqUnMzTGxpd0lDSWlRbFJVdExpNG1FYWpGUlVWblQxN0Z1eG5lSGw1dmJ5ODd0Njl5NWplOHNjcExDeGtVMVJrMWVVeVo4NGNHQVlTQ0FSdzE0RDVabjUrL3JxNnVxQ2dJSE56ODkyN2R3OE9EcGFVbE9qcTZpTFdDem82T3ZQbnp3ZDFHZ1NPdjN6NUVxM0RHeG9hb2xBb0xTMHRUTk9nRUh4OGZEdzlQYytkTzJkZ1lLQ2dvQUN2dG1yVkt2UmNPL3czbTVxYURoMDZCQjRlNHdTaVlXN2N1SEhnd0FGcGFXbFdxNldrcE1USHh4Y1VGUER4OFlHOGFmYnMyV2xwYVgxOWZRSUNBcHMyYllMVjRDRjFkWFdtRW1GMG95QUFpb2ZSMFZHbVFjeGlZbUpNejQwdlhyd0lDQWg0OSs3ZHJWdTNac3lZQWRZdjI3WnRtelZybG9tSnlkYXRXL240K0hoNGVFUkZSZEdTdTBlUEhvbUtpckozekVMVDA5TWpKQ1FrTGk1dWFtcXFxcW9LblpsS1Nrcm56cDJycnE0ZUhSM2w1K2YzOXZibTQrT0RGSzBwVTZhRWg0Y0hCd2N6TmY5bXBLQ2dvTHE2MnNmSDUvYnQyMTVlWGdvS0NtQkVuWldWdFhIalJpVHl2cmEyRnQxVzJ0dmJpL1RiTUo2eEdkbXdZUU5tQ1pLRFkyeHNmUGZ1WFNLUmlEeUVkcnZSMDlORGpIeWdNTWhZV3BrNGNTSTZqMzVvYUdqYXRHbEtTa3BaV1ZuVHBrMVRVVkZwYkd4OC9QanhnUU1INEFVek16Tzl2THljbkp6YTI5dDM3TmdCcDVUMjl2YXNyS3oxNjllalcyb3h1eUtpaHZUMTlSMGJHMnRyYXdzUEQ5KzNiNStDZ2dJcy8vNzl1NnVycTVhV0Z1ajVaR1Jrdm4zN2xwYVd4c1BEQTFNUEpCS3BxNnRyOHVUSlc3ZHVuVFJwVWxwYVdsbFoyZVhMbDFWVVZIaDVlZTNzN01URXhQcjcrNTg5ZXdZZTRWQStSVmRRUzBwS0hqMTZ0RzNiTnFhK2FJdzRPanIrOHZHT3Jzbmc0T0RnL0RWd3pRb09EczVmSWlNajQ5NjllM0JiWFYzZDNOejh4bzBiQVFFQkF3TURucDZlbUFLRXJLenMxcTFiOC9QendkZngvUG56Yjk2OFlYVENRTU8wUVFlSjgyRDZFSVZDT1gzNjlMZHYzOWF1WGN2R3B4VEQ2dFdyR2YwZU1XQnlVb3VLaWdvS0NpQmVWRmxaR1NQUU9YZnVuSnljSEJTU0VESXpNNnVxcXVCMlpXVmxlbnI2MnJWckh6NTh5R2g3aTVDUWtJQythMnBxK3JPYUZjakhRY1lrd0xGang4ckx5K0gyeU1nSW5VNVhVRkFnazhuYzNOdzdkdXpJenM3T3lNaVlQSGt5Y2lrUGd6MUpTY254MkNBZk9IQUFOakk3Ty92eDQ4ZUlTTVhEdytPbnRwd1ZmMlRqOC9Qeng4YkdrSGlVOGZQMDZkT3lzcks1YytmYTI5dFRLSlRxNnVwTm16WnBhbXJDbzUyZG5iR3hzWmluTU0yK1JiTml4WXFob1NGRFE4TzFhOWYrMlNRZERKeWNuTmV2WHljU2llalJOYkpQQ2dnSUZCY1hGeGNYWTU1RklwRzJiTm55UTgxS1VsSVNLTW1pbzZPZlBuMTY5ZXBWV0E1alNEUUNBZ0xpNHVLaG9hR1k1Qm8wZzRPRHhzYkdtT2hyaFBYcjE0ZUdocGFWbGYyc1pvVXBPVGs1ZFhWMUowNmNZSnhub3RGb2JQb21EUXdNb1B3QnVqUm5aMmROVGMwZE8zWWdia05XVmxZclZxeUFIbzYrdmo1b3l3QktTa3FLaTR1MXRiWEhFeVdnckt5c3JLdzhNaklDUFViYnRtMUQrZzRYTGx5WW41L2YyTmlJemdOKyt2UXBsVXBsR3ZKZFVGREF5Y21KYnA0N2N1UUk0Nm55aDVuVC81Y2dFQWhRV0FjOXgrelpzNUU2TzVWS0ZSUVVaT3pCTFM4dkZ4UVVYTHg0TVdiNXlNaElhV25wcmwyN0VBbVJrSkFRcUUvUVpHZG5vN1VqM2QzZEZ5NWM0T2ZuWnpXajRPdnJpNzViVmxZR2FjUlFlMkx6MGJadDJ3WUg0TmV2WDYydHJROGVQQWlsb3Z6OGZMUkY4Ti9CMzkrZlVmMkRnNE9EODErTm1KaVlqNCtQcmEzdDhQRHc1OCtmblp5Y0FnTUQvMVJvQ0E0T3pyL05wVXVYR01jK0lFRm1wVmxCM084UUhqeDR3TDVodmJHeE1UdzhYRVJFcExpNE9ENCtmdVhLbFRCRDV1UGpnNDZuWkdSc2JNek56ZTNHalJ2VHAwOVBTRWhBcWlzVUNpVW9LQWp4SGdDT0hUc0dnZ015bVh6a3lCSDBvTEtrcEFRU0U2RGpnbFViTnljbjU0SUZDN1MxdFZldlhxMnJxK3ZqNHlNckszdno1czNuejU5N2VIaWdyM3UvZlBuaTUrY25LQ2dZRmhhR2lWeTVkKy9lME5EUW1UTm4ySHd1OWtEVkJlMUlRYVZTa2RTYi8wR2twS1JZN1kyM2I5OGV2MlRxcDFCVFV6dHg0c1E0VnlhVHlZaURUbnQ3TytpbElHdm0rdlhyRFEwTkdHVVlsVXFsMFdob2cxNFFDaXhjdUJBKzZkalltTCsvUDVUQzl1M2J0Mm5USnBoK2Z2NzhPVmpPOFBQencrSHcvZnYzb2FHaDJiTm53MTA0RW1IOGpyYWZPWGp3SUhvbStQcjE2OXpjM0hwNmVod2NIRStlUE1uS3l2b2pMVU56NXN4QnV5eWczNDZIaDRmcCtEbzlQUjNldXE2dURua3U1Q2lkUEhtU1FxSFFhTFQwOUhReW1Td2pJME1pa1pZdVhZcGNZL1QxOVUyWk1nVzVxNldsaGN6S2swaWtGWXlkaEFBQUlBQkpSRUZVaXhjdlRwMDZsWEY3c3JPem01cWFUcHc0Z1ZSYXBLU2sydHJhSGo1OG1KT1RZMnRyKzJlMVlxV2xwYUtpb2dNREE5SFIwUmpYQ2pTTEZ5L3U3T3pNek13ME5qYisrUEVqTnplM2lJaElYRnpjVDcxWFdGZ1lVb05DYy9QbVRWQUhZbmo4K0RGb1g5VFYxUnNhR3JpNXVXdHFhcUtpb3NyTHl5VWxKVStkT29WNDFrNmVQTm5UMHpNK1B0N0J3Y0hmMzkvWTJIai8vdjFJR1EzT3lZV0ZoVnBhV3F6U2hSalp1M2V2dXJvNkJ3ZEhmWDA5NHpjRHhUZW9kbUtxNG9pQ0IyMFd3c2pNbVRNSkJJS09qczd5NWN0MWRIVCsrZWVma3lkUG5qcDFTbFpXRnZrNWdGb1FZazBFdXF2Q3drSzR6YjVXRDZEYlkrenM3QVlIQjZPam8rSFhSMHhNek5EUWtFYWo5ZlQwSEQxNmxFS2g2T3JxSWhWeUpDS250TFFVcWU1eWNIQVFpY1N1cnE2dXJxN1BuejhQREF5UXlXUUxDNHZ1N3U3dTdtNjAvR1hyMXEwcUtpcHYzNzZkTUdIQ3RHblRRTDU1NnRTcHg0OGZKeVFrVEp3NDBjUERBNHFUY0lCdjNyd1owMHJhMjl0YlhWME50NldscFJjc1dJREVaNzk0OFNJOFBGeEJRUUY1U2w5Zm42dXI2N3g1ODlBdkVoOGZIeHNiT3pnNGFHQmdjUGZ1WGNpT3I2aW9LQzh2RHcwTmpZbUptVHAxcW8rUGo3aTQrTU9IRDRlR2hnUUZCYmRzMmNKS2tnSS9lZU4zQWYrZDQzMmNiNEdEZzRQelovbmZ2WlRId2NINXkzei8vaDBDY2Q2OWV3ZWVGbU5qWXhRSzVjS0ZDeGpUQlNBa0pNVGYzeDk2TFBqNCtFWkhSekVWSHdTWWtNN0t5dnJaVFhKMWRhMnNyQ1FRQ0EwTkRXbHBhY2JHeGtRaUVTTTNZV1NjaW5pMFBIL0hqaDJMRnkrZU0yZk8xYXRYWjgyYWhiYVI1T0RnY0hOem16NTlPbWJoMDZkUGtZR05tcHJhblR0M0prMmF0SHIxYWowOVBYUkZZR0JnWU9mT25TWW1KdWpMV1ZnNGppOEFTMFZGaGFpb0tHWmVmTy9ldldwcWFzamRwS1NrdHJhMjQ4ZVBROU5ZUlVVRmpGdStmLzhPbDdZZlAzN2s1K2NmWjlidnNtWExZRnIwK2ZQblhGeGNpSnIrVDZtNWYzL2o2WFI2V2xvYU1pWUJ6MWhvZkVFSExUTUZ2QlluVHB6SXo4Ly84dVZMS3BYcTVPU0VQTnJaMmNrNHRFWTNGWkhKWkhRN0ZLUjlJeUd5bUw0UURJS0NndU5za21QUDVzMmJ4eGxpRFNEU0J4cU4xdC9mRDUrSVRxZkQ0WUNVYU9YbDVjRWpSRXhNakp1Ykc1RlFNSTdiRFF3TWZtaFBQV25TSkZZZXlQQmZtREpsQ25wdyt6dE1telp0dzRZTjV1Ym1IejU4UUhlVFFCR1pqV2JsNDhlUFdscGEwR25rNHVJQzQ4d3ZYNzdvNk9qQWw1YWRuWTJjTkdKalk1SC83OURRa0t1cnE2Q2dvSU9EQS9vRkJ3WUdNTjF5UER3OHlPbnJ5Wk1uRUpuVTJOajQ5ZXRYYUdxRWNzYlRwMC9SbXBYUzBsS21YUytnV1ZtNmRDbTZNMGxVVkpTeDUrbGYxVTc5ZndzVVNXazBXa3BLaXI2K1BpOHZMNEZBVUZKU3FxbXBRVHZaOVBYMTFkWFZiZDY4bWRFcDVOR2pSME5EUStqZk5TNHVMc2F2bCttNTlOYXRXK00zUEFkdlliZzlORFEwTWpJQ1pWOFNpUVM3SE5SdHhjWEZZY2VBWCtycDA2ZkRYZWg0KzJzME5qYkd4OGMzTmpiK3pUZkZ3Y0hCK1R2TW1qWHIvUG56VGs1T1ZDcjEzYnQzNTgrZjkvTHlHditrQlE0T3puK1F3TUJBZEl0NWQzZjM3dDI3RlJRVUlpTWpXVDBGN1YwS3d3UStQajcyU2I1cWFtb3dldlh4OFprOGVUSmM3OTI3ZDQ5VldBbEFvVkJzYlcwTEN3dm56Smx6NWNvVmRMNnd1TGc0MHFHT0FmSk16Y3pNbU5vQnd0VWdxM2ZrNU9UMDhmR0JVWUNycTJ0RFE4UEJnd2VwVktxMXRUVjY3RWFoVUU2ZVBObmYzKy9tNW9ZUnJQd3NKQklKclUzaDVPUVVGQlNFSVR4YTBPRHQ3ZDNTMHVMdjc0LytFdjUzYUc5dloxV3FZdlJaUWNmVE1BSXhHVXdUYXRBaE5RZ3BLU2svTkhVd05EUkUvK1MxdGJXaC9UbWtwS1F3VThVSWpHb2JKeWVuMmJObjkvWDFuVGx6NXRtelo4Ykd4bWxwYVltSmlURXhNZTd1N2x1M2JrVjZ2VG82T21BOEMxNHNZSWJCQmdFQkFmUkIrdVRKRXk0dUxoQm5iTisrSFRKRWZoOTVlWGwwL2dqUTA5T1RsSlMwYXRVcXhvZkFnQVEwS3pObXpMQzN0MGVXdDdXMUpTUWtMRnUyRE1wRTB0TFNZT2ZRMXRZR0t3d09EdmIzOTZPUENLU05pazZuZzk3bDlPblRXN2R1UlZlUUNnc0xtNXFhek16TWpoOC9qdG1Tek16TXc0Y1BCd1VGdlhyMUtpQWc0SStvYjZ1cnF6czZPdmJ2MzkvYjIzdjM3dDFqeDQ2eG1pOWZ2bnk1c3JMeXBVdVg5UFQwYW10cjU4eVpFeDRlVGlRUzFkWFZLeXNya1Y0TGFBYTdkdTBhY2g3VzBkSEJuSDcvK2VlZkgwYXIzNzE3RjdHeWhoTlJZV0ZoU2tyS3ExZXZ4TVhGSFIwZGpZeU0rUGo0NkhUNnJsMjdWRlJVSEIwZEJ3WUcvUDM5djN6NUVoc2JHeGtaR1I4ZmIyQmdjT0RBQWZnWGxKYVc5dmYzZDNaMndwbFpRa0lDYXJuZDNkMjV1Ym53TGcwTkRkRDZpUFNjUU5GZzc5NjlrRWZNU0hSMDlPam9LQ3R6YURhcFRDQURnZ0Q2dVhQbmVubDVuVDU5dXJLeVVsUlU5TktsUzJobjM1U1VGS2g2WGJ0MkxTMHRiZHUyYllnUnlOU3BVNUhrTDFhQTFBTjJMZkQwY25WMWRYZDNCNDJqcEtUazU4K2ZIUndjQkFVRkR4OCtIQklTb3Flbmg1YmdqSXlNb0p0ejd0eTV3K2dwOWVuVHAxbXpacTFZc1VKU1VsSkNRa0pTVWxKU1VoSjBLblYxZGVoZk9nME5EUWtKaVYyN2RsbGFXdjVRL05IWTJJaTRJaGtiRzZQN1NPRTgrY09DbUtLaTRwVXJWMmJObXJWbno1Nm1wcWFob2FFOWUvWU1EdytYbDVkTFNFZ3NYcnc0TkRRVWZuQ3ZYYnZXMDlQRHRLTU1BWnpTdUxtNVdaMmY0V0lEa1cvKzV2R09nNE9EOC9mQk5TczRPRGgvQ1FzTEM3RCtRL3doRFEwTklhdUZNZXdHWWZYcTFYQjVUU0FRNEZMUzF0YTJzN01UdlU1SFI4Zmc0S0NOalEzbXVldlhyMGV1b1JtSmlvcTZkZXVXcUtqb2tTTkhmSHg4K3Z2NysvcjZkdTNhcGE2dWZ2YnMyUjlLTHFxcXFpQVNHQU9CUU1DRU53TklITkt2SVNzckM1T0xnb0tDNk5FbUZMOG1USmpBdVBCbkdSNGVibXRyVTFGUndWeHdJeGU0VkNyVjFkWDF3NGNQUVVGQkVPWkNwOU8zYjk4dUppYjI3ZHUzK3ZwNm1CRnZhR2hBejRqL1ovbjlqUzhxS21wcGFWbTlldlhXclZ0cE5KcWJteHVOUmt0SVNQajA2Uk1reFZ5L2Z2M1JvMGV3Y2xOVEU0bEVnc0huM0xsempZeU0wdFBUT1RnNFhyMTZkZWZPSFJBbklhK3NxS2pJR0xPU2tKQ0FPTitlUFhzV3NTYUNYWTZWbVJBalpXVmx2MStuazVPVG16bHpabkJ3TU1SYXNTYzNONWVYbDFkZVhoNlVITzN0N1doL0R0Qk1IRGh3NEtkczhMMjh2SktTa3NhL3ZwcWFHbE5EQ0RrNXVjZVBIN09QQ1JzbkNnb0tDZ29LWjg2Y2VmejQ4YzJiTjVIYUs0emVHWnV1aG9hR29xT2pWVlZWb2J3Q1pUaTBqZENDQlF1Z0FQSHMyVE00eHQrK2ZadWNuTHh5NVVxSThoVVNFakl3TUpnNGNTSU10aEdRcGhrRVRVMU54TGtuTXpPVGg0ZUhRcUVFQndjUERBekV4TVNzWHIxNjhlTEZJaUlpang0OWdyQXFxRlFXRnhmUG1ER0RNUU9lZzROanlaSWxtWm1acjE2OVFnNEtKR01ielEvRlcrT251YmtaM1lUMHJ6SnYzanoydFFBMnZIbnpwcUdoZ1llSHA3YTI5djc5KzQ4ZVBZcUlpT0RsNVZWUlVTa3JLM3Y1OGlYaURWdFlXRWluMDVrS0xtVmtaUGo1K2NGREM1YlE2WFRHcnhkVGlaZzBhWks4dkR5UlNHVGNBUmd4TkRROGVQQ2d1TGo0b2tXTG9Kam81dWFHbUYySGhvYUNJdTJIOWs1L2lyeThQS1pteXpDbDBkM2QzZHJhQ3VkVkFIeHgvODYyNGVEZzRQd2RsaXhaNHVqb0NGTEMydHBhUHo4L1IwZkhQNkl6eHNINVgyWjBkTFNob2VIcjE2OTlmWDNvSGdBMGdvS0N2K01PaUJsSFJFUkVqSTJObVpxYU1nM3JaQVN5TzgrZE82ZWxwY1YrZm10c2JLeXFxdXJWcTFmUVpkN2IyK3ZtNWlZcUtpb25KOGZxT2htV0wxdTJMQ1ltQmpNRkt5UWt4RW9IVUZOVEV4RVJvYVNraEZ5THNtSmtaQ1FsSmVYNTgrZklEZlFzWFVkSEJ6YzNONHlHaUVUaWx5OWZrUG5SaHc4ZlBuLytmTmV1WGF5eVRzWURUQXBpdkdENStmbHJhMnY1K1BpRWhZVjdlM3RoWVg5L2YyWm1wcWlvNkEvbm9jZERYVjFkWFYzZDc3L09lRmk2ZENuNzFLZHhNbm55WkZhR0I5WFYxWWpCQ2ZEZ3dZTWZUayt5cWo5TW56NjlwS1JFWEZ3OE96c2Iyb0ZDUTBQUjNnWk0yYlp0bTRTRVJIWjJ0cGlZMk9EZzRLZFBuK2JObS9meDQwZGtCVllHeVl6UTZmU2JOMjhHQkFUUTZmVDQrUGpoNGVHMHRMU0FnSURNekV3N083dnE2bXB1Ym01emMvT0VoSVNHaGdhSUxnSWRBRHIxQTAxTFN3c003WnVhbXRET2x6MDlQZHpjM0JndlRDMHRMVXlhOWg4QnZCeFlxWTVHUmthZzBDY3VMbzZrRDc5OCtUSXNMR3pseXBWeGNYRWc0Y3JMeTJ0dGJSVVRFNnV2cjRkMW9CbUEwZlVUZEJMQ3dzTGdGT0xwNmJsNjlXcFZWVlVGQllVYk4yNWN1WEpsdzRZTnAwNmRZbnpXakJrejB0TFNUcHc0SVNnbytLY2lYTUhkWk92V3JieTh2QVVGQlhGeGNValRCU1BXMXRZV0ZoWVFPcWF0cmYzNjlXc1RFNU94c1RFWWxjTTZjRWFLajQ5SExySFUxTlF3WndadGJXMDJJVVJBUTBNRFdyTnk1c3laNHVKaWVYbDVIeCtmYmR1MklSK2ZRcUc4ZnYxYVdscDZjSER3NnRXclBqNCtIaDRlOGZIeE5UVTFvYUdoQ1FrSlRVMU5VTnFDdjExZFhVTkRReDgvZmhRWEZ3Zk5TbjE5UGViYlJoL0x4Y1hGZ29LQ3k1Y3ZaN1Y3WkdSa2tFZ2tWbWQ3TkJEb1E2RlFrQnZJK1h4c2JLeXpzeFBPNTRLQ2d2WDE5V2lORnpnWVVhbFVDTHVmT0hFaTB5SVNlL0x5OGh3Y0hGYXNXT0hqNCtQbTVxYXZyMy80OEdGVFU5UHIxNi9IeHNZS0NncGV2WHAxMGFKRmpZMk5GaFlXSGg0ZVNEZG1hR2hvYTJzcnVJL0Q3NTJOalEyb1VpUWtKSXFLaWtKQ1FseGRYYUh5eHNpTEZ5OHdoc0UxTlRXSWh5NTdGQlVWOC9MeW1Cb01neFp3bk9wekNvVXlNREJBb1ZER3hzYkFHSWFEZzhQSXlHanYzcjIydHJaME92M2l4WXZKeWNsWldWbU0zcjFvb0VMaTZ1cUtoSDh4NHV2ckN5STJOTDkydk9QZzRPRDhmWEROQ2c0T3puK1N5TWhJeUJsbFJWeGNIRVlTL3ZyMTY1a3paMkxpZFJqeDlmVkZqMzR4eE1URWhJV0Y4Zkh4WGJ4NEVkd0lvUDlnK3ZUcG1abVpKU1VsOXZiMjdOT0M4dkx5UUk2QVFVQkFnS2xtQmVIV3JWdm81RjBvc1JVV0ZtS2tFdXk5Zi84TjBBMzNhRkpTVW1CZWMyeHNiSGg0bUl1TEM3azRkbkp5YW1scENRZ0k4UEh4cWF5c1ZGRlJJUktKdGJXMTV1Ym1iTjdvYjlibGYzUGpLUlFLUEgzZXZIbjYrdnBVS2hVMDlROGVQS2lycTRQeHllUEhqNUZQTkRvNk9qWTJkdVBHRFE0T0RsVlZWU2dsREE4UG56MTdWazFOamYyT3dZaW1waVppTVpxVWxDUXBLWW1ramJhM3Q1ZVdsaW9wS1NITkNoaCtYNXlCREtlZG5aMC9mZnJrNmVuSmFyV0Nnb0t5c2pJb0ppS0ZzQ2xUcG9CWlRuWjJObmhFZy9TcXJLd00yaHBnTmZqR2tJRTNVL01ZVzF0YjloN2FBQnMvR05pcnYzNzkrbE5meTRjUEg5Q3ZpZGFvN2R1M0x5OHY3OGlSSStucDZWQ3VncUUrV2k0R0ZqNEJBUUVjSEJ6Z1hmVHg0MGNZZktLNzNOcmEycUJZQU9ZVzBCMUlvOUhPblR1SDVQc3lMU2E2dTd0anZoWkVwZlQ1OCtlU2toSU5EWTNpNG1JZkg1OXo1ODRkT1hJa0tTbHA2ZEtsR2hvYU9UazVIUjBkVUpJckxDenM2dXBpWmVac2IyOWZYRnpzN2UxOTdkbzFXQkllSGc0Und2OFN6YzNOcWFtcC85N3JvOW02ZGVzdmExYXVYYnUyYU5HaTN0N2U1Y3VYTDFpd0lEUTA5T3pac3lFaElldlhyL2Z6ODd0NTh5YWlXVWxKU1JFV0ZtYXFMNWt6Wjg2eFk4ZUNnb0tlUEhrQy9WTGZ2MzlIKzBLeDJ1eXRXN2QyZFhXMXQ3ZHJhMnNqaHhJR0NvWGk2dXI2N2RzM1NJTkdMS3lNalkzVjFkV0hoNGZQbnorL2MrZE9lRHVvdGFXbHBjRzVDMFJJdnI2K0VOYjJCMytNOHZMeTNyMTdOODZWbHkxYnRtSERodURnNEQvMTdqZzRPRGovbjdCbXpacURCdytDeXZiUm8wY1RKMDZFbkE0Y0hKeGZvS21wNmZyMTZ5OWV2R0FsVlVFUUV4UDdOYzFLWjJjbjlEeWdnZG1tTTJmT3NCL2J6cGd4QTFybk4yL2V2SHYzN3B5Y0hFampaUTgzTi9lV0xWdWdZOTdMeSt2YnQyOWhZV0ZGUlVXTWF5SkJNSHYzN25WeGNXRTFmM3ovL24zR2xuUzQ1RHQrL0RpamhrWlZWUlhkTkU4aWtRSURBeUZ1RW03QUNJaElKQ1ltSnNiR3hrNllNTUhYMTdlcXFpb3RMZTNXclZzNk9qcWJObTFhdFdyVmhnMGI3TzN0OSszYjk4T1B6QVlvMTlqWTJDQmQ0MmgvU2drSkNhU2dsSnFhU2lhVExTMHRmNjJIQjBOZFhkMWZHNWlBYk9VWG5qVTRPSWhjcTFNb0ZINStmbVFZZ2dHVVBZT0RnOGhYTjMzNmRLYnhORUJCUVVGZlh4OHJzUkZJdFhoNGVKQnl4TU9IRDVsMk1sUlhWL3Y0K0xTMXRXM2J0azFVVkJSU3BXQkxIQjBkbHl4WmdxbmEyZG5ac1lvM0FxU2twTzdjdWZQa3lSTm5aMmRsWldWZlg5OXAwNlpWVkZRSUNBZ0lDZ29HQndkTFNVbHhjbkxHeGNXQnBPYlpzMmN3TFEwS0pQU1VQNDFHZzUzSDJ0cTZ1N3M3SnllSFJxTXhUVUIyZEhSRTMxMjFhdFcvb1ZtQnBKVzFhOWNTaWNTd3NMRGp4NDhqclhSalkyTTBHZzA1d05ldVhRdkh4ZkR3TVBqbFFMUFc5dTNibTV1YjU4eVpzMi9mUG45L2YyamFLUzh2UjF2Ym9wR1VsSVNHcStibTV1TGk0c1RFUk1UcVExUlVWRjlmbjlXbUNnc0x4OFhGY1hKeXdna3dPVGtablJvRDRwc2JOMjQ4ZnZ3WVdiaDgrWEtrb3d6RDU4K2ZjM056NTgrZkQzdnY2dFdyYjkyNmRmRGdRVmFDRWxWVjFTVkxsb1NFaFBUMzk2dXFxcTVkdTFaRlJTVW9LRWhBUUFDWjdBZXIwYUtpSXJScjdPL2o0ZUZoYm02TzlnY0M0QmVCbjU5ZlJFUWtJeVBEMXRiV3pjMU5RVUZCVVZFeEpTV2x2THhjVEV3TWRrSlF3RGc1T2ExWnM4YmQzUjBrZ0hRNlhVTkRZOSsrZlZaV1ZyR3hzV2pyNjhEQXdMeThQSEZ4Y1dTSm5wNWVTMHNMWmdNZ0c0aXBvZ1VLUWNqZG9xS2kwdEpTTXBtTTNJRGx6NTgvOS9iMmZ2WHExWll0V3padTNCZ1FFR0JqWTdOdzRVSmRYZDBOR3pZZ0RWUjVlWG1JZ2ZxcFU2ZTh2THpHVTZ6ajRPQjQvLzU5V0ZoWVFVSEJpaFVyWW1KaVJFVkZFeElTSWlNakN3c0wxNjVkR3hNVHMzMzc5dE9uVDhNKzcrdnJhMjl2YjJkbmw1YVdabWhvT0cvZVBOQ3ltSnFhZ21abDl1elo2SXRuY0ZGcWFXbGhxbGtoa1VpYk4yK0dQanFFL2Z2M0t5b3FZaHJEbUNJb0tBaWVaNHcvOTR4bFFEWVVGQlFVRkJUQWJkaUY0TjlLSnBNZlBueTRkdTNha3BLU3pzNU9HbzJHWENmTW5Ea1RCSzlvdm56NUFtSVhwdlk1VDU4K3JhaW9ZT29mLzh2SE93NE9EczVmQnRlczRPRGcvQ2ZKemMxTlNVa0pDd3ZMenM3R1hDd2VQMzY4cnE2TzZaVDg1TW1Ub1ZXQ0RheXVtK2wwdW8rUFQySmlJajgvZjB4TWpLS2lJbUswS3kwdGZlM2F0ZVRrNU9EZ1lIdDcrK3pzYkU5UFR6WWV0cUtpb2toK0p4QVNFb0lPNmNRQTFZVEZpeGR2M0xnUnZUd2lJa0phV25ySGpoM29oZmZ2MzJmYVpUSTZPb3J1VThkRVBLQVgvaXd3dXdsREtUVEt5c29tSmlhWExsM2k1K2QzZEhRVUVSSHA3T3lNakl5VWs1UFQxdGFlTm0yYXNySnlXVmxaWGw2ZXJhMXRVVkhSNk9nb0VxUERDSkZJL0NOeWluSHlteHVmbUpqWTB0TENPRElCTVVkYVdwcTd1L3YxNjljUmswbGJXOXVLaWdwMEF4eWRUbmQwZE96cjYwUEVIR1F5ZVp6dXFlaWlha3BLaXJTME5HSVNPemc0cUtHaE1UUTA1T1RrOUJjMFFOemMzR3dxdk8vZnZ3Y2xDaG9oSVNHSXUzcjU4dVdyVjYrUTZDdFkwOHJLQ2dvdUJRVUZiOSsrUlRRVFRQVVFCZ1lHYUNrVjlLa1VGQlJnakdTaW82TlpiU0U4L2R1M2I3Tm16UnIzaCtiNDlPa1RCR01ESXlNalNKMTB4WW9WWjg2YzhmUHpjM1oyQmwwTERGYmhQMXRkWFIwYUdncEtGRGs1dVFNSERzQ0lORG82R254UTBDWDF5NWN2UTVReWhVS0JQclo1OCtZdFhMZ1FFOUhGeUpZdFcxaTFkY2JGeFUyY09GRk5UYTI0dUhqS2xDa3hNVEVHQmdhZW5wNFpHUm1HaG9aMzc5N055TWlBRm9xa3BDUitmbjVXdFVoaFlXRXpNN09Ra0pDNnVqbzRFK3JyNjY5ZnZ6NHVMcTZucHdjSnVnb0tDcG8wYVZKL2YvODRFOEgrMitudTdvWUd2c3VYTDBPdWMxdGJXM1oydG82T2pvYUdob3FLQ2pRUFRadzQ4Y21USjgzTnpaYVdsa2drTUFZVEU1TzR1TGlFaEFUUXJBZ0lDSVNFaEh6Ky9ObmQzZjNvMGFOUVducjY5R2xSVVJHUlNHUVVGQzVjdUpEVmdVa21rNW0yM2F4Y3VYTGx5cFY5Zlgzbno1OWZ0R2dST3BOdStmTGwwTUJLSkJLam82TTFORFJnaDN6Ky9EblRPWkpmWUp3bnF5VkxsbXpidGsxRFE2T3lzdktQdkM4T0RnN08vMi9vNmVsMWRuYUNqMTFPVG82RWhJU2VudDUvZXFOd2NQNzdDQWtKd1l6SC93MkVoWVdSWEFBZ09qcWFSQ0lkT1hMa2gxZS95RVVnTnplM241K2Z0N2QzUjBmSDZPZ29lZ0lTb0ZLcFJDSlJTRWlJajQ5djRzU0ppSTVFUmtabTE2NWQydHJhbU91eGp4OC91cnU3ZzkrbnNySXltd1lEZUhFU2llVHM3SXlldm0xdGJRMExDN093c01BNFQ0U0hoMk1pWTBSRlJhdXFxaElTRXFLam81RWJFUkVSU1VsSlJDSngxNjVkRGc0T1ltSmlPam82Ky9idHUzanhZbnA2K3JWcjF5UWtKQW9MQ3kwc0xKaUtmcEIyQmFhVHJGbFpXWWhQN2ZEd01JRkFRRTlQVmxSVUlLME9NMmZPZlBIaUJUUU1KQ1VsU1VsSi9UQlk5djhTMXRiV0dNZEV6THdzQnJSSTVlYk5tMHd6YUlENitub2lrY2htQlF5TVJaNnVyaTUvZi8vYzNGeFpXZG1rcENSTXQ0Q0lpQWpUVGlkd0UySDF2bGV1WEFHdGhxcXFhbXhzcklhR0JpY25aMmhvYUdscGFXbHBLUnlQNktOVlNVbnAwYU5IbzZPanZMeThwYVdsczJmUEJsZVlnWUdCQ3hjdVBINzhHQ21DN2R1M0Q4YnlqbzZPYU9zRmMzTnpibTV1akprclVoYjRnL1QzOTVlVWxFaEtTaTVac3FTcXFpbzlQYjJxcXVycTFhdXd3WkM3aE5TUlRwOCtuWlNVVkY5ZnYyN2RPdWhyU2sxTnJhK3ZYNzU4dWEydDdjZVBINFdGaFQwOVBZdUtpbmJzMkpHZm43OTI3VnFNeUlaTUpuZDJkbjc4K0xHMXRmWDkrL2ROVFUxdjNyd1pHUm1aT1hQbXhvMGJTU1JTV1ZtWnRiVTFQei8vcWxXck5EVTFOVFEwTUtWUnRNVnNlbm82bzRvQ1V4bzFOVFZscFZtSmpZMmxVQ2htWm1adzk4U0pFOGJHeHNIQndXeTZaYXlzckU2Y09NSE56YjFxMWFvZnhydi9RWWhFSXAxT1o3UzhnaDFwZUhnWUhqcDQ4R0I3ZS92SGp4OUJra1VnRUdDZkNRd001T2ZuWjh6a0doNGVGaE1UVTFGUjRlSGhhVzV1UnI0b0dvMVdXVm1wcEtTRXJtK1RTS1FGQ3haZ0JHZFJVVkdqbzZPWW42cm01dWFMRnk5Q2R4bUNnNE1EeURWc2JXM2hCaGpWUEgzNmRQcjA2UkVSRWJCSGJkaXdJVFUxTlRFeDhjS0ZDeGN1WEhCMmRvWjN2SHIxNnJKbHkxNjllalU0T1BqaXhZdk96czdZMk5nZitvMzE5UFRzMmJPSFFxRm9hR2lzV3JVSzJUZEVSRVIyN3R6NTh1VkxTMHRMSVNFaDlENnpaTW1TaFFzWHBxYW12bno1VWxWVlZVaElDQktYbUw0Ky9JcXh5aGNXRUJDQUpqcE0vd3lKUkVwSlNVSHVnczh4Y2xvQU5EVTFHU2NGV2xwYXdQMGRORkpOVFUzSVR6YTQ1SDc0OEFHWmFFRCtmVnUyYlBIeThnb01ESHoxNmxWaVltSkdSZ2FFeGQrL2YzOWtaT1QrL2Z1SVhBOHhqTWRFRVFGZ1RJdEUzbU1ZSGg2dXFLakErRnYvL3ZHT2c0T0Q4emZCTlNzNE9Eai9TWVNGaGZYMTlhT2lvcTVkdXdhcHE4RFRwMCtmUG4xcWJtN09WQlIvOSs1ZFJKN01Daktaek5oaU1qUTBkTzdjdWJ5OHZBa1RKa1JIUnpPcTQ3bTR1TXpNekRRME5NNmVQVnRSVWJGanh3NDdPenNqSXlOV00yMllTM1BHWkJBMGtEcTVjdVZLYTJ0cjlQTG82T2k1YytkaUZyYTN0elBWcktTbnB6UDZ1eVFrSktBbjEzOE4ySGgwU2pmUTNOeWNsSlEwYTlhc2l4Y3Z5c2pJZ0RwKytmTGw0TndJTlJFdExhMmNuSnlIRHg5ZXVYSkZUazZPelhUN3QyL2Z4dW1mL0VmNHpZMmZNMmZPdW5YcldCa0R3SGlKc2VDSXhzZkhwNkNnUUY1ZTN0M2R2YU9qbzdPelUwbEpLU29xQ25RbklHdEEwOUhSTVo3UEpTSWlZbUppRWhzYm01NmVqaGpEL252UWFMUW5UNTZ3ZWhSNkdzYUpucDZldXJyNndvVUx3VC96L2Z2MzdlM3RTRlNOcXFycUQ4T0RpRVFpaVVSaWY2eGhnSnJtT1BzL0VOYXNXWU11VHRuWTJLRGJJZzhjT0ZCYVdwcWZuNitpb21Kb2FBZ3lGTmlxam82Ty92NStiMjl2Snljbkl5TWo4T1JNUzBzVEZ4ZUhlc3JYcjErSGg0ZmZ2WHVYbDVjbkpDUUV0YWUrdmo0b1hodzZkT2gzanBFUEh6N2N1SEhqNE1HRFNDbE5UazR1SWlJQ2pGc1ZGUlhuejUrZm5KeHNiR3o4L1BuejU4K2Y3OXUzajQxNzl1Yk5tME5DUXNyTHk2SDRLeU1qczI3ZE9qS1piR3RyTzJ2V0xGbFpXYWlTT3pvNm1waVlJSzR6djh5OGVmTitzeEh6cDk3cjE1NFlFUkhCemMyOWUvZHUwS3lBNTQyNnVqcFluaGdiRzFkV1ZrWkdSdHJiMi92NCtQRHk4b0t2TzFNRUJBUkFXZ1NLUmdLQkFDbENxYW1wcmEydDBGeTdidDI2Tld2VzdOMjcxOUhSRWVQdjJ0N2V6dXJBWkR5VHMrZkdqUnZpNHVLZ0hPM3E2b3FPamw2OWVqV1VhM1YwZEE0ZlBzd29aL3dGdG16Wndpb2JpRUFnVEp3NGNlTEVpWFBtekJsUHR4TU9EZzdPZnp2SGp4L3Y3ZTJGWHVUNCtIZ0pDUWwxZGZYLzlFYmg0UHcza1pPVDA5cmFpdHdWRUJDUWtaR1JsWlZsZFRuNnMyTUJCR0ZoWWZUa2VreE1USDkvdjRHQkFXWjJjRHh3YzNPSGhZVVZGeGZYMXRaaUhxcXFxakkxTmZYeDhjRW9rbzJOalRFVDVGKytmSW1KaWNuSXlLQlFLSnFhbXFXbHBlTWNHYW1xcWtLek9GQmFXZ29qQmNTUUR4aG5OdXZ3OFBEQ2hRdDFkSFJrWkdRNk9qcVFZZXl4WThkMjc5N2QzTndzSWlJQ3d4eCtmbjUwYUN6Qy9mdjNxVlFxMDRmUS84VCsvbjdNaFNpWlRFWldrSk9US3kwdDdlN3VocmhuTHkrdlAyS3k4c3ZHSjMvNXZWeGNYSkJFbnNIQlFYZDM5NUdSRVM4dnI0a1RKNzU5Kzdham93TWs2UmN2WHF5dXJqNTc5dXpDaFF1UjUvNW1lalY3M3I5L3YyZlBIaTR1TG50N2UxTlQwNThTZWZEeDhiRVNOOXk1Y3dmbWEvdjYrcjU4K1hManhnMElicDQ2ZFNwYXZpWXRMUTIxUGsxTnpmdjM3NWVVbEVoSVNIeisvQm1wdVJFSWhMdDM3OHJMeXlzcUt0Ni9mOS9YMTNmQmdnWHd5aElTRXVpdGhVcmd2eUZTd1pDZW5rNG1rL1gxOVRrNU9WVlVWRUpDUWs2ZVBHbHFhcHFjbkN3dUxnNFQ0WEFTNit2cnk4dkxxNit2UDNiczJJa1RKemc1T1FNREE1dWFtZ0lDQWlCSUJiUTdjbkp5cWFtcFBEdzhIejkrUEh2MkxQcTlxRlRxcGsyYm9Kd2xJQ0FnSnllM2NPRkNBd01EUlVYRjd1NXVPcDBPd2RsdjNyd3BLeXQ3K1BDaGw1ZFhiR3hzVVZFUit1QTZlZktraElRRTVCdG1abWFpcldSalkyTmpZMk92WExtQ1ZxU3hPazJCVjVhMHREUmlkSzJnb0tDcHFYbnYzcjFIang2eHVqVGFzR0VES1B4K3B5UHU2dFdyUDlTN1lGSmFFaElTbVBwdEE0V0ZoYXhrbEJzMmJIQnljcXFwcWJHeXNtTHN0dnIrL1RzRUxhbW9xTnk5ZS9mUW9VUElDM1oxZFowNWN3YXp2b1NFQk9hOGZlWEtGUnFOcHEydGphNWRqN09zSkNZbTl2TGxTeU1qbzEyN2RoRUlCS1FRcmF6K1laczlBQUFnQUVsRVFWU3NyS2lvK09yVnE3cTZ1dTNidDBNQ1VXTmpZMVJVMVBIangxZXNXUEhQUC84Y08zYk14TVNFYVVJM21pbFRwb1NGaGMyZVBmdng0OGNYTGx6NDRjOHhqVVliR1JtNWVmT21tWmtablU3bjRlRkpUVTJWbFpWbHBWbVJsSlNjUEhreSswZ2RSb3FMaTBFMWd1YldyVnZvTExBWk0yWXdxamRTVTFQVDB0S1F1NHlXejNmdjNrVVNtZS9kdXdlT1FRUUNRVWhJaUVBZ2NIRnhDUWtKSVVkRVFrTEM4dVhMdzhMQzRLWHk4L09SakhqR0wycHNiS3kydGxaY1hKeXBZQVhxcFpoLy9SODUzbkZ3Y0hEK0pyaG1CUWNINXorTXVMaTRzYkZ4WW1MaXJsMjdvS3Q3ZUhqWXhjVmx5cFFwckl5eTlmWDFHYlhHR0JpRFBGKzllblhtekptMnRqWXBLYW5vNkdpWWJXV0t0TFIwV2xyYXhZc1hZMkppd0swUkloSitFOUNzL0tiTHlPclZxNWwyS2FFWkhoNzI4Zkg1MlZlR2VXdkdDY1dHaGdaRlJjWEF3RUFZenUzYnQwOVdWallrSktTdHJlM3QyN2RhV2xvaUlpS2JObTJTa1pFNWUvYnN0Mi9mMkVTMGdMNytiODVIL3ViR2I5aXdRVjFkblZVb0xHZzEyS2RsRHc0Tzh2UHpqNDJOd1VoQVNrb0tzUWg2L2ZyMTcwelBXMWxaWldkbisvbjVyVml4QWpGNitaZWdVcWxIang1bDllaFB6WTVQblRxVnFZTWxNSjRQZ3E3WGpCTld1VmUvQXljbnA1ZVgxODZkTzZGV2pwakJnczVqMTY1ZFJDSVJjU0pwYlcybDBXaGZ2bnhCeHRnSkNRbFBuank1ZE9rU2hORWlkSGQzSTRGUXZ3WW9La3hOVGRHOW1PaGF6OW16WnkwdExWMWRYUnNiRzhYRnhXMXNiTmk4R296UE1RbHVHelpzRUJVVmpZaUlDQXNMYTI1dS91ZWZmNXFibXcwTURIN2Y4bWZldkhtL0xDWDVPd3dPRHQ2OGVkUEN3Z0l0cnVMbjU0Y2lEdnozVjZ4WWtaS1NRaVFTMzc1OWEydHJpekVFd2lBbEpUVXlNb0l4eDlMVjFRME1ESHp6NW8yc3JHeE1URXhFUklTRWhBVGptZlAyN2R1SW0rdHZ3alRnSEpnMGFkS2ZPblorK09PRmc0T0Q4NzhERnhlWHM3UHo2ZE9uUVJ2dDYrdUwrYjNHd2NGaER5SllrWlNVdExhMmhrbVhmNXVDZ2dLSUdGWldWbWFmOGlNcEtjblVNblprWkdTY3Bwc0E0MldZcGFYbG16ZHZsaTFiWm05dkx5OHZEeVVVREtPam96dzhQR3d1enV2cTZod2NIRGc0T056YzNLWlBuNzVzMmJMQndVRTZuVTRpa2RyYTJuNW9hZ3Nwb2drSkNmYjI5a3dmcmFpb1FMWjgwcVJKZm41K2pPczhmLzU4YUdpSTZVTm8zcjkvajVtY0l4S0ppSUVOZk1uQndjSDUrZmtRYWZIRExSOG5TNWN1L1p1eWxWOEQwYUMwdDdlZlAzK2VSQ0pkdm53Wi9uMUZSVVVwS1NrUWFyTnc0VUp6Yy9Pd3NEQTNOemVNQ1A1M3lNN09SaWZDb09uczdDU1JTSnFhbW5RNkhYR2NSYk5seTVicDA2Y3pmZTZYTDE4WXU4c1FwS1Nrb0V2RTI5c2J1bE00T1RtL2ZQa0NkMkdKam80T3ZJSzJ0cmFucDJkOGZEeU1wSkRDanBDUUVFd2s1K2ZuSTk0R29GbVpQSGx5ZG5ZMllrM1IwOVBEemMyTnpHSHo4UEJnREpML0NQMzkvVmV2WHVYbjUwZmlwRGR0MnVUdDdXMXZiMjlwYVptWm1RbnowR0JWT3p3ODNOYldkdkhpUmRqYjA5TFM0dUxpb3FLaTVPVGtTa3BLZUhoNElQN1YydHI2MUtsVDd1N3Vjbkp5bU9PQ1FDQkVSRVNNam81S1NVbEpTRWlnVHhSdWJtNDBHZzFPcDNKeWNuSnljbFpXVm9PRGd6MDlQZWdKN0tHaG9lTGlZbmw1ZVhndTVwd0drL0Y4Zkh3L2JHZ1pIUjA5ZCs0Y2pVYXpzN05EQzRNY0hCekt5OHRkWFYxdjM3N050S21wcUtob2FHaG9hR2dvTnpjWGxEcndyMGRVTXRBVHNuSGpSdVRUWGI5K0hlTXBsWjJkL2NNS0JpWjF6c0xDZ3VrT2NQbnlaZmhGT0hqd0lBakZNSWlLaXM2Y09UTXFLbXJ1M0xrWXpRcVliTUhIM0xWcjE1a3paeDQvZnF5bXBrYWhVQ0lpSWlRbEpkbjRXSU9Jd2NYRkJhS3ZIQndjdkwyOXVibTV1N3U3UlVSRW5qMTdodXcyYkpDUWtNakp5VkZVVkVRaW9kRVlHeHRENEhWUFQwOUFRTUM4ZWZPUUQ2aWhvUkVZR09qajQ4TTA0eHNEZFBoQVhOU0RCdy9ZVnhoS1NrckFhd1RaSzM1WUtsUlNVc3JQejBkU3NNZkRtVE5uMEhxZ0owK2VIRGh3SURnNG1GVUZHTUhhMmhxU2RLNWV2WHI3OXUyMHREU2t6ajg0T0docWFtcG9hSWdjeTNDaW85UHBuWjJkdWJtNWJXMXQvZjM5dWJtNURRME5ZUDNTMHRMaTcrOFBWU01CQVFGT1RrNDJGYVR5OHZMQndVRTJXd2lWSmJRSjNPOGY3emc0T0RoL0dWeXpnb09EOHgrRFJxUDE5dlpPblRyMTJMRmo5KzdkczdXMXZYSGp4dVRKazBGWkVoc2J5OHB4SVNNakl5c3JpLzJMazhsa3RLai83dDI3RGc0T1ZDcFZYVjA5TUREd2h5NitCQUxoNU1tVHExZXZ0cmUzWnhYck9ESXlnbkUzYVdwcVl2T2FNQWFPaTR1REtCQUVFb2wwLy81OWpDa3VxMER1ZWZQbS9UQm1FdlQxZ29LQzJkblphbXBxclBUWEdDWk5ta1FnRURDVDAzQWQvL1hyMTdkdjM3YTF0YlcxdGZYMTliMTY5UXBTUW9XRWhHRDB5OG5KYVdwcTZ1Ym10bkRoUW96ZUgwMWZYMTlyYXl2VGhORi9pZC9mZUZaWDZuUTZ2Ynk4WEY1ZUh2eENXSEgrL0htWWhHQms4ZUxGak5LaU8zZnVNQ3I5bVRKaHdvU0FnQUF6TXpOcmErdkV4RVJXV2I5L0JGNWVYall0Q3lRU2lVUWlqYlAydW03ZE9yVFQ1dWpvNk5qWUdHYm5mL2JzR1p0dnRiVzFkZEtrU1QrbC9lcnE2dUxsNWYzanlUV3paczBxS0NnQWlRbG9WcUFjd0ZpYTJibHpKOU1qbW5FS1gwdExpNDBGTGhvWTg2UGg0K09ycXFxU2taR1pPWE1tbXhLQXVycjZqaDA3b08wakxDeU0vZGNDU2p1TUxJbVhsL2Z3NGNPK3ZyNXVibTVaV1ZuQ3dzSXhNVEZnRVBKL0hrRkJ3V25UcGxsYVdySmFnWk9UMDlQVGMvZnUzVmxaV1hKeWNteldCQVlIQnhtLzRiMTc5eVltSmpvN094TUloQmN2WHV6WXNjUEZ4WVd4VGVyRWlSTVlneTQwZlgxOTQ1UjJwYWVubzA5VEVFWHY2K3VMRm1zZU9uU0lsWW9VQndjSEIrZlg0T1BqOC9YMXRiZTNmLy8rUFkxRzgvYjJ0clcxWldvNWdJT0RnNFpPcHlPVExtdldySEZ4Y2ZrNzcxdFlXSGo2OUdtNEpJT2NUVGJzMkxFRExxVXNMUzNSNXBvakl5TTBHbzB4RUFmbXlOM2MzQ0RDQUFnUEQxKzdkaTFtVFE4UGowK2ZQc0dVRmFqNUdhbXBxYkczdHo5OStqUmlYWURtMGFOSE5qWTJVR3dSRmhZK2NPREF4WXNYKy92N0VlY1k5dmt5R0dKalk5RTVtQVVGQmNuSnllTi9PbnNHQmdhK2ZQbUMwZk45Ky9ZTmtUdXNYcjJhbTVzN096dGJVbElTU2NiOC9UYUEveTRLQ2dyT256OVBKcE9EZ29LbVRadlcxZFVGeWdZWUNNTTYvdjcrZG5aMkRnNE9PVGs1Wjg2Y1lTcW8rbG11WHIzNit2VnJOaXRBWkEvVGh4WXNXTUJLc3pKcDBpUldzYjkrZm42OXZiMmdLSHI1OHVYVHAwOU5URXdjSEJ3UUo2UkhqeDVaV2xvaUkrVUpFeWJvNnVxbXBLVFUxdGFxcTZ1akpRdU05WlBYcjE5emNuTEt5Y2xaV0ZoUXFWUzBoQUphNXFoVXFwQ1EwTCtoV1FrTURPenY3ejl5NUFqYXhIZjM3dDM5L2YweU1qSmNYRnlnV1lFYXlNeVpNMi9mdnYzcDA2Zmk0dUsydGphd29ENTkralRvQnF5c3JFQ3pzbVhMRm45Ly82NnVMbTl2YnlTNEJEaDI3Rmg1ZVRuVExSa1pHYUhUNlV3VHU4Q2JCeXF4VDU0OG9WQW9UTVVaUDRXZm4xOTlmYjIydGpaR1ZUTm56aHhMUzh2bzZHZ1hGeGZ3bjhCdytmSmxNVEV4WGw3ZXVMaTRIVHQyd0M4Q0R3OFBram9OK2JZSER4NUVpak5vRDI4cEthbFZxMVlGQkFTd2J5K0JuZnpCZ3dlSUpjYnMyYk5uejU2TldhZW5wNmVtcGtaZVhuNXNiQ3c5UFYxSFI0ZFZINDZtcGlhanMvSzdkKytvVkNyc2tGdTJiQWtQRC9meDhjbk16SXlLaW1wcGFRa05EV1hqcERVOFBHeG5aMWRXVmdiMW40S0NBaktaN092cmEyRmhBV2xORWhJUzQzZFUycng1TTVMUUJDQ09MeHdjSEJjdVhCZ2NIQXdQRDBlTEhyUzF0ZGV1WGZ1em5abGRYVjF3Z21JRkt6RWNHOVRVMVBMejg0dUtpcGlHanYxWkpDVWxZYy9wNnVxU2xKUkVXN3hEdjl6a3laTXg1OWlob2FIWHIxK0hob1orKy9adFpHUWtORFNVU0NSeWNYSEp5TWdVRnhlemQrOUdBM01RaUU2TEVkZ0F0RG5aN3gvdk9EZzRPSDhaWExPQ2c0UHpuNkc5dmQzUjBYSGR1bldXbHBZaUlpSkJRVUhtNXVabVptYXpaODh1TFMyMXRiVmxaUWNLQmFBZk92RmlybE5Ycmx3cExpNSs2TkNoL2Z2M2o5OE1ZTldxVmZmdTNXT2xXaUNSU0l5YUF6WnpoQ0NqM3J0M0wyWmNGQkVSSVMwdGpSbjYzcjkvbjJrMjBIamc0dUtDdDNCemM1T1hsNzkrL2ZwNG5rVWdFSll2WC83aXhRc2lrWWgyeU16TnpUMTkralJNVk0rZE94ZGNoZlgxOWVmTm00ZFVHZnI3KzhGRHVMbTUrY21USjJ2V3JFRy9zcHFhR2xoclBIMzZGUFR2ckxiaDA2ZFBCQUxoeTVjdlg3OStSVmUrS0JUS1QyWEIvTUdOWjBWdGJlM1hyMTkvMktXRVZuS01qWTIxdExRME56ZURKWU9nb0NERXRhQVpwOEFJZGo5bFpXVTNON2Z6NTg4YkdSbUZoWVV4N1ViNjVhOE96ZWpvNkhnVUNhdFhyMGJhbXpEMDlQU1VsWldCUEFqZGhGRlVWUFR1M1Rzckt5djB5cGlTQ3BvUEh6N1UxdGJ5OHZKZXVIREJ5TWlJalZzU0FwRkliR3hzVkZKU1lxOHUraldRWWloNzk1ZUNnZ0xRQWNCWDRlTGkwdHpjREM1VHZyNitzR2NDNHgvdG01dWJZMDVOOEFIMzd0MkxQbllZR1IwZGhhNGpKSGVaS1ZsWldRUUNBV3c4R05PK3pNek04dlB6MDlQVHg2a0MvRDhEZ1VCSVNrcGkzeFhVMTlmSHk4dExvVkE0T1RrSEJnYVlIdFROemMxWldWbmZ2MysvZmZ2MnBFbVRNRDhLd3NMQzd1N3UxdGJXUER3OGtaR1Jtelp0WXZwR2x5OWZabU5OakJBVEU0TnBLUU5vTkZwTlRVMUpTWW1LaWdyNkdQeisvWHQ4Zkx5cXF1cXlaY3VRaFlxS2lqOThJeHdjSEJ5Y253VWt5STZPam0vZnZnVkxjQXFGZ25oMzRlRGdzRWRDUWdMR2VuK0JwS1FrYjI5dk1UR3hoSVFFU1VsSmRCQkdXRmhZZW5wNmJtNHUraElSYVczZnRXc1hNdjZsMCtrUkVSR3paODltSEVWMmRIUmtaR1NzWDc4ZW5kN0NPRG5Ld2NHeGZQbHlWak5NQ0pDY2dyU2pLQ2tweGNYRlRaczJqVWFqUlVaR1JrVkZhV3BxbXBxYUhqaHd3Tm5aT1RNejg4Q0JBd1lHQnU3dTduUTZmYzZjT1Q5bFdyTjA2VkwwQjYrdnJ4Ly9jMzlJWldVbEJ3ZkhraVZMMEIvdDY5ZXZpSFBueU1pSWlJakl0Mi9mM04zZGtjMndzTENRbHBhK2VQSGlIOXlTL3o5cGJtNzI5UFNzckt4VVVGQ1lOV3NXb3pjcXVzOUJVbExTMXRZMktpcHE5KzdkS2lvcWJtNXU2SEhvTHdEUlBFd2ZxcXVyTXpFeE9YWHFGR1lLSElGTkV6K05SdnY4K1RQVGgwWkdScERiWU5IQnc4T0Q2QU5nTjFpd1lBSGFsOExFeENRbEpZV3hRc2gwbStmUG53OWFMbXRyYThhU282K3Y3ODJiTnpFTGlVUmlXbHFhcEtUa3JsMjcyTDgrSy9MeThtN2N1REZ6NWt5MFBnQkF0aGs2U1pBeTNhNWR1OXJhMmtDSFFTQVF1TG01ejU4L0x5TWpJeU1qZzlRVDB0UFRRYkdVa3BLaXJxNk9MZ3JwNnVveTZ0SmV2MzU5OCtaTnFGcUFWdzJqRXlmU1ZWaFdWZ2IycTcvMmtZR2twS1NVbEpRWk0yYWdZK0lSamg0OVdsSlNVbEJRRUJvYWl2bGZsSmVYMTlYVjJkalljSE56aDRTRWxKYVdRcldLUUNBZ3FkTjhmSHhGUlVWR1JrWk00K1pGUkVSOGZId2tKU1hwZFByTm16ZjUrUGhBQkRBME5CUVpHU2twS1luc3QvUG16YVBUNld6S0hSUUt4ZDdlbmtna25qeDVjdmJzMmJxNnVwRCt3OTRYcExlM3Q2T2pBM1FiMFBvSUVnY0NnV0J2YjMvczJERXpNN09YTDE5dTJiS0ZzYTNPdzhNRGhEak56YzBuVDU3czdPeU1pWW1KaTRzamtVaG56cHc1ZE9pUXJxNnVucDZlZ0lDQWdJQ0F1cnI2K0oyOUprK2VqQm4xbzJ0bzc5NjkwOVBUWTl4emZzRksvQSs2UFNGczNMangvUG56bVptWjZDUDkwcVZMVkNyVjB0THlEN3FHdExXMWhZYUdob2FHZnY3OHVicTZtcWt3bEpIZTNsNWRYVjFuWjJjdkw2L2EydHFNakl5VWxKU29xS2lrcEtUZzRHQmtOUXFGUXFWUzBUL3hEeDgrUkk2NzB0TFM4dkp5V1ZsWlJqRXIrbzJFaFlYUm4vZjNqM2NjSEJ5Y3Z3eXVXY0hCd2ZtclVLbFVFb2xVVTFPVG01czdOalptWW1JQ3l4VVVGUGJ2MzMvbHlwWFcxdGJObXpjZk9YS0V6WXNNRFEweGl0TXhZTnJXWjh5WThXdHhqR3llSWlvcSt1REJBOHhDTm9LWVI0OGVjWE56bnpsekJtUERFQjBkUFhmdVhFeTdmSHQ3K3k5clZvQ09qZzR5bVR5ZVNYMkVOV3ZXMU5UVVZGVlZvYnNjbEpTVWdvS0M1T1RrNXN5WlF5QVE1T1RrbGk1ZGlxNTlkSFoyV2xsWnRiZTNCd1VGWGJ4NDhjaVJJNzYrdnVpUjFhWk5tMkRPTlRzN20vM2NaMEpDQXBLZmpieEZaV1dsdmIxOVFFQUFHNGRZVnZ6K3hnTnBhV2szYnR4QUx3RTNGRWF2Q3pSVUtyVzV1Zm4xNjllTmpZME5EUTJOalkwa0VtbjY5T20vT1JYUjNOeWNtSmhZWDErZm5aMXRaR1JFbzlFdVhMaGdabVptYW1wNjRzUUp0RjdoZDc0Nk5BUUM0WWNxc1pDUUVFd3pCSmxNZnZIaXhldlhyNGxFSXZUNnFLdXJYNzU4R2IzT3AwK2ZQbjM2eENwNGFNV0tGY1BEdzBqQjkvdjM3NDZPam5RNmZjV0tGZGV1WFV0SlNWRlFVREEwTk5UUzB1TGo0N08wdEdTYU92VDA2ZE94c2JHZmFoYjhCYUNiZ1pWbVpjYU1HWEJTZ3RBeEZSVVZKU1dsaW9xSzdkdTNueng1MHRyYTJ0emMvS2RNd2prNE9BNGNPTUEwbjVpOTdLbTd1L3YwNmRQVjFkV0tpb290TFMzbno1OXZhV214czdOamZQZVNraEtJMFYyelpvMnVyaTZtaWJPK3Z2N0NoUXVtcHFhMXRiV3ZYcjM2bjhveW1EVnJGcHRITXpJeVBEMDk2WFM2bXByYTQ4ZVA5ZlgxZzRLQ21QcXJneDg3eUZNd0Q1RklKRWxKU1dOajQ3UzB0SnljSEZWVlZhYVZJRlZWVmZaaXNvYUdoc1RFUkl6SFQzdDdPeFFaL2YzOW9VaXhhZE1tOURIWTFkVVZIeCt2cnE2K2YvOStOaStPZzRPRGcvTkhFQlFVOVBYMWRYWjJoa21MaXhjdmZ2LytIWEVVeDhIQlljUHg0OGQvTTNoM1BBd09EcnE2dXVibjUwdEtTc2JIeHpPT3I2RmlNSEhpUktheVpuUnJ5c3VYTDBOQ1F0VFUxQml0OHFxcXFqSXlNalEwTlBiczJmUDcyd3p6Mllqa1pmTGt5V3ZYcm0xdGJYVjFkWDM2OU9uKy9mc2RIUjNCUjVOQUlJU0ZoUVVFQkNRa0pDeGV2TmpCd1lHeHcyUjRlTmpaMmJtbHBRVzU4ZnRiT0U3eTgvT2hOZUxHalJ1dlg3OFdGaForOHVRSjRnVFQwdEppYVdrSkt2eXNyQ3pvZXFKU3FXMXRiV2laeS85aDR1UGo2K3JxN096c0RodzQwTmZYaDU2c3ZYejVjbDVlSGhKcUF5NFVzckt5WU9UUTNkM05mbEF6SHRqVXl1QWhBb0h3czROYzZDbUNTQ05HUmtaR2tPQVBYbDVlYjIvdmlJZ0lDd3VMUllzV21abVpKU1ltRGc0T3hzWEZJVVc1c2JFeHhFNHlLQ2hvMmJKbDZPNHNOTisvZnk4cksvdUY0Yyt6WjgrQ2c0TVo1U2JqcEtxcXl0SFJrWnViT3pBd2tFMlN6b2NQSDlBamZYdDdlMEZCUVRrNU9URXhzWWlJaUV1WExtRW16cTljdWVMbjU3ZG16Um9ORFEwZkh4OUxTOHZ3OEhDa2VvRHhSMmxyYTd0OCtmTE5temUxdExRK2Z2eElvOUhBeWtWQVFNREt5b294b0paR281V1dsczZZTVlOcFg4UTRTVTFOOWZMeUVoSVNpb3lNWktvSTRlWGxEUTBOMWRQVEE5TWRwQjVGSnBOQnRBRkIyOUhSMGJHeHNUL2wrZnIrL1hzSEI0Y2xTNVpjdTNhTms1UHo2dFdyWTJOam9Ga1JFQkFvTGk0bUVvbUdob1pRaHNySnlibDkrN2FxcWlyVER6czRPR2huWjFkZVhxNnJxd3ZmcXIrLy8rblRwdzBNRE56YzNOaWN6TzNzN09DR3ZMeDhjWEV4UHorL2pJd01MTm00Y2FPU2tsSjFkYldRa0JEaUhZVkdRVUZoYkd3c09UazVNREJRVEV3c09UbDV5WklsVUo5Y3RXcFZhbXJxeVpNblEwSkNMQzB0RHg0OHlOak9kUGZ1M2FhbUpqS1pqTndZNS9mMnp6Ly9zT2svQkNvcUt0QS95b2pQRTRiTGx5K3pPaEtCNTgrZi96QTJEb09vcUtpV2xsWk9UazVSVVJGUzBDNHRMVzFvYUlDWW9kK0VUQ2FUeWVTS2lvcGJ0MjdCYjMxc2JDeU5Sak15TXZyaGMwa2tVbXRySzFOMWk0S0NBcnJXV2xoWVdGZFhoMTZDbEVPN3VycWNuWjFoNTJIVjVrZWxVajk5K29SSlIvck40eDBIQndmbjc0TnJWbkJ3Y1A0cUR4OCtoQ0xDNHNXTC9mejhvT0x6L1BuejZPam9odzhmaW91TEN3b0tGaFlXSGpseTVQRGh3K2dtYnpTVmxaWGdVc0FHeG95YlB4dkhlT3JVcVdQSGpyRVpWWUo3SjNJcCtmNzkrNnFxS2xWVjFSOUd1Z0xRU0lHK0VvVkwvL0Y3SkVJMTU0YzlXR2kyYmRzV0dSbVpuWjJOMXF4SVNFZ2dHZ3RvbzBGdlZWRlJrWXVMeS9Ed2NGaFkySVlOR3hRVkZROGVQR2hyYTF0ZVhtNW5aNGVlVTI5b2FDZ3BLZG0wYVJPTXRBVUZCVlZVVkREejY0YUdoakl5TW5RNmZmSGl4VWlaaVorZmYzUjAxTUxDQWhJM3h2OXgvdURHTDErK0hMblFWMUJRcUttcEtTb3FXclpzR1hzdENJbEUwdFBUbzFLcGt5Wk5XcnAwcVpXVkZmcHpqUjg2blU2bjAyazBXa0ZCUVZwYVdsVlZGUWNIaDdLeU1qeTZiOSsrbVRObk9qZzRKQ1FrWkdkbm01aVk2T3ZyZzNyamQ3NDZORnhjWEQ5c0c3cHk1UXI2Ym5KeXNyKy9QMHlXaTRtSnFhdXJyMSsvSHBRcjQyZnIxcTFJZXM3ang0OHZYTGpRMXRabVlHRGc0ZUhSMWRWMS9mcjE5UFIwT3pzN0x5OHZRME5EWTJOanBoYlEyZG5aM056Y1A0eWtaZVRKa3lmb3cyZGtaQVR0RDR6aDBhTkg0Tk9MTEVHTVZjQmI1ZGF0VzZtcHFTUVN5ZDdlWGs5UEQ2ekNqeDgvdm5qeFlsZFgxNlNrSkgxOS9kMjdkLytyR1U5Mzc5NzE4dkw2OXUyYmxwWldRRUJBYTJ2cm9VT0hVbEpTS2lvcW5KeWNNUDhkSnllbi9mdjNUNTA2RlRZSjBhdzBOVFZGUmtZV0ZSVlZWVlVsSkNTWW01dGJXVmxaV1ZsWldscXlyenY4bjZlN3U5dlQwN093c0ZCWVdEZ2lJa0pGUmVYQ2hRdXBxYW5HeHNiNzkrOC9mdnc0K3BReWI5NjhhOWV1Y1hGeHpaOC9IMTNXSVpQSkdSa1pzYkd4MnRyYXJxNnVWQ28xSXlQai9mdjNMaTR1akdlYkJRc1dzRDh3QlFVRjBmbnhaREo1MjdadGlPSnp5WklsNjlhdFc3ZHUzUi94QnNmQndjSEIrV1VFQkFSOGZIeGNYVjNyNnVvNE9EZ1NFeE1IQmdiWXBML2g0UHd2MDlmWEJ4UFNBZ0lDYUVQK2Y0L2J0Mi9uNStlcnE2c0hCQVNnL2ZaL0ZoS0pCQWtqZnpCYmhJK1BqNHVMNjh1WEw1amw0RytLK0U4TURRM0Z4TVJjdlhxVmo0OHZORFFVMDZGQklCQWNIUjBWRkJUT256Ky9mLzkrVFUzTmd3Y1BLaWtwSVJQL1ZDb1YzRlBtenAxYlgxOFBZdjN4UUtWUzBjWVlHR0NReXlyZWlJdUxxNmVucDdpNFdGbFpXVnBhK3RHalIrQ1d3Y1BEWTJSa3RHM2J0cHljSEhkMzk5SFIwZERRMEh2Mzd1WG41L3Y0K05qWjJkWFcxbEtwMUtWTGw0NXpJLytydVhEaHdqLy8vQU9qNENsVHBxQXRKV0JXbGZFNlgxcGFPamc0bUVhanNURTNwZFBwWFYxZHlGenBMd0IxZ1BFN0hLT1JrSkI0K1BBaDA0ZXNyYTNmdjMrUDNGVlVWRXhNVEt5cHFYRjBkRHg3OWl6NE55QUdsbU5qWTNaMmRpVWxKZXZYcnhjV0ZyNTkrL2JodzRkalltTFFnMWFvMm5GeWN1Yms1SXlNakJnWUdQenMxcjU0OFFKMEJyL3dTVXRLU2s2ZE9rVW1rNzI4dkpnMk9RRDkvZjJwcWFrY0hCeUlDUk42RWhyenIrenY3M2QzZDgvTHkxTlZWWTJNakJRVUZLVFQ2YjYrdmp0Mzd2VHc4RUQzWEZFb2xMS3lzcXlzck9MaTRsbXpab1dGaFdscGFabVptWUViMDQwYk40S0RnNjlmdjY2dHJiMWp4dzVWVlZXa29GcFRVOVBUMDJOc2JNenFHSWNHd3BHUkVjelJ6Y1hGSlNBZ1FLRlFBZ01ERXhJUytQajRvcUtpME01U0dPYk1tUk1hR25yNDhPSG82T2pYcjErZlAzOWVVbEl5UER5OHJhM3Q2Tkdqb0hUWnRXdlhnd2NQNEtSRW85R2dWb2JvOXA0L2Y0NFd4S3hhdFlxVGs5UGQzWjFDb1NENWJwczNiNDZPam43NTh1WHk1Y3U1dUxqMjdkdm43ZTJkazVPanE2c0xXcG44L0h3dkx5K2t1UTRZR3h2THo4OFBDQWpvNnVyYXZIa3owb1d5ZWZQbUsxZXVIRDkrM05IUk1UazUyZHJhZXZQbXpZekhtcU9qSTloYWpJeU1XRmxaYmQyNkZZeHcrdnI2enAwN1YxMWRMU0lpTWpnNHFLK3ZmK0hDQlV6L1ZYVjF0YWVuNSt2WHJ6VTFOZjM4L0RDS244V0xGMmRtWnA0L2Z6NHFLdXJhdFd0V1ZsWTZPanJvWDY3UG56K1R5V1FaR1JreW1WeGZYNDlZOFA2UThlemtKMCtlSE05TExWcTBpTDF6TFJzL1lEWWNPWElrUHovZjA5TlRVVkZSVkZTVVNxVTJOamJLeTh1ek9kZU5uNXljSERxZDN0cmFxcXVyYTI5di8ralJvMnZYcm0zZHVuVTh2elVsSlNVMEdnMWpzdzBGdzBXTEZxRmRqVDk4K05EWTJNaG9DdFhUMDNQdzRNSGUzbDRqSXlNMm52UjVlWGxrTXBtcHg4OHZIKzg0T0RnNGZ4OWNzNEtEZy9PMzRlVGt0TGEyUG5IaXhPRGdZRnBhMnExYnQxNjllc1hMeXdzdUVieTh2SmN1WFlxTGkzdnc0QUc0ZXE1ZXZYcmh3b1Z0Ylcxd01UMDZPcXFxcXZyRE1xNk5qYzNBd0FBMExFcElTTEMvSVA0Rm1Eb2N4TVRFdkhqeFFrQkFnSXVMQzVLQXdHMlZTcVdlTzNlT2c0T0R2UVE3S3l2cnlaTW4vUHo4QXdNRDkrL2ZsNUtTUWw5YjgvUHp5OHZMNStmbnM3ZW1CSWhFWWxGUkVUOC8vMDlGekVwTFMyL2Z2djNPblR2TnpjM29CTmFHaG9hN2QrOEtDUW5CWkNmb0lWcGJXNE9EZ3dzTEM2ZFBueDRkSFEyeis1S1NrbWxwYWZiMjlqZHUzTGgzNzU2enN6TklKVVpHUmlDWkcybEFtVDE3Tm5veUZRQTdVOHpDNWN1WHA2ZW5XMXBhMnR2YjkvWDFXVmhZalA4VC9aR05oK29BNGpMNjlldlh2WHYzam1jOEppd3NmUEhpUldscGFVU0lVRjFkRFMwZzBNM0FxQ2lDblZ4TFMydlNwRWtsSlNXdzhPWExsM1E2L2VuVHAxQjhYTHQycmJtNXVhcXFLdklzRFEyTjNOemN3TURBVzdkdVJVUkVSRVpHSmlVbHJWcTE2amUvT29TeHNiR01qQXoyNi9UMzk2UHpUZVRsNWFXa3BHQkdmTVdLRlZ4Y1hFTkRRNHc1Sm0vZnZpV1R5Zkh4OGVpRkFnSUNVQUdoMFdoTlRVMmxwYVg1K2ZuTnpjM2MzTnduVDU2RUpnbEpTVW00blpPVGs1aVlHQk1UYy9ueVpXMXRiVE16TS9TZ3NibTV1YkN3Y1BmdTNiL1FSaloxNmxUMGFMQzh2QnhSd2tIRm1aK2ZuMEFnY0hKeXRyYTJscGVYaTRxS2dzeXVzTEN3dnI3KzQ4ZVBjS0tJakl5TWpJems1ZVUxTWpJNmZQZ3dwdEt0cWFsWlVGQ1FtSmlZa0pBUUhSMnRvYUVSR3h2N2E5VTlOdFRWMVFVR0JsWlZWWEZ6Yy8venp6L1cxdGFjbkp6eTh2SzNidDA2ZGVyVTA2ZFBEeDQ4dUdyVnFxTkhqeUlGRVNTakY0RFBmdVhLRlI4Zm53a1RKdGphMmdvSkNTMVlzQ0FwS2VuRWlSTXhNVEhwNmVtT2pvNi9JNDM2NzRWRUlpVW5KOGZFeEF3TkRjbkp5WVdIaDhNaDcrcnF1bURCQWs5UHo2U2twTnUzYnhzYUdscGFXaUxQV3JseUpmcEZ1cnU3U1NUUyt2WHJ2Mzc5cXF5c3JLdXJ5OG5KNmVIaElTSWlFaDhmYjJKaW9xcXFHaHdjakQ3NTE5Zlhzejh3NFJjUWdaK2ZmLzc4K1FzV0xORFUxTlRVMUFUSjRPUEhqekVISUpSdUt5b3FNUFhITld2VzRPb1dIQndjbkg4SlBqNCtUMDlQTnpjM21QM0t6czZtVUNqSGpoMzc0NWNFT0RqLzdVQ1lBZ3kwLzg0QllteHN6TS9QcjZlbjkrM2J0NFNFQk1ZVjRJb3JJeU9Ec1R0bC92ejVrRHpiMk5ob1oyZlgwdEppWkdURXFqUG5GNmxOek1nQUFDQUFTVVJCVkNBUUNFdVhMbjM1OHFXSmlRbVM4L0x1M2J2cTZtcFpXVmtaR1ptdlg3OG1KeWVucGFVTkRBeHMzTGpSMWRXVnFjb2ZwbHBWVkZSQ1EwT3ZYYnRXV2xvcUpTVjE5dXhaY0VzVkVSRzVmZnMyc21aWldWbFJVUkZ5TnlFaEFlMmxBZll0d0owN2QxZ1paaUJnTG9rUjVzeVpNMi9ldk5IUlVWTlRVMGg0MmJ0M0w1bE1GaFlXNXVibWRuRnh5Y2pJQVBuRm9rV0wxTlRVZW50N0V4SVM3dHk1QTJxSm40bzMrdStGaDRjbk5UV1ZNYkFHaEVvMEdvMVY4REUwT0tISnpzNU9UazZlTUdFQ0x5OXZSMGRIWjJmblQ3VS9RV3RaY25LeW9LQ2dvS0RnczJmUE9EZzQvbmpML3REUUVEcmpoazZuVjFSVXhNVEV0TGUzUXlkQVZsWldhV2twN0JYLy9QTlBlWG01bXBwYWFHZ29OemYzd01CQWFXbnB6cDA3L2Z6OFZxMWFaV2RuTnp3OFhGTlRBMEtLOFBCd0xTMHRLU2twZUdWdzc4QzhPNDFHWTJ6U2VQNzgrZFNwVTMvMm9CNGRIWTJLaW9xSmlhSFQ2WTZPam5wNmV1aEhBd01EUzBwS3hNWEYrZm41UjBaR0dob2FpRVNpb3FJaVdxVVhFeE5ESXBGNGVIaXlzN09oeGdWRm00aUlpSzlmdis3YnQ4L0p5UWxhYmc0Y09EQjkrblJuWjJjckt5dGxaZVhRME5ES3lzclMwdEt5c3JMKy92NFpNMmE0dXJydTNic1hreWk5ZCs5ZWJXM3RxMWV2cHFXbDVlYm1UcGd3UVVGQlljV0tGWkFSakZnTzM3cDF5OFhGaGVsblpLdytUWjgrUFRjMzE4VEVwTDYrWGtSRUpDb3E2b2UrSGVycTZxR2hvYWRQbnk0cEthbXZyMDlQVDA5SVNKZzllelpTRUxheHNiRzN0NGR6NzhqSUNKd3VFR3hzYk5CM0d4b2FNakl5S2lzcmQrellnYnkxbHBaV2RIUjBkblkyN1BBNk9qcEJRVUVKQ1FtZ1daR1VsRFEzTjQrSmlYbjgrREUwK1RRM045KzdkeThySzZ1am80T1hsOWZXMXZidzRjUG9IeU1sSmFYTXpNeUFnSUNDZ29LVEowOUtTRWlzWHIxNnpabzFXbHBhL1B6OGZIeDhLMWV1VkZCUWdHWTJGeGNYS3BXcW82UHovZnYzOVBUMCtQajR2cjYrZmZ2Mm5UMTdOalUxTlRnNDJOemNmTm15Wlh2MjdObTJiZHVMRnk4dVg3NWNWVlVsS2lycTUrZkhxdllpS2lvS0ZqVVhMbHp3OC9NTERnN2VzR0dEdjc4L3FOQ3NyS3pRZmtKT1RrNUl1Yktob1NFcUtncjlVaGpIMWgrU2twS0NkbmJwNk9nNGZ2dzQ0Mm8vTEZPekNoMWpqNnlzN05HalJ5TWlJaXd0TFNNaUlqNSsvRWdpa1ZqOXhLU2twQXdPRHFLWHRMZTNRelVQYkkwUTFOWFZseXhaTW0vZVBFbEpTWGQzZDAxTnpacWFHaHNiRzBsSlNkQ2hzb2RPcHljbUpuSnhjVUdoY3U3Y3VlWGw1UVVGQlRrNU9lTlV3VFkxTlIwL2ZyeWpvME5EUXdObUZvQ2FtaG9IQjRlcFU2ZUtpWWtKQ0FoOCsvYXR2THljZzRORFgxOGZXV2QwZExTb3FPaDNqdmUvNEdhSGc0T0Rnd0hYck9EZzRQeFYxcTlmbjVlWE4zZnVYRHM3dTV5Y0hCcU5KaW9xYW1GaFlXWm1oc3lQMnRqWTdOeTVNeTR1TGk4dkx5UWtKQ3dzTENrcDZlVEprNGpGeUtkUG4yQ1l4SjcyOXZiNzkrK0RodjJINGJWL2hJa1RKN2ExdFpISjVMR3hNU0Vob1FNSERtaHBhWUZqWkdkbnA3S3lNaFI5TUV5ZVBCbHlJa2RIUisvY3VRTUxKU1VsR2NkK2ZuNStIaDRlcGFXbFAvUnY1T1BqazVXVlBYMzZ0TGk0K0U5OWhHUEhqaFVXRmdZRkJjWEV4Q0FMS1JUSzlldlhhVFFhSHgvZjVzMmI0VU8xdGJYZHYzOS96NTQ5RGc0T2FBWFB4SWtUWTJKaXJsKy9mdkhpUlNRUjA4WEY1ZVhMbDN2MjdQbTFDdDNzMmJPVGs1Tk5URXpDdzhPM2JObnlVN1dQMzkvNDQ4ZVBRN1lMakRlT0hqMzY2ZE9uM2J0M28xVWpyTUJJNEdIRU81N05SaGYrUVA5RUlCRDA5UFJNVFUwWlpUM1FSK1h0N1cxaFlYSGx5aFVhallaWU12ek9WNGN3TmpibTdlM05maDJNbkY5SlNTazNOeGU5QXBGSUJITVJSakRMeGNURVpHVmxnNEtDM3J4NVF5S1JRUDFqWkdSMDZOQWg1QjhCOFBIeDZlcnE2dXJxUG56NDhQTGx5ems1T1RrNU9TZE9uRUFHeHNIQndRSUNBcXl5aDlnakt5dUxEbTJ4c2JGQk5Dc0NBZ0tWbFpWb015ZFpXVmszTnpmWWwzcDdlMEYzc21yVktrMU5UVVZGUlFLQm9LK3Z6MG81Snlnb2VPVElFUXNMaThMQ3d2bno1Ly94NG50SVNBZ2N6dkx5OHQ3ZTN1ZzJqaWxUcGlRbEpTVWxKWVdIaDlmVTFLQzlZVEJBVGxCZlg1K3BxZW1SSTBlUXp5SW5KM2ZuenAzUTBORGJ0Mi8vajFod1kranE2dHF6WjgvWHIxOEpCTUxSbzBlUEhEbUNia25adTNldmtwS1NxNnRyVlZWVmJXMnRvS0FnTXRHQ1puQnc4TW1USitESjVPM3RqWnczT0RrNTdlenNObXpZNE96c1BIdjJiSXhhc2FTa0JBeCtXTUZZNndGclpUU0ZoWVdZNERQb2dYdnc0QUVtL003RnhRWFhyT0RnNE9EOGUvRHc4SGg0ZUhoNGVGUlhWM053Y09UbTVnNFBEOXZaMmVHeUZSd2NOR0JIeXFxSDVOK0FtNXNiT2haNmVucENRME9acmlNZ0lBRFJEQmgwZEhRVUZSVnRiR3lnRzBGZlg1L1YvTzR2NCt2cjYrbnAyZGpZaUNRTEN3Z0lhR2hvT0RrNWdldytPanBhWGw3ZTM5K2ZUWE0ySUNJaTR1cnFhbVptRmhzYisvRGhRNWpCMWRmWHh4ajdhV2hvb04wYU1QWUQ2Szc5aFFzWGpyUHRuaEV4TVRGdWJtNHVMaTZrdVorZm54OFpJeHNhR29xSWlKdzRjUUtXQ0FzTFg3bHk1ZXJWcTluWjJmMzkvVWVQSGtVVVBQL25VVlZWL1NNTld1TGk0dUNtQTVXSEJRc1d3QzQwZm5oNWVSRXhrNENBd1BidDI1bVd2MzZXVTZkTzBlbDBQajQrSXBGWVhWME5Ma0Z2M3J4SlRrNHVLU25wN2UwVkZ4ZDNkSFRjdDI4ZkR3OFBHTk5TS0pUZHUzZDNkblpxYTJ2NytmbkJWSDFZV0ppVGt4Tm9Kckt6cy92NitrQTVjZno0Y1ppaVJrOEdiOXEwaVRFdytzNmRPNkRGUWFCUUtIVjFkWHYyN1BuWlgrcjQrUGpvNkdod1dXTjhveGt6WnJ4Ly94NEo0Wm84ZWZMV3JWdHRiVzNSNzFKYld3dkNvNmxUcDBMbUxKMU96ODdPNXVQamk0bUp3V1RsYUdscExWNjgyTVBEUTFSVWROS2tTWVdGaGZuNStjckt5cEN6ek0zTnpYUWpoWVdGYld4c3JLeXNidCsrZmZ2MjdiS3lNaEVSRVg1Ky9zTENRajQrUHBDRkxWcTBpS2tvZ2RVTENnb0tLaW9xam82T2hvV0ZqZk1nM2JScFUxSlMwdG16WjUyZG5XZk9uTGw1ODJaRFEwUGtWSUIyYnVibjUwZUhZVEZDcFZLam9xTEV4TVRRKy9hQ0JRdWtwS1Rldm4wTGQwVkVSTFpzMlRJeU1qSTRPQWgxMnYvSDNuMkdOYkc4ZndQZkVFS1ZvcUJpUlJGUnNSNTc3NzBmS3dLaVdGRkFQVFpFUkZTd0lpcWlvSUFONlJac0lIYXdZTUhDc1lCWVFCUXBBcUdIa0pEa2VUSFhiNS85SnlHZ29xam4rM25CbFoyZDNVdzJtNUNkdmVjZWEydnJ3TURBNE9EZ2Z2MzZtWnViUDMzNmxEelg5T25URnk5ZUxIZHdWTk9tVFQwOVBaODllK2JuNTNmMzd0MXo1ODVsWm1hUzZZZnExNjhmRWhKQ3FtVm1acDQ2ZGFwMzc5NHFLaXBEaGd3cEtpcHEzcno1MXExYlNVakgvUG56Ky9UcDQrbnBHUk1UOCtuVHB6NTkrdXpldmZ2RGh3OXo1ODZWSFFvbHEzLy8vcEdSa1JjdlhqeDA2RkRMbGkzSnArRDY5ZXRTK1pPWUhYMnZYcjJpandPaElGR1dYQ1ltSnN4L3paWGw2bGl3WUVGbDAyb1Q3OSsvUDNQbXpGYzlOV0ZyYTV1YW1ucnAwcVdSSTBlU0U3dXllYU5DUWtJK2YvNHNWYWl1cmg0YkcwdG1VcWJWcTFldlk4ZU9uVHQzdm43OU9nbjFTRTlQcjFPbnpva1RKNm9jVFVwUlZHRmg0YnQzNytndjZoa3pacmk3dXk5ZnZseGZYNzg2dndmRVlyR2pvMk42ZXZyNDhlTzNiOS9PelAzY29rV0wzTnhjTWxpT2FOYXNtYjI5UFoyVG03d0YzL041UjhBS0FOUU9DUUJBYllpTGkxdTZkR2xrWkdSWldWbGxkVXBLU2s2ZE9oVVdGdlpEV3hJYkcydGlZbkx3NE1FZitpd3BLU2s1T1RsVlZoT0x4UUtCUUNBUS9OREdLQllSRVdGaVloSVVGRlJselUrZlBpbFlLeFFLNmNmbnpwMmJPWE9tZ3ZmYXpjMnRRNGNPaXA4dUl5T0QzRmF2RWRWdnZKUlRwMDdObURHRHorZkxybHErZkhuUG5qMXJxSUgvaDZlbloxSlMwamR2L2oySGJ2MzY5VlcrTlJLSlpPTEVpWXNXTGZxMnA1REY0L0hHakJsamFXbTVZOGVPMjdkdlYvTVQ4ZlRwVTF0YjI0eU1ETElZR0Job1ltSVNFUkh4RFEzNCtQRmpkbmEyNGpwOFByK2dvT0RMbHkrbHBhWE1jckZZek9mekt5b3FGR3pyN3U0K2F0UW94ZnZ2MmJPbnZiMjkzRzFOVEV3S0Nnb1VieDRXRm1aaVlwS2NuSnlTa2pKOCtQRGc0R0FGVGNyTnpiMTI3UnA1dkg3OWV0blRtTWZqMmR2YnYzdjNyckk5OEhnOHhlMzU4d3dZTUlDOFFjN096a3VYTGsxTlRWVlErZXJWcTNsNWVSS0pKRE16MDhURTVPVEprMUlWSWlJaXZMeThSQ0tSM00ybHppaXlFekl5VC9HVG1waVlQSC8rL0d0ZTFpL2svdjM3bzBlUEp0TWsxWFpiQUFCK2tvcUtpdTNidDQvK0h6S0xaVzAzQ3VBWHNtREJBdkxwMkxGalIyMjNwYm9PSERnd1ljS0VXN2R1S2FqejRNRURFeE9UTTJmT1ZGWmgxYXBWSmlZbTVQZmtWM24yN0psWUxKWXRqNCtQTnpFeGlZMk5sYnRWZVhsNWxYcytkdXlZYkpQa0ZuNHpxZXNzK0tGRUlwRkFJS2p5U2xZeHNWajhWWnVURTRidWZyRzN0eDh3WUFDendzcVZLMGVPSERseTVNalJvMGN2V2JLRWRPTzhmLysrWThlTzF0Ylc1OCtmbCsyWmVmYnNXWThlUFU2Y09DSDdkRUZCUVE0T0RyTGxKU1VsMVc4ekxTRWh3Y1RFNU42OWUxKzdvVkFvM0x4NWMwcEtpdUk2WldWbGN2dWRLcE9UazZQNE53TTV6cVdscFI4K2ZKQmJ3Y3JLeXRMU1V1NnE5UFIwY3BTU2twSVVmRk5WcWFLaVFrSEhvSUt0eUlQS3RuVnpjK3ZjdVhPViswbFBUMy93NElGVVlaWGZWL2Z2M3lmZlJZOGZQMTZ4WWtWRVJFUlJVVkUxVzE1Y1hIemh3b1gwOUhTNWF3TURBOVBTMGtRaTBZb1ZLMEpEUStYMlF5WWxKVDE3OWt3aWtYeisvRGt6TTFQdWZxeXNyS1pQbnk1M2xVZ2tVdEM5U1NQVHcxV25VQ0tSdEczYlZtNTVsVTZlUEZtZGZ4QTNiOTZVMjQ5eDc5NDl1WDBwVEdLeCtNaVJJd01IRHV6UW9jTzJiZHVZcTk2OWUxZmw1dFdVbjU5Zi9jb2hJU0ZQbmp5cFRzMU5temJKbnNicDZlbW5UcDJxYkJPUlNGUmFXcHFmbjEvWlIrTTdQKzhBQUQ4ZlM4R1lXZ0FBK0c4S0RnN21jcm1MRnkrV1NoajRQUlJQbWZ4N0VRcUZOWGhrZm5Ha2k3T3lZUHhmbGxBb1BIejRjTjI2ZFMwc0xHcTdMYlZQSXBGZ2xQYVBVeXVIdDZLaWdzMW0vOWx2NjRNSEQwaXVvNTQ5ZXpLVEhnRUEvTmtrRW9tSGg4ZU5HemZJWXRPbVRUZHYzdHk0Y2VQYWJsZXRFWWxFekpqTzJtNE9WQXVMeGVKd09EL2lDbUxod29Wa3l0ZkJnd2M3T0RqVStQNS9CUHdVQjZoeGZENmZtWnRXU2tsSkNYT09FZ0Q0RlpBQUdnV2ZYTVg0Zkg1dWJxNnVyaTQrM1FBQWZ6RE1EUVFBQU5MTXpjMXJmSjkvVE1BS1NkNWUyMDM0ZVg3VE40N0Q0VlEvUyswZkQ3M2tQMVN0SEY1bVZsZ0FBUGlUc0Zpc1ZhdFdrVGtPU0FaeWUzdjdEUnMyL1BYWFg3WGR0SjlISXBHUTNKUE1lVWJnOTBLbStGUldWbFpSVVZGUlVma3YveHo5TDc5MmdCOUU4VzF2M05JRytBV3gyZXp2Q1daVlUxTnIyclJwamJZSUFBQitPYi9salNnQUFBQUFBQUFBZ0Q4UGk4VmF2bnk1dGJVMXVkWE40L0UyYk5nUUVSRlIyKzM2R2NSaWNXbHBhVUZCQVkvSFE4REtINkNpb29MSDR4VVdGcGFYbDlkMld3QUFBQUFBQU9EWGhaZ1ZBQUFBQUFBQUFJQmZ5SXdaTTdadDI2YXBxVWtpT1h4OWZYZnQyaVVVQ211N1hUOVFSVVZGWVdHaFFDQ283WVpBRFpOSUpDUnlCWEZJQUFBQUFBQUFJQmRpVmdBQUFBQUFBQUFBZmkxZHVuVHg5dlp1M3J3NVdieDE2OWJxMWFzTENncHF1MTAvaEZBb0xDNHVydTFXd0E4a0ZvdUxpNHY1Zkg1dE53UUFBQUFBQUFCK09ZaFpBUUFBQUFBQUFBRDQ1VFJvMEdELy92MTkrL1lsaTIvZXZMRzF0WDN6NWsxdHQ2dUdDWVhDa3BLUzJtNEYvQXhsWldVbEpTVVNpYVMyR3dJQUFBQUFBQUMvRU1Tc0FBQUFBQUFBQUFEOGlsUlZWWjJkblJjdFdxU2twRVJSRkpmTFhiVnFWVWhJaUVna3F1Mm0xUXl4V0Z4YVdscmJyWUNmUnlnVS90bXpYQUVBQUFBQUFNRFhRc3dLQUFBQUFBQUFBTUN2NisrLy85NjVjNmVXbGhaRlVSVVZGUUVCQWZiMjltbHBhYlhkcmhyQTUvT1JkZU8vaHNmajRVMEhBQUFBQUFBQUdtSldBQUFBQUFBQUFBQithUjA2ZFBEMjltN1pzaVZaVEUxTnRiT3orOTBUcm9qRjR2THk4dHB1QmZ4c0VvbUV6K2ZYZGlzQUFBQUFBQURnVjRHWUZRQUFBQUFBQUFDQVg1Mit2cjZucDZlNXVUbWJ6ZjR6RXE1Z2pwai9MSUZBVU50TkFBQUFBQUFBZ0Y4RllsWUFBQUFBQUFBQUFINERIQTVuOXV6WjN0N2VSa1pHcENRMU5kWFcxalk0T0xpMm0vWXRrR1RsUDBzc0ZsZFVWTlIyS3dBQUFBQUFBT0NYZ0pnVkFBQUFBQUFBQUlEZlJ2UG16UThlUERoLy9ud09oME5SbEVna09ubnk1UHo1ODErOGVGSGJUZnNLWXJINHQ1N1lDTDRUWWxZQUFBQUFBQUNBUU13S0FBQUFBQUFBQU1Cdlp0cTBhZjcrL3UzYnR5ZUxHUmtaYTlldWRYVjF6YzNOcmUybVZRdENGdjdqY0FJQUFBQUFBQUFBZ1pnVkFBQUFBQUFBQUlEZlQ0TUdEWGJ2M3IxaXhRcE5UVTFTRWhjWE4zLysvS0NnSUlGQVVOdXRxd0tTclB6SGljWGkybTRDQUFBQUFBQUEvQklRc3dJQUFBQUFBQUFBOExzYU5XcVV2NzkvMDZaTnlhSkFJQWdNREp3M2I5NmxTNWVFUW1GdHQ2NVNDRmtBQUFBQUFBQUFBTVNzQUFBQUFBQUFBQUQ4M25SMWRROGZQcnhreVJJdExTMVNrcGVYZC9EZ3dYbno1a1ZGUmYyYWtTc1NpYVMybXdDMUNVRkxBQUFBQUFBQVFDQm1CUUFBQUFBQUFBRGc5NmFrcERSeDRzUmp4NDVObWpTSnpXYVR3dHpjWEM4dnIvbno1MSsrZkxtaW9xSzIyd2dBQUFBQUFBQUFJQTB4S3dBQUFBQUFBQUFBZndKTlRVMGJHNXZEaHcvMzdObVRMc3pKeWRtL2YvK0NCUXV1WExraUVvbHF0WUVBQUFBQUFBQUFBUDhIWWxZQUFBQUFBQUFBQVA0Y1RabzAyYng1ODk2OWUzdjA2RUVYWm1kbjc5dTN6OHJLS2lBZ0lEYzN0MVliV01QNGZENXo4ZGF0VzArZVBKR3RscDJkTFZzb0ZBb0ZBa0ZsZTM3NTh1WG56NThWUEhWR1JzYVRKMDhVN0tGS1NVbEpUNTgrbFowcDZmMzc5Mi9mdmxXOExlWlhBZ0FBQUFBQWdEK0FjbTAzQUFBQUFBQUFBQUFBYWxqYnRtMjNiTm1TbXBvYUVoSnk5KzVkRXQvQTVYSkRRa0pDUTBPN2QrOCtkdXpZbmoxN0tpbjkzc09aTGwyNmRQandZVDgvUHdNREE0cWl5c3JLOXU3ZEs1Rklnb0tDdExXMTZXckhqeDgvZnZ5NHE2dnJnQUVEbUp1dlg3KytvS0RBejg5UDdzNXRiR3pHangrL2J0MjZ5cDdkMzk4L0ppYm0vUG56S2lvcTM5QjRQcCsvWWNPRzR1TGlrSkFRUFQwOTVxcXRXN2NLQklMQXdFQzZSQ0FRcEtlbkd4a1prWmU1YWRNbVkyUGpoUXNYTXJlU1NDUmxaV1hGeGNVbEpTWEZ4Y1hGeGNXRmhZV0ZoWVc1dWJsY0xuZkVpQkg5Ky9lbktPckRodzhLNW9wU1VsSmlzOW15RVRQYTJ0ck0vRDBBQUFBQUFBQUFOUUl4S3dBQUFBQUFBQUFBZjZhV0xWdXVYNzgrSXlNak5EVDA1czJiWkc0Z2lVUVNIeDhmSHgrdnI2OC9ldlRvc1dQSDFxMWJ0N1piK28xTVRVMUxTa3JXckZuajYrdXJycTZ1cnE3dTdPeHNaMmZuN3U3dTZ1cEs2dHk3ZDgvSHg2ZCsvZnJHeHNZS2R1WG82UGo0OFdObWlWQW9qSXlNdkhIakJyT3dhOWV1TzNmdXBDanF6WnMzVVZGUm5UcDF1blBuRHJOQ3MyYk5tamR2ZnZqd1lkbW5NREl5bWpadEdyMTQrUERoOVBSMGQzZDNQVDA5THBlYmw1Zlh1blZyMmExRUl0SGx5NWY5L1B6S3lzckN3c0xxMXEycnBxWldVbEp5NU1pUkhqMTZkT25TaFRUKy92MzdaV1ZsY2wrYWxwYVdscFpXcTFhdFNNeUtuWjFkVGs1T1pjZUJ3K0hZMk5oNGVYbEpsYmR1M1pvWlF3TUFBQUFBQUFCUUl4Q3pBZ0FBQUFBQUFBRHdKMnZjdVBIS2xTdm56WnQzK2ZMbDZPam9MMSsra1BMYzNOekF3TUNnb0NCVFU5TisvZnIxN2R1M1ljT0d0ZDNZcjJOa1pMUjI3ZHBObXpidDJyWEx4Y1dGb3FnZVBYcU1HVFBtOHVYTHMyYk5NalUxemNqSWNIRnhxVk9uenQ2OWV4czFhcVJnVjVNblQrN1hyeCt6Wk92V3JSMDdkaHc3ZGl5elVGOWZuNktvd3NMQzlldlhzMWlzNU9UazdkdTNDd1FDVlZWVkZvdEZVZFM0Y2VNc0xTM1BuRG5Ub2tVTFp2YVV4TVRFVHAwNjBURXI4Zkh4d2NIQjA2Wk5Hemh3b0VRaVdicDBhV2xwYVVCQUFETitxTFMwTkRJeU1qdzgvTk9uVHcwYk5seXdZSUc2dWpwRlVTd1d5OW5aMmNMQ3dzWEY1ZVRKazlyYTJzT0dEVE0wTk5UVTFOVFUxTlRTMHZyNDhhT3ZyKy9hdFd1SERSdW1yYTB0bFUxbi8vNzlKTTlLWkdUa3paczNQVHc4M056Y0RBME5aOCtlVFNvMGE5WnM5T2pSekUyMmJkdEduellBQUFBQUFBQUFOUWd4S3dBQUFBQUFBQUFBZno1ZFhkMVpzMmFabVprOWVmSWtLaXJxNGNPSFlyR1lwRjE1OWVyVnExZXZmSDE5Vzdac1NZSlhXclpzV2R2dHJhNHhZOGFrcDZlUEdqV0tMckczdDU4eFk0YXBxU2xGVWZYcjF4ODBhTkM0Y2VQa3BqQ2hLS3E0dUhqTGxpM0xseS92MmJObmVYazVjOVdPSFR1YU5Ha3lmUGh3WnFHcXFtcHBhYW10cmUyWEwxLzgvUHc2ZE9nUUdSbTVaY3VXa3lkUEdob2Fram9aR1JrVVJjMmFOV3Z5NU1uMGhwYVdsdlRqOSsvZk96bzZkdXJVYWNXS0ZTUUd4ZDdlZnVYS2xSczNidlQwOUNRaEpwOC9mNTQ0Y1dKSlNVbkxsaTJkbkp6R2pCbERadTBoZXpBd01Qam5uMzljWFYzMzd0M3I0dUl5ZlBod1pqdmo0dUlvaXRMVDA5UFYxWlY5eVdTQ0lZcWlIajE2eE9Gd1RFeE1ORFUxNjlhdGEySmlRdGNod1RHMGI1djhDQUFBQUFBQUFLQktpRmtCQUFBQUFBQUFBUGl2WUxGWTNidDM3OTY5ZTBGQmdWVGFGWXFpVWxOVFUxTlRBd01ENjlXcjE2bFRwMDZkT25YczJMRnAwNmExMmVKS1hMdDJ6YzNOalY1VVBHM045ZXZYNmNjYk4yNGNObXpZMGFOSFc3Um9RVkVVbjgrUGpZMzk4dVhMNnRXclo4NmNLYlhoaFFzWExseTR3Q3dKQ2dveU5qYnUyTEhqOHVYTE8zVG9RRkZVWGw0ZVJWSFZuMS9wOWV2WGRuWjJQQjV2MUtoUmx5OWZMaW9xS2lnb0tDZ28wTlRVZlBUb1VXaG9xTG01T1VWUlBCNXZ3SUFCTTJmTzdOR2pCOWx3L3Z6NVBYcjBzTEd4SVl2ang0OVBTVW1aT0hFaW44OG5zejdSQkFJQitWdGFXc29zWjdQWmFtcHFmRDZmeStXU2VCMlJTSlNSa1ZGZVhsNVNVa0pDYlRRMU5YVjBkS3I1V2dBQUFBQUFBQUMrRTJKV0FBQUFBQUFBQUFEK2MraTBLMGxKU1hGeGNYRnhjWm1abWZSYUxwY2JFeE1URXhORG9qRTYvYyt2RTc4aUZBcjVmUDdRb1VPclA1OVJWbGJXclZ1M1NIaEhkSFQweUpFalNTS1cxYXRYcjFxMUtqRXgwY3ZMaTFsL3hZb1Z2WHYzTmpNell4WTJidHc0THk4dklpSWlJaUtDbEVna0VvcWl5TjRJVjFkWEJjMm9WNjllU1VtSlJDSnhkM2NuS1V4MGRYVjFkSFRhdG0zNzl1MWJIeCtmUG4zNlVCVFZ1blhyM2J0M016ZE1UMCtYeXB1eWJOa3lpcUxXclZ0MzY5WXQyU2R5ZG5hV0t1bldyWnUzdC9lclY2K1dMbDFLRi83OTk5OFVSYjE2OVNveU1wS2lxTm16Wjl2WjJTazZqZ0FBQUFBQUFBQTFCekVyQUFBQUFBQUFBQUQvVVN3V3k5VFUxTlRVZE1HQ0JhbXBxU1I0SlNVbGhWa25QejgvTmpZMk5qYVdvaWdORFkzbXpaczMrNS9telpzYkdCaVF1V3hxeGJScDA3cDE2MWJOeW5GeGNTUzJReUtSWkdabU5tclVLRGs1bWFLby92MzcrL241ZmZueXBhaW9TR29UZ1VBZ1ZSZ1hGL2ZYWDMvdDM3K2ZMT2JuNTIvY3VMRjU4K1lyVnF6Z2NEaWtVTzZNUExRR0RSb2NPSEJBUlVXbGJ0MjY5ZXJWMDlUVXBGZGR1SEFoUER5Y3orY3JLeXNYRkJRd3R5b3NMQ3dvS0dqU3BFbHBhZW5uejU5Sm9acWFXdlBtelNkT25OaTFhMWRtNVE4ZlBwdzVjMmJTcEVuR3hzWlNUMDAvOXZEd2lJK1B2M256cG9lSGg1dWJtNkdoNGV6WnM5ZXRXMWV0UXdrQUFBQUFBQUJRUXhDekFnQUFBQUFBQUFBQVZNdVdMVnUyYkdsaFlWRllXUGo4K2ZQbno1OC9lL2FNRG84Z2VEemU2OWV2WDc5K3pTeHMwYUtGZ1lGQmt5Wk45UFQwR3Y1UG5UcDFmazZ6OC9QelNZSVFCYlMwdENaTm1rUXZabVptQ2dTQ1pzMmEwU1ZDb1hEVHBrMVNXeWtwS1NVa0pDUWtKRWlWQndRRTlPelprenpldUhFalJWSFoyZGtlSGg1TGxpd1pNV0lFUlZGa2twM2R1M2Z2M2J1WDNvclA1L2ZxMVlzOGJ0S2t5WjA3ZDJUYnllRndBZ0lDbEpTVWpJeU0vdjMzM3gwN2RoZ1lHRkFVSlJhTDQrTGlLSXJxMkxIanExZXY3TzN0U2YydVhidjYrUGowN2R0WGFqOXhjWEZuenB6cDI3ZnY0TUdES3pzbVJrWkdyMSsvMXRMU01qRXgwZFRVckZ1M3JvbUppWXFLQ2tWUkpTVWxZV0Zoek1vZlBueFFWa1l2SWdBQUFBQUFBTlE4WEcwQ0FBQUFBQUFBQU1EL3A2T2pNMkRBZ0FFREJwRDBIaTlldkNEeEsrbnA2WExyZi9qdzRjT0hEMUtGR2hvYURSczIxTmJXVmxGUjRYQTRIQTVINVg4NEhNNkVDUlBZYlBiM05MSmZ2MzRuVDU1czBxVEo1OCtmcGViMGtkV2tTWk5Ka3laMTZ0VHA1TW1UQmdZR3o1NDlJNkUyZElWdTNicmR2WHYzcXhwUVhsNitaOCtlSzFldVdGcGFUcDA2MWNQRFk4T0dEV2ZQbmwyelpvMmFtaHBGVWFOSGoyYW1QemwwNkJEOU9EVTExY1BEUTF0YlcxVlZsUzRzS2lwU1ZWVWxNL1hNbnovL3k1Y3ZOMi9lTEM4dko5RXp1cnE2MXRiV3c0WU5LeWdvMkxwMUswVlJucDZlelBhSVJDSXlTeEdKY1NGL0t5b3FTQW1MeFpJOTRGbFpXWEpUd3BTV2x2cjYrbkk0SEhxVDh2SnlxWlF0MzZtaW9tTGF0R2xmdFFtUHh5TVBzck96YTdBbEFBQUFBQUFBVUxzUXN3SUFBQUFBQUFBQUFQTHA2T2owNzkrL2YvLytKS2dpTVRIeDQ4ZVBuejU5K3ZqeFkzcDZPaDFHSUl2SDQ2V21wbGEyZHNTSUVjdzVjYjZ0WVRvNk9oUkZHUnNiMzd4NVU3YUNSQ0s1ZE9tU241K2ZRQ0FnU1ZicTFLbGpZbUpDVVpTaG9lSHk1Y3UxdGJXbE5wazBhWkxVakR4U3hvMGJ0M2J0V29sRUVoc2JlK2pRb2RUVTFNbVRKOXZhMmlvcEtYbDRlRnk3ZG0zbnpwMHVMaTY3ZCs5dTA2Wk4vLzc5bVdsTzd0Ky9UeHBNYzNCd0dENThPTDI0YnQyNkowK2VrTWRYcjE3dDFhdlhuajE3Wk50UXIxNDlzcFcvdnoremZNcVVLVmxaV2N3U1IwZEgrckdhbWhxWjNZbDVmSjQ4ZVRKczJEQVNFL1B1M2J1TWpBeVJTTVJzei9qeDQ4bmpvS0NnM054Y0JVZm1hNGxFb3RMUzBtL2J0bVpiQWdBQUFBQUFBTFVMTVNzQUFBQUFBQUFBQUZBMWJXM3QzcjE3OSs3ZG15N0p5OHNqOFN0NWVYazVPVG41K2ZsY0xqYy9QNys0dVBpbnRVcEpTVWsyL09YRml4Y2VIaDVKU1VuOSt2VmJ0V3BWa3laTm1HdGJ0R2pCVExKQzQvRjRyVnUzbmpKbGl0d24yclp0bTBBZ29DanF3WU1IRGc0TzJ0cmFUazVPeXNySzBkSFJkQjBMQzR2eTh2SW5UNTZZbVpueGVMeW9xQ2hTM3JCaFExZFhWNmtkdm52M1RrTkRnMTdrY3JuMDQ0c1hMMnBvYU15Y09aTXVlZlBtamErdnI3Mjl2YUdoWVdXSG9uWHIxbktUbDBSRlJTVW5KMHNWM3JoeEl5TWpZK2pRb1JSRmRlL2UvZENoUXlURmkxd1dGaGFWclFJQUFBQUFBQUQ0SG9oWkFRQUFBQUFBQUFDQUJXOHNyd0FBSUFCSlJFRlViNkducDZlbnA5ZWxTeGZaVmJtNXVmbjUrV1ZsWldWbFpRS0JRQ2dVQ29WQ2dVQkFIcFBaYzM2UXlNaklMVnUyTkc3Y2VQZnUzV1NHbytxclg3OCtTU29qaTU0b3AwK2ZQbTV1YnIxNjlWSlJVUmswYUpDeXNyS3lzcUllTmo2ZjM2OWZ2MjdkdWttVkJ3VUZoWVNFMEl2bDVlVmFXbHF5bTZla3BQajcrOSs0Y1lPaUtDTWpvNlZMbDFiMlJJMGFOWm84ZWJKcytjdVhMMlZqVm03ZHV0V3JWeTlUVTFPS29xeXRyVWVOR3NYajhSd2NIQlM4a0JyRVpyTy9OdEVPajhjamt4L3A2K3Yvc0hZQkFBQUFBQURBejRhWUZRQUFBQUFBQUFBQXFHSDYrdm9LWWd0S1NrcUVRdUUzNzF3b0ZJYUZoVlcybHN5dzA3OS8vN1MwdExTME5Oa0tGaFlXTEJaTDdyWTNiOTZVTzlPUWxCRWpScEJnRklxaTVzMmJOMy8rZkFXVkxTMHQ1WmE3dUxoVU5qY1FtYnZuN3QyN1lXRmhqeDQ5b2lpcVg3OStjK2ZPN2RTcFU1VnRxeVlYRnhkbWlFemp4bzBwaXVKd09EVzFmOFdVbFpWUG56NzlWWnNzWExnd1BUMmRKSzM1WWUwQ0FBQUFBQUNBbncweEt3QUFBQUFBQUFBQThEc1JDb1ZlWGw2SzY0U0hoMWUyeXN6TXJMTE1LTDE2OVZxNGNLSGNWYmEydGwvWnpDb1VGUlZsWjJmVGkrWGw1Y3kxaVltSnExYXQwdERRbURKbHl0U3BVNDJOamF2Y29VZ2tLaTB0bFZzdVcyaGxaU1VidU1Qbjh5dExNK1B0N1YxZVh2N1BQLzlVMlF3QUFBQUFBQUNBNmtQTUNnQUFBQUFBQUFBQS9FNDBORFJpWTJNcld4c1VGT1RyNit2cjY5dW1UUnU1RlJSTTVWTmVYczZNSTJFaUU5UElPbnIwYUVCQWdJTFc4dm44QmcwYXlKYnYzTGxUcWtSYlc1djVlTW1TSmFOR2phTG4wTm0wYVZPYk5tMW16WnBWMlJQZHUzZHY2TkNoY2xmSlRzYTBiTmt5WFYxZHFVSlBUOC9LZHA2ZW52N3k1VXZFckFBQUFBQUFBRUROUXN3S0FBQUFBQUFBQUFEOFptU0RNR2hzTnB0TWM2T2dUbVdlUDMvKyt2VnJ1YXNFQW9IYzhxRkRodzRiTmt6QlB2ZnQyeWUzZk0yYU5YMzc5cVVYZCszYTllclZLM3F4V2JObVU2Wk1rV3BiWm1ZbWlWbDU4ZUpGZG5hMmlvb0tzMExidG0wdExDeGtueWdpSWlJeE1WR3FzRy9mdm1RK0lDWi9mLy9LWGtWR1JrYlRwazByV3dzQUFBQUFBQUR3YlJDekFnQUFBQUFBQUFBQWZ3NmhVRWhSbE96RU45VXhZc1NJTFZ1MnlGMDFhTkFndWVVdFdyUVlQSGl3Z24xV0ZnaWlxNnZMakJwUlVWRlJVbElpajlsc05ua1ZORDZmbjUyZDNibHpaNUpQeGRIUlVWMWRQVGs1MmQzZDNjN09UbDFkM2RuWldVTkR3OVRVVkc0TGMzTnpwUXJ6OHZKSWNBOFRtVVZJWFYyZG9pam1KZ0tCSUMwdGJlVElrUXBlSmdBQUFBQUFBTUEzUU13S0FBQUFBQUFBQUFEODNrSkRReE1TRWpRME5EZ2N6cTFidHlpS2tqc2R6emNUQ0FSQ29aREQ0Y2l1ZXZmdVhWUlVsSUp0aTRxS0ZEVG14WXNYWEM2M3JLenMyYk5uZENLVHBrMmJ4c2JHK3ZuNTFhdFhqMHhMOVBEaHc0cUtpdmJ0Mno5Ky9IajE2dFgxNjljL2ZQand0V3ZYRGg0OGVQWHExVjY5ZWpWdDJsUkRReU1oSVVGSlNZbk5acE8vSXBGSThEOEpDUW5ObWpXYk1HRUNlWW9GQ3haVTFpUnRiZTFHalJvRkJnWVdGeGRyYUdoSUpKSm56NTd4ZUx3ZVBYcDh6VEVEQUFBQUFBQUFxQnBpVmdBQUFBQUFBQUFBNFBmRzQvRklxQXBGVVRvNk9zdVdMZFBUMC92T2ZXWmtaT3paczBkZFhaM0Q0YVNscFlsRW9sYXRXc2xXdTMzN2RseGNuSUw5OFBsOFkyUGp5dGErZWZNbUxDeE1TVW5KeE1SazZkS2xwSER4NHNXWm1abEhqeDRWaThXa1JGTlRjOVNvVWVQSGp5OHFLdExUMDl1L2YzK2pSbzJzckt5NmR1MTY1c3laZi8vOTkvYnQyK1hsNVlwZjBabzFhK2pIN3U3dSt2cjZVaFUyYk5oQUhqZzdPKy9Zc1NNd01KQXNhbWxwbVptWktaNENDUUFBQUFBQUFPQWJJR1lGQUFBQUFBQUFBQUIrYi9QbXpaczNieDZKOEtCbjJQbE8rdnI2NmVucEZSVVZGRVZ4T0p3cFU2YU1IejllN2xQUG56OWZ3WDRzTFMybFN2cjI3ZnZ3NFVQeWVPclVxVk9uVHBXcVlHUmtGQkFRSUhkdmFtcHFnWUdCdXJxNlpMRkRodzRkT25TZzE0ckY0b3FLQ3ZxdjFMYWFtcG9VUlhYdDJ2WGV2WHZLeW5KNkJjK2VQVXNlZE92VzdkU3BVd3BlRkFBQUFBQUFBRUNOUU13S0FBQUFBQUFBQUFEOENiNDJXc1hkM1oyNWVPM2FOZWFpaW9wS2FHaW9nczNWMU5UbzBCTUY2R3dsTllVT1dKR2xwS1Nrb3FLaWVITVdpeVUzWUFVQUFBQUFBQURnNTZ1WmNTY0FBQUFBQUFBQUFBQUFBQUFBQUFBQUFOV0htQlVBQUFBQUFBQUFBQUFBQUFBQUFBQUErTmtRc3dJQUFBQUFBQUFBQUFBQUFBQUFBQUFBUHh0aVZnQUFBQUFBQUFBQTRLZGlzVmkxM1FTb1RUZ0JBQUFBQUFBQWdFRE1DZ0FBQUFBQUFBQUEvRlFJV2ZpUFUxSkNueVFBQUFBQUFBQlFpRmtCQUFBQUFBQUFBSUNmRFNFTC8zSEt5c3ExM1FRQUFBQUFBQUQ0SmFDREFBQUFBQUFBQUFBQWZpbzJtMTNiVFlEYWhKZ1ZBQUFBQUFBQUlCQ3pBZ0FBQUFBQUFBQUFQeFZDRnY3amNBSUFBQUFBQUFBQWdaZ1ZBQUFBQUFBQUFBRDRxVmdzRm9mRHFlMVdRTzFRVVZGaHNWaTEzUW9BQUFBQUFBRDRKU0JtQlFBQUFBQUFBQUFBZmpaVlZkWGFiZ0xVRHJ6MUFBQUFBQUFBUUVQTUNnQUFBQUFBQUFBQS9Hd2NEb2ZOWnRkMksrQm5VMVpXeHNSQUFBQUFBQUFBUUVQTUNnQUFBQUFBQUFBQTFBSk5UYzNhYmdMOGJPcnE2clhkQkFBQUFBQUFBUGlGSUdZRkFBQUFBQUFBQUFCcUFadk4xdERRcU8xV3dNK2pvYUdCSkNzQUFBQUFBQURBaEpnVkFBQUFBQUFBQUFDb0hhcXFxc2kyOGgraHJxNnVxcXBhMjYwQUFBQUFBQUNBWHd0aVZnQUFBQUFBQUFBQW9OYW9xS2pvNk9pdzJlemFiZ2o4UUJvYUdtcHFhclhkQ2dBQUFBQUFBUGpsSUdZRkFBQUFBQUFBQUFCcWs1S1NrcmEyTm1JYS9rakt5c3BhV2xySXNBSUFBQUFBQUFCeVlRWlpBQUFBQUFBQUFBQ29mZXJxNnVycTZnS0JRQ0FRQ0lYQzJtNE9mQmMybTYyaW9xS2lvcUtraENGekFBQUFBQUFBVUNsY05BTDhma1FpMGZ2Mzd3c0tDcjV6UHk5ZnZoU0pST1J4VGs3TysvZnZ4V0l4dlRZdkwrL05temZsNWVXVmJaNmJtM3YxNmxWNkR6K1RVQ2k4ZGV1VzNGV1BIejkrOU9qUlYrMk55K1VHQkFSSUpKSWFhbDJsNUI2clM1Y3VaV1JrVkdkemdVRHcvVzE0L3Z4NVFrSUM4NDJteTBOQ1FtcmtLU3BUWGw1ZVVWRWhkMVZwYVdsQ1FrSitmdjZQZS9idmw1NmVucHFhS25kVlhsNWVsWnZ6K1h6NnNVQWdPSHIwcU94V3hjWEZ4Y1hGMzkxUytXZmF0Nm1SejhXVEowOWlZbUtZUjRCNCtQRGg4ZVBIUzB0TEZXLysvUG56eTVjdmw1V1Z5YTY2YytmT3paczNxMnhBUVVHQjNDL01qSXlNdExRMDJZOERiYzZjT1U1T1RsWHV2enFZSC9PQ2dvS2pSNDhXRlJYVnlKNi9WbVptNXJWcjEzSnpjNnVzR1JNVEkzdk9TeVNTaElTRXo1OC8vN0FHL2s0RUFrRk9UbzdjMjJrdlhyd29MQ3lzYk1PWW1KaUJBd2UrZS9mdUJ6Y1FBQURnZDZXaW9sS25UcDI2ZGV2cTZPaVFDV1hnZDZHdXJxNnBxYW1scFZXM2JsMlNPT2ZQQzFpcHJkLzJTVWxKMzNQTkxwRkl6cDgvWCtYMTE4OGtGb3V6c3JLK3YzZnJkeWQxUWZIdTNUdHZiKy9uejUvWFhvdHEwNFVMRjU0OGVWTE55bHd1VjI1dmcxQW92SFRwVWs1T2p1TE5wVFo4L2ZyMW1UTm5aS3RsWm1aV3N6MUpTVW03ZCs5T1NFaW9adjBmcExDd01Dc3JxN0l1dU8vSDUvTVRFaElxNjFVb0tTbDU4ZUpGbFovcjR1TGkxNjlmTTBzRUFrRnBhYW1DTGhyYXIvYStmeTB1bDV1ZW52NDllL2ozMzM5ZnZueFpjeTM2ZG5LNzZHTmlZbVJyMXNocDgrREJBeDZQUnk5ZXYzNzlhKzhDQUFEQXJ3eDVWZ0IrUDF3dWQrellzV3ZYcnAwL2Z6NHBlZm55NWZ2Mzd5dXJiMnhzM0w1OWU2bkNyS3lzNmRPbjkrelo4OFNKRXhSRjdkdTM3L1RwMDQ4ZVBkTFIwU0VWZ29PRER4dzRjUEhpUlJNVEU3bTdkWFYxalk2T1BuTGtTUC8rL2F2Wjh0TFNVaDhmSHhzYm16cDE2cERmdFZGUlVZbzNVVkZSR1RObWpGU2h2Ny8vdm4zNy9QejhCZzRjS0xWcXg0NGRSVVZGVjY5ZXJXYVRLSW82ZHV5WXI2K3ZscGJXMzMvL1hmMnR2bFp3Y0hCNGVQaU9IVHZhdG0xTEZ5WW5KNjlhdFdyMTZ0VUxGeTZzY3ZNVEowNGNQSGpRMk5pWS9KU1hld3RmRnBrWW5sNDhlUERnZ3djUDR1TGlORFUxbWRWdTNyenA0K016ZHV4WUZSV1Z5bmIxdFgxYnlzckt6T1RQL2ZyMXM3UzBYTEZpaFd6TnQyL2Z6cHc1YzgrZVBlUEdqYXR5dCtYbDVlZlBuNit5MnVUSmt4VzhsbSt3YTlldTlQVDBzMmZQU3BXTHhlSng0OGFOR2pWcTgrYk5sVzNyNU9UMDhlUEhvMGVQY2pnY2lxTGV2MysvZS9mdVI0OGVIVHAwaUxtZlZhdFdwYWFtK3Z2N0d4b2EwdVhwNmVuNStmbWkveEVLaFh5R29xS2k0dUppOHBmTDVlYms1T1RtNWpabzBJRDV5VHB5NUVob2FHaDFYcU9mbjErTEZpM294VWVQSG0zWnNtWC8vdjFHUmtha3BEcm5BSnZObHNybzd1UGpjK2ZPblRObnpuVG8wSUZaSGgwZEhSd2NQSHIwYUttemthbWdvR0QrL1BtdFdyV1MvUjU0K2ZMbGdnVUx6TTNOaHc0ZEtydGhYbDVlYm01dW16WnRLSXBhdEdpUnVybzYrYTU3OE9DQmdZRUJlWm5lM3Q2blRwMjZkKytldnI2KzNHZlB6YzJsMjVhWm1WbGxvRWJEaGcyYk5Xc21XLzcyN2R1Ly8vN2IydHA2MWFwVkZFWEZ4OGZ2M0xtenVMaDQrZkxsQ3ZZV0VSR3hZOGVPcUtnb1BUMDl1UlZLU2tyeS9pYzNON2RuejU2dFdyVlMzRUp5Qk5hdFd5ZjMrNVBwM2J0M2RuWjJmLzMxVjBCQUFJdkZvc3ZMeTh0bnpweHBaV1hGak9iaGNya0NnY0RBd0tES1ovOHpQSGp3b0Zldlhpd1c2OEdEQndzWExnd0tDdXJldmJ0QUlJaUtpcG80Y2FLU2tsSldWdGEwYWRQTXpjMWRYRnprN3FHc3JDdzdPNXZ1bTM3eTVFbVY4V0YvL2ZVWG04MG03enVQeDZ2NEg2RlFXRjVlWGw1ZVRoN3crWHdlajBmK2xwYVdGaGNYbDVTVW1KcWF6cGt6aDdtM0tWT210RzdkZXVmT25YS2ZxN3k4dkxDd3NMQ3dNRDgvUHpjM055Y254OVRVdEVlUEh0OTZ3QUFBQUw2ZGtwSVNKcFNCWDhvMy9MYi9ocUUxZmZ2MjdkS2xDN09rdUxqWXpNeXNZY09HVjY1Y1lmNCtaNnFvcU1qTHk4dkp5U2t2TCsvV3JadlUydERRMEUyYk50bmIyOXZaMlZXL0pVK2VQSG44K1BIaXhZdVpoYWRPbmVKeXViS1ZodzBiUnJvc2lMUzB0TDE3OTI3YXRFbFhWMWZ1enZQeThnWU5HalJxMUtqOSsvZFh2MGwvbUtOSGo1NDdkODdmMzc5Qmd3YWtKREV4MGRQVFUxZFh0MU9uVGovMHFlL2R1L2NOdDcyWko0T1BqODlYRFhUaGNEaDA5MWRCUVlIc2lWRmVYdTdpNG1Ka1pDUTNoa0JXWkdTa201dmJ4bzBiTFN3c21PWDM3OTlmdFdyVjdObXpOMnpZVU5tMmlZbUpDeGN1M0w1OU8zMXA3T1BqYyszYXRWYXRXakUvZmZIeDhkYlcxb3NXTFZxMmJKbnNUcDQrZmNwbXN6dDI3RWlDODk2OGVlUG41OWVrU1JPcHo2OFVvVkRvN3U0K1o4NmNKazJhMElVcEtTblhybDJUcmF5cnF6dHo1a3hteVlFREJ4bzNianhseXBUSzlyOW56NTdRMEZBRlBicXlVbE5UWFZ4Y3RMVzF2Ynk4S3Z1R29YMysvSG5tekpuT3pzNldscGF5YTU4L2YyNXRiVjFsRjkrbFM1ZWt2cEgyN05sejdOaXhzTEF3eFVmdlYzamZ2MU5BUUlDUGo4L09uVHNuVDU1Y1daM2k0dUtjbkp5Y25Cd2pJNlA2OWVzelYvSDUvSlVyVjVhVWxGeTVjcVd5YjFjRmVEemU2OWV2WDcxNjllclZLM1YxOWNwNkxaaHUzTGpCakNWU1ZsWWVNbVFJZVh6czJERVBENDl0MjdaTm5UcVZsRnk1Y21YWnNtV3VycTR6WnN4Zzd1VDdUNXZQbnovUG1UTm44T0RCaHc4ZkpzZGg5ZXJWYmRxMENRc0wrNW9EUU4yNGNjUE96czdaMmRuYzNKeVV0R3ZYcmsrZlBrZVBIdjJxL1FBQVFJMUR6QXJBbitEOCtmTUJBUUhxNnVxeXE4ckt5cXl0cldWalZpSWlJc1JpTWYyRDhtdWRQWHMyT2pyYTBOQXdJeU1qUER5OHNtck5talhyMDZjUHZaaVltSGppeEluNCtIZy9Qejl0YlcwZWo3ZDI3Vm9WRlJWeUg0NzgzR1N4V0hTbnBGQW9yRk9uanV5OWFrdEx5NENBZ0czYnR2WHAwNGNFQWRDYkp5VWxtWm1aeWJaRUxCYmZ1SEZEYmlPTmpZMDVISTY3dTd1bXBxYmNDek5qWStPV0xWdFdkVWlxWUdSa3hPVnlwMDZkdW1USkVoc2JHMlZsWllxaXlLOXFvVkJZMlRGczJMRGhvRUdES0lwcTBxVEpseTlmcGsrZnZtL2Z2a0dEQm5sNmVnWUVCRlRuZVptOVAzdysvOEdEQjBPR0RGRVFJbEFaTHBmTGZDdXJZL0xreVpYZEVCMDRjQ0F6aFEvSkMrTHM3THhseXhabU5Sc2JHd3NMQ3djSGg2NWR1ODZlUFpzVWxwYVdPanM3Vi9uc28wYU5xdG1ZRlNrU2llVHo1ODlObXpaOTllcFZmbjUreDQ0ZEZWVHUyYlBuNmRPblhWMWR5UXRzMTY3ZDRzV0x2YjI5dzhMQzZLNkh2WHYzeHNiRzl1N2R1MUdqUnN4dGQrL2VmZm55NWNyMnpHYXo2L3lQbHBhV29hRmgrL2J0dGJTMG1MMC8rZm41RlJVVmlqc0IzNzkvNytEZ0lEVm9MeU1qNCszYnQxWldWZ0VCQWVRRXJzNDUwTFZyMTVDUUVIcXhxS2pvL3YzN1JrWkdVZ0VyMWJSOSsvYWlvcUkyYmRwSWZVYkdqUnUzZCs5ZWlxTHExYXNudGNyUTBMQlhyMTZyVjY5T1NVazVlL1lzTStEanc0Y1BkbloyYmRxMENRb0tJZ05UMnJWclYxbkFpcFNJaUFoUFQwL0ZkYVFpT1FpeFdMeGh3d2FSU0RScTFDaFNNbUxFaVBidDI1ODRjV0wyN05uMTZ0V3JiRzk4UHIrZ29JRFpMMkJ1YnA2ZG5jM2o4Y3JLeXZoOFByTnpVRnRiMjhMQ1lzV0tGYVdscFZsWldiSjdZN1BaSkZLSGZOeklWMUJsUkNLUms1T1R1cnI2cmwyN1dDeFdVbEtTZ1lGQjNicDFaV3NXRnhjZk8zYnMyTEZqSFR0MlBISGlSSlY5VzMrQXAwK2Z6cGt6WjhXS0ZVdVdMR0dXYjkrK1BUZzR1RUdEQm4zNzl2MzMzMzhwaXFwK1FLZWxwV1dWZzhub29GSnZiKzhqUjQ0b3FLbXNyS3lob2FIK1B4b2FHbFYyWTgyYU5ldlRwMDlpc2JpOHZMeXNyRXdxVjVPYW10cVFJVU4rZnN3S0hTUkg0bHdCQUFBQTZNdi9INW9pVklGdisyMy82TkVqVDA5UHVUMDJjcFdWbGFtcXFrcmR0WTJLaXVMeitXUEhqazFKU2JsejV3NFp1bEJVVkZSUVVGQllXRmhRVU1EbGN1azhmN3E2dWc4ZlBtUnVucEtTc252M2JnNkhvNldseGJ4ZWs2S3VyaTUxRC9YbzBhUFhyMTlYVVZHeHRyYW1DNDhmUHk0M1pXRFRwazJaTVNzM2I5NjhmUG55cDArZmpoMDdwcTJ0WGMyWC8xOWpaR1NVa3BKaWJtNSs5T2pSNXMyYjA2YzNzN05Mcm5Qbnp0MjllL2NibnBIRDRXemZ2cDJrS0FnT0R2N2F6Wmt4Sy92MzcxZFNVcXF5cVlSUUtLUmpWaDQ5ZW1Salk3Tmx5NWJ4NDhjejY5eS9mNS9INDFWbk9CTng4ZUxGT25YcXlONzRKOEVmaWtlbXRXelpVazlQYitYS2xXRmhZV1Q0eDhhTkd4OCtmT2pnNEJBUkVhR2hvVUhHcml4YnRrd3NGc3VOb3BCSUpJNk9qbGxaV2JkdjMyYU9GcXRTVWxKU2NIQndURXhNY0hBdzNTT1JuSnk4Wjg4ZXVlMWt4cXprNStlZlBYczJJeU5EU1VsSlFjVERWNm1vcUZpelpzMkxGeThvaXJwOCtmTFlzV08vWVEvang0K2ZQSG15alkxTk5UY2hvOUdrVG9CcXFxMzMzY1BENDJzVElNMlpNMGRxbkpWWUxDWlBOR1RJa0lpSWlPenM3SktTa3VMaVlqSm9oUHdsNDRKSS9RMGJOdEE5b3NTMmJkdlMwOU1IRHg2c29MZVFvcWdlUFhyUVg4alhyMSsvZWZQbXg0OGZQMzc4bUoyZFRRb2JObXpZdVhObmlVUlNaVStPblowZHM4dENYVjJkVGlaa1pXVjEvdno1elpzM3QyL2Z2bTNidGlLUmFOKytmWWFHaGhNblRxenk0SHp0YVVOR3FOSzNDV0pqWTh2S3lpWk1tRkNkYlpuRS84TXNxWlZFOGdBQUlBVXhLd0IvQ05rdUNhSlhyMTZ5aFNLUjZQVHAwMDJhTlBtRzZ4Q0tvaElTRWtnVWRsWlcxclp0MitUV0VRcUZGUlVWbzBlUFp0N2s3dEdqeDk2OWUrM3Q3WmNzV1VMZmN0dThlVE05T0dEU3BFbUdob2IwemZWOSsvYlJuU2tTaVlUKythaXVycjVpeFlxVWxCUWVqMGZDTDFnc0Zwdk5qbzJOcmFpb0lFRWVVZ1FDZ2VLeFJIbDVlZmIyOW5KWExWKytmT25TcGRVNE1JcjA3dDM3L1BuejY5YXQ4L0h4R1RCZ1FPZk9uYk96czgrZVBjdmhjSHg5ZmNudjQvTHljbFZWVlRJNFF5S1I4UG44UG4zNmtKY3phTkNna3lkUExsaXd3TWJHNXZqeDR4UkZxYXFxZW5oNDBQc1hpVVJyMXF4cDNyeTVWQ0tUaGcwYjBvOWpZMlA1ZlA3dzRjUEpIcGpJSGRhUWtCQ3BEQm5ObXpkblhseDE3ZHAxOE9EQnpBb1hMbHhJUzB1VE9uUmlzWGpmdm4wS2pzYktsU3VaMXdZZlAzNzA4ZkdaT0hHaTFDZ2lVMVBUMHRMU2x5OWZSa1ZGc2Rsc092NmRvcWpaczJkWDlxWjRlM3VmUEhsU3diTi9sZnYzNzVPc29UazVPU1VsSlNUalpZY09IU0lqSS9mczJYUHUzTGs3ZCs1VWVYTjYwcVJKOGZIeFlXRmhuVHQzSm9GaU5qWTJrWkdSbnA2ZUV5ZE9WRmRYdjNyMXFxK3ZiOXUyYlE4Y09DQWJhc05pc1FJREExVlVWRlFaT0J4T1hGemNpeGN2YkcxdHErejlGSXZGaW1jZFlxYldwRTJlUExtd3NIRGJ0bTF6NXN3SkRBeHMyTENoMU5qQmUvZnVQWDc4Mk1yS2lobk4wTGh4WTJhZGE5ZXVWVlJVZkZ0UHlybHo1ODZkTzZldnIzLzc5dTNidDI4elYrWGs1Tnk5ZTFkZlgxODI4ODJJRVNONjllcTFZY09HS1ZPbS9QUFBQL1RaWGxaV3RtelpNblYxZGZMQnljM05mZnYyYlpVcGpxUlVGdnBHRWxmSUxUOTA2RkJDUXNMY3VYT1pVVHZMbHk5ZnRHalIrdlhyZlh4OHFoL244Zjc5ZXkwdHJYSGp4dW5vNk9qbzZHaHJhOWVyVjY5Um8wYU5HemVtQTlIaTR1TGtmdGZSL3lOSWJnL0ZNU3NIRGh4SVNFall0MjlmbzBhTlNGS3VQbjM2K1ByNk1wdWFsWlVWR0JnWUhoNWVXRmpZdVhQbnVYUG4vaGNDVnNqWDRKUXBVenc5UFpuZlYrZlBudzhPRHJhenMrdmJ0eTlKeEtLc3JDejMvMjlsckt5c3BGS2gwTTZkTytmbDVVVXZtcHViOSt6WlUxVlZWVmxabVh3dGNEaWNjK2ZPK2ZyNmVudDdEeG8wU1BHYksxZHVicTYrdnY3Z3dZTlZWVlZKQUp5V2xwYXVybTY5ZXZYcTFhdjNWZDJ2TllqWmxWWXJEUUFBQUlCZkRYMjVXaU56cW42RDcvbHRmL1BtVFFVQjZ6UStuOSs1YzJmWjh2RHdjRlZWVlFzTGk3ZHYzNUtBQXhKOG9LV2xWVlJVeEdLeEJnNGNTSDY4NmVucE5XalFRQ1FTMGFPRENnc0xiVzF0UzBwS2xKV1ZTZWkvTE5Jam9hK3ZMM1h0dG52MzdybHo1KzdZc1VOVFU1TWVOQytSU0hyMjdNbk1HNXFRa0RCdjNqeXBmVnBiVzNPNVhGOWYzd1VMRmh3OWVoU0J5SElOSGp6WTA5TnoyYkpsNXVibXg0OGZOelkySmlOOHBEcG5aQ1VsSlYyL2ZyMnl0V1NRQTNPUUdFMHFlZFhUcDArcjJkU2RPM2ZLNWpPWU1XTkdkZkkwa0hNcE1EQ1FQRzdWcXBXK3Z2N2F0V3ZWMU5TR0R4OU8xNG1JaUdEZWs2Nk1RQ0FvS3l2NzhPSER2Ly8rTzJQR2pJcUtDaEt3cGFhbXBxcXF5dWZ6bzZPam16WnRxcU9qSXpVRGk3NitQbjFnMWRYVjkrL2ZQMm5TcEtWTGwxNjRjRUZWVlZWUFQyLzE2dFZPVGs1aFlXSFcxdFlWRlJXMnRyWmNMbmZuenAxeTA1VGV2My8vdzRjUFU2Wk0rZG9ycGs2ZE9ybTd1NjlZc2NMYTJ2cmt5WlBNTVFaSGpoejU2NisvNk1VbFM1WjgrZktGdVczZHVuV1BIejl1WVdIaDZPakk0WENxSDkrandJRURCMTY4ZURGbXpKZ0hEeDY0dUxoMDZkSkZxbU9uU2k5ZXZFaE5UYTN5cEtXOWUvZnUyYk5uL2Z2M1orYjZsZXZreVpQTm1qVWpYWkcxL3I2bnBLU1E3dFBxRUlsRUFvRkE5ZzI2ZmZ0MlZsYVdsWldWam81T2VIZzQvUUhVMU5Ua2NEZ0ZCUVhHeHNiZHVuVWpYK2I2K3ZwU2NUTWhJU0hrWS9qdzRVTzVOd0xvai8rbVRadm9tSlhpNHVLSER4K1NQdDZRa0pBeFk4YTR1TGpRWFhudTd1NWtaSmNzVzF2YmhRc1h4c1hGMFlPbVRwNDhlZXpZTWZLWUhIOW5aK2NOR3phUWdKdkl5TWlVbEJRdkx5K1NEbGJ4UitOclQ1dm82R2ptTjBaWVdCaUx4ZXJSbzRlQzJhQ2tVdFFBQU1BdkRqRXJBTCtUKy9mdkp5WW1rcEhIZEdwWmtnaFJJQkRJblRCRjd2Q2pxS2lvOVBUMDdkdTNmOE9kcmNURXhFV0xGbWxyYXd1RlFpTWpJejgvUHkwdExhazZOMjdjY0hSMEZJdkY5T3hGdE9IRGh6czdPKy9Zc2VQSmt5ZWtsNGZNZFVMV1NpUVNzVmhNTHpKam5Fa2FXNm05MFhlanllMVlNaC9LeTVjdjM3NTl5NnhtYW1yYXUzZHZ1VGViSlJMSit2WHJ1Vnl1bDVkWFpXazVhbW84VU4yNmRROGRPcFNZbUVqUzNtemR1bFVnRUVSR1JwSWtMa0ZCUVZ1MmJJbU1qQ1J6aTV3OWU5YlIwWEhFaUJIMDVoMDZkQWdNREF3SkNlbmV2ZnYxNjllVmxKU1lhMk5qWXdVQ3daSWxTNWlGVXM2ZVBhdXZyOStyVnkvWk91UTJOclBMaVJneVpBZ3pacVZEaHc1U09ZSC8vZmZmejU4L1N4VldWRlRJalZsSlNrcHljM056Y25LYU1HRUNjOExtNTgrZisvajRkT25TWmZUbzBYUWhuWEhIMTlmWHpNeHM4K2JOT2pvNjlNV2VtcHBhWmYxOTFiL2FxUTRIQndmNnZpbUpOYUVveXQ3ZTN0ZlhkK3pZc1VaR1JsZXVYTkhXMXBhZHZiVjc5KzZ0VzdlbUZ4MGRIYlcxdGVuUmVLcXFxdnYyN2RQVDB5UGhKbDI2ZEJrMmJOaW1UWnRrUDAza1VIVHYzbDIyL1BIanh3RUJBZlBtemFzeVpxV3dzRkJ4WW9hU2toSzU1WFBtelBudzRVTndjSEJVVk5TU0pVc1dMMTRzRm92cFFWUThIdS94NDhkbVptYjBsRFI4UGwvcStJZUdoaW9ySzArWk1rVjJYaUh5QVM4cks1TmFSV1lYaW8yTmRYSnlHakJnd0tGRGg4TER3eE1URTdkczJVSWl1bDYrZkdsdWJ0NjVjK2Vnb0tDUWtKQTNiOTVzM3J4WnFpZXVWYXRXcE9PTWJFS2VTRjlmMzgzTmpVeGhjL1hxVlRLYVJHcGdTck5telZSVlZjbVZmMkZoWVhwNmVtQmdJTjJwMTdScDA4cU9vZHp1NmR1M2IrL2Z2NzkxNjlaU3dXU0RCZzJhTW1YSzJiTm5EeDQ4S0JWaVVsaFlTRTQ1MGpPVm1wcWFuNS9QWnJQSlFlN1FvWU9DSkxjVVJabVltRGc2T3BKTXl6NCtQcjE2OVNJZllUYWJUWTR6NlFBVmlVUlNoMTFKU1ltY1NCY3VYUEQyOXA0L2Z6N3BLRFF3TUpnelo0Ni92LytoUTRmb3pDSlJVVkZCUVVFaWthaGZ2MzRMRnk3czA2ZFBkZWFjL21OczJMQ0J6V2FibUpna0pTV1JFcEZJTkduU0pQSldpc1hpYTlldU5XN2NtQVMwTVEwWk1pUXlNcktzckl4c0dCVVY5ZVRKRTVLL1JGdGJ1N0t6U3lwTGlyS3lNajJDbG5iOStuVTFOYlhpNHVMSXlFalpQZWpyNi9mcjE0L0UxcEFUSUQ4L1B5MHRqZVFvNnRxMUs1bDdTTzdjYmJYbzJiTm41TUYvWjlvcEFBQUFVSXkrOEVsTFMvdjV6LzROdisxcnlvTUhEMTYrZkdscGFWbS9mbjF0YmUzbzZHZ3RMYTA2ZGVxUWk2OUpreWJsNU9SNGUzdkwzYmFvcUdqKy9QbHBhV2x0MjdiTnpNdzhjT0JBejU0OXBlcWtwS1RZMjl1L2YvOSs5ZXJWVXF2VTFkVVBIanc0ZGVyVU0yZk9USjA2bGMxbVN5U1NqSXdNVTFOVFpnTFh5dWJ3V3JWcVZWWlcxb1VMRnk1ZXZEaHIxcXp2UGhKL3BtSERodTNacytmSWtTT2tseU12TDQvMElDbmV5dEhSa1Z6NnlVcE9UcDQ2ZGFxU2toTGR4YVJBOVJQeHlvYS9mRE05UFQxL2YvK1pNMmV1V3JYcXhJa1Q1SzU4WGw0ZTZiaFRFTFBwL25xOEFBQWdBRWxFUVZSeTRjS0Y1czJiaDRlSHU3cTZrcEx3OEhBNjkrcktsU3NYTDE1ODVjb1Zrb1ZvMkxCaFVwdjcrL3NQR0RDQVhtelJvc1htelp2MTlQVG9FM2pxMUtuMTY5Y25nOGRJVjhhWU1XTXFHNFRqNCtORFBvRDB4VFhwZ3hVSUJISW5WbFpYVjZjN0tNYU1HZlBod3djdkw2L0hqeCtUZS9Ca011S21UWnN5M3hHNS9Rek5temYzOWZXZE5XdlduajE3aGcwYjlwMmRZS2RQbi9ieDhURTJOdDZ4WThmOSsvZHRiR3pzN2UyUEh6OHV0M3VLNmN5Wk00bUppV1FvNDgyYk4wbVhieldmMU0vUGo2S29LZ2NSWGJ0MnpjM05UVXRMNjlxMWEzWHIxcTMxOS8zZ3dZUFZmSUYwTjY5c0ZpSS9QejhWRlpVRkN4YVFqTXNpa1lpTUcxRlNVcnAyN1pxZG5aMmxwV1ZsMzVZa280bUppVWxxYXVxd1ljTzJiZHNtOWQwckZvc1BIVHEwZi8vKzl1M2JNejlIZi8vOU41MStKaXdzckc3ZHVzeHZHQklNTkd2V0xHWnJpNHFLenAwN1J6cHZtWlhwODYyaW9vTDUzMlR1M0xuMFkzcGs0NnRYcjZSdVBYenphWk9jbkp5UWtEQmx5aFFTL3ZqKy9mdDc5KzVSRktVNG9jdS8vLzViczczRUFBRHdReUZtQmVCM0VoTVRFeFlXUmtLYjc5MjdSKzZxa3NIOVBCNVBic29UMmZRSkVvbkUxOWZYMk5oNDh1VEpEeDgrSk5FRzVMS0ttYUdFL0NxZFBuMDZ1VUM2Y3VWS3c0WU40K1BqN2V6c2xKV1ZUNXc0d2VWeUZ5MWFOR1BHakgzNzlyVnAwNFpzVlZKUzR1WGxkZno0OGNhTkcvdjQrTFJ0MjFhMlNlYm01a09IRGpVd01DQjMzVFp1M0xoeDQwWjZiWEp5TW5OUUVYMnZybGV2WHZSWUlsbXFxcXBaV1ZrM2J0eFFWbFltYVV2SXIyZWhVS2ltcG1abVp0YW5UNStTa2hJUytzM2MvOWF0VzU4L2YrN2w1V1ZrWkpTVmxmWHMyYlBSbzBlVGw1eWZuNzl1M2JvNWMrYVFjZk0xZ3NWaW1aaVlIRHg0c0VtVEpsZXVYTEcydGlZQkt4VVZGYUdob1VwS1N2bjUrYzJhTlNzdkw5Ky9mMy9qeG8yblQ1L08zTnpZMkZocVdweXNyS3czYjk1UUZCVWNIRXdtaUdHbW8raldyUnQ5cmZ2bHk1ZmJ0Mjh2V3JTb2Z2MzZkQXBIMnI1OSszeDhmR0pqWTJ0OFBEMkpDaUtYTGxsWldURXhNYnE2dWcwYU5KQ2QzOGZCd2NIQndZRmVwTk5DdEd6WjBzdkxhOTY4ZVE0T0RucDZldFdmanJkR1hMbHloZHlNWDd0MjdlZlBuNE9DZ29xTGl5MHRMUTBORFRkdTNKaWFtdnI2OVd1S29tUURxcHlkblZ1M2JyMTU4Mll5VG9oUW5IZDM1TWlSOU9NYk4yNHdKN1hKenM2V3pmbEpibnVIaFlYSnhxek1uRG1UV2FpbnA4Yzh0ckxldlhzbmUxWVFUazVPSTBhTTZOdTNiMGxKaVlXRlJmLysvZGVzV1NPM1prRkJ3Y1NKRXkwc0xPZ1lwcVNrcE9mUG4vZnUzWnZOWnBQNzRyS1lnVXJFc0dIRDVzNmR1M1RwMGg0OWV1emZ2MTlaV2JscDA2YXVycTRDZ1dEWHJsMDVPVGwzN3R6cDA2ZVBpNHNMaDhOcDNyejU5dTNiUlNJUjgvdmg0Y09IZEZTZmw1ZFhWbFlXaDhNSkNncjY2NisvWW1OalAzMzZORzdjdUFzWExsQVVSU2JCWlpvMmJWcUhEaDNvZnBDY25CeFhWMWRkWFYyU0EwTXEzUXRUUlVXRlZFbHljdkxxMWFzMU5EUzh2THhrMzZPTkd6ZVNMeDl0Ylcwckt5dTZuTVQ4MFlza0IyeGxtYlJrR1JvYWtvL2JodzhmZkh4OFRFMU55ZUx1M2J1WmJ3R3pONEZvM2JyMXBVdVh3c1BETjI3Y2FHQmcwS0ZEaDlEUTBJS0Nndno4ZkJKRHMzLy8vcjU5KzVKdmV4NlBOM1BtVEV0TFN4Skp3K1Z5Ly83N2IwZEhSOWwzODg5RFVwNDBiTmd3TkRTVTNDdzVjK1pNNDhhTm16VnJkdURBQVRNenN6ZHYzcEJSUHJJaElMR3hzUjRlSHFRUG1nVGtrZThLY3QrbHNyUHIvZnYzek1Xa3BDU3BnWXowUHp2Wkx5S2llL2Z1SkdabDI3WnRCUVVGcERBakk0TUVoVlJudHJXZkx6VTE5ZVhMbCtSeGxkT1pBd0FBd0g4RWZkdXNzTEF3SVNIaFovNUkrTGJmOWt5dlhyMnE4aDV3WmVPT0RoOCt6R0t4eVAxZFZWWFY2azllbkpXVnRXVEpFakxueU9EQmd4Y3ZYanh2M2p3bko2ZVpNMmVTZStmbDVlVW5UcHc0ZVBDZ21wcWFyNit2M0dRUyt2cjZ4NDhmYjlTb0VRbFp1SHIxYWxsWkdkMExSSkJlRk9iUUZKcWJtOXVJRVNPWVY3dEFpRVFpZXNoVy8vNzkrL1hyeDJLeFNrdEx5ZFdFdXJxNjNMZ0hlckJCWllSQ29ZT0RnMUFvdExlM3J6SmdoWGorL0hsWldabmlPcWFtcG5MTHVWeHVaWjBKVXFUeWhUUnYzbnovL3YxejU4NjFzYkU1ZCs2Y2dZSEJpUk1uaEVMaHJGbXptSjBodFBQbnozLzY5SW41MnMzTXpPaU1qSGw1ZVhRU0Z6SVhsVlNhMkx0Mzc5NjZkWXZja3MvT3pxWUhGRlVISGFrd2ZmcDBlanJndTNmdmttNEgyWHlaMjdadGs5dERHeFFVeEJ5UHRHVEpraUZEaHBDT1U0bEVjdkhpUlMwdHJTWk5takEzWWJGWWNqOVc3ZHExTzNUb2tMR3g4WGZlajQrT2puWjJkdGJXMXZiMDlDUnp3bHBiV3g4N2RteisvUGxIamh5Ui9jckt6TXpjc0dFREdUd3BFb25PbkRremR1elkvdjM3UjBkSDB4UDlrRDYwZGV2V01hZE9Kck9jMHp1NWRPbFN4NDRkZS9mdXJhQnRpWW1KYTlhc1liRlk3dTd1ekppSjJuM2ZpWmN2WDFZNS96WHBJNUtLV1huNjlDa1ora1Zld2xjTnp3Z0tDbkoxZGUzYXRhdXZyMjk4Zkx5OXZYMVdWdGJPblR2cDBTK3ZYNy9ldEduVHMyZlB4b3daczNYcjFxK2RGLzZmZi81aDlnbS9mLy8rM0xselZXNDFZOFlNOG85RElCQ3NYTG1TWHJ4OSt6WWRWRlFqcHcxSnhFNEhFcEYzWjhPR0RWcGFXZzRPRGdNSERwUWJXMGFHcCs3ZHV6Y3ZMOC9OemEyYWh5STVPZm5zMmJNV0ZoWmt2allBQVBocEVMTUM4RHNob3loeWNuTDY5Ky8venovL01MT1lWSDl1b1BQbno3OTU4OGJNekV4SlNhbGh3NGFXbHBia3AyUnljdktNR1RQb1hDTlBuang1K3ZUcCtQSGp5WVdCaG9iRzNidDNiV3hzREF3TWZIMTlqWXlNU0Q3QVpjdVdUWmt5aFV4cWNPWEtsVU9IRG5HNTNFbVRKcTFmdjE1cWFEZ1Q4MGU1alkwTkhlMitmdjE2QXdPRFpjdVdrY1ZUcDA3RnhNU1F4MFpHUmtaR1JoS0p4TTNOYmVMRWlaMDdkeTR2TC9mMjlwNDllemFaL0hYYnRtMUNvWEQ2OU9uMGIxQVBEdzlmWDk5YnQyNlJvU29hR2hxbHBhVVdGaGFiTjIrZU9uVXFuOC9mdEdsVGJHd3NHZEtSbVpscFpXWEY1WEpidEdqUnJsMjcrUGo0ZGV2V1pXZG5EeGt5cEFaalZyS3lzcFl2WDU2UWtMQno1MDd5UXNpbHFhdXI2NXMzYjFxMGFHRnJhM3YwNkZGalkrTnQyN2FSUEs0VVJhV25wKy9ldmR2SnlVazJwV0ZjWEJ6ejlyWlV2cE9MRnkvU0VSNG5UNTRVaThWa3FpYXhXQ3cxK1RTWHl5V0RxNWlYTkNTNDVEdGZjbDVlM3RtelowbGsxWkFoUXdZTUdPRHY3My84K0hFNmt5UzVFSEp6YzF1eVpBa3pRcDhaaWQrelo4K3RXN2Y2K1Bnb3lITHhnOUFkSW13MlcwbEpTVlZWMWRiV3RyaTQrTml4WXhvYUd1ZlBuMmV4V05IUjBYVHFqalZyMXB3L2Y3NUZpeGJrdXBRTVZtRE8vRjJsSjArZVBILytYQ3ByeGFkUG55cUwyWktiMG1iY3VISE1ycHpNekV3eWhxTXljanRCQ0dWbFpmSVJxRk9uVHN1V0xZOGNPVEowNk5CdTNickoxdlQwOU16T3ptYm1KU0szNU5YVTFEUTBORmF1WENsVi8rYk5td2tKQ1lzWEw1YTZrRzdSb2tYWHJsM1hyVnRuWm1aR0R1UEFnUU0zYmRwRVBzaHBhV243OXUzYnZuMDd5VlU3ZVBCZ1oyZG5xY3ZJNU9Sa0VwSkNBdW00WEs2YW1ocGQwcTlmdjhhTkd6OTc5bXpXckZuMHQwMW9hS2lucCtlaFE0ZklyQ3Zrc3psOSt2Um16WnJ0MmJPSHhXS1JyRTdWbjB2bzdkdTNjK2ZPTFM0dTl2THlrdHVuVEFZc1dsbFpiZDI2TlMwdHpjbkppZlFhRHhvMGlDUmxQWG55WkhSMHRMZTN0NDZPempma3hKSkNmN2dTRWhMaTQrT25UNS9PL0lvT0R3OG5oN3BPblRvU2lTUXJLK3VmZi80aFg1djE2dFhUMWRYdDI3ZHZYRnpjdW5YclFrTkRTV1FQc3grQnkrVm1aV1ZsWm1aK1p5Ti9DL1NKUkkrRXUzZnZIajIyYWN5WU1mNysvaVR4Q1gxaUR4OCt2RjI3ZGw1ZVhycTZ1amR1M0JDTHhkZXZYMSs3ZG0xb2FLaUppWW1LaXNyV3JWc3ZYcng0OGVMRjZqUmd5SkFoVXAzQ1ptWm1hV2xwekdlc0RBbkNLeTR1SGpseTVOaXhZMG0waW9hR3hva1RKNzcrU1B4QUZSVVY3dTd1NUhIMzd0Mi8vejhSQUFBQS9CbVlOLy8yN2R2bjdlMnRvYUh4RTU3M20zL2JNeW0rSWxQZ3dZTUhjWEZ4S2lvcVg1dDhMaXNyYTlxMGFUd2V6OXZibTh5c2Nmanc0WjA3ZDI3YXRDa3NMR3pWcWxXZlBuM3k4L1BMeU1nWVBYcTBrNU9UZ2g5ZDlLdE9UVTExZFhWVlVWRWhrOTdTeUoxT2YzLy96TXhNSlNXbEhqMTYwQkh6cXFxcUNGaVI2K3JWcXdveUhUSW5SMlpxMmJJbHVkRmJtWU1IRHlZbEpiVnExYXI2VjYrT2pvNVNmVVN5WkdjRklxS2pveFczaDBrcTJxWkhqeDdrcVJzMGFGQlFVQkFjSEd4cWFrb0M4UzlmdnB5WW1MaHExU3BTczZDZ3dNL1ByMWV2WHN4dXNiLy8vcHNPWEh2ejVnMkpYWWlKaVVsS1NpTEpLcGpQVlZSVWRPdldMZExKSnBGSXlzckt1blRwd3B5RlJ6R3hXSHppeEFrNnBLeTh2SnowUGM2ZVBac1pOZkwyN2R1WW1KaisvZnUzYTlkT2RpZU5HaldTS3FGSCt1M2N1ZlAxNjlkejU4NlZDbkhRMGRHNWYvLytsaTFiR2pac3FLU2t4SHhQRlFkOFZFZElTSWlibTV1NnVycWZueDg5aVl5RGcwTnhjZkhwMDZldHJhM0phRHJtSm9tSmlYZnYzaVY5WE5PbVRUdHo1c3pXclZ2WHIxLy84ZVBIQ1JNbWtMN2lqeDgvUmtSRURCMDZsQm5aeHB3RGFNK2VQUlVWRlIwN2RsVFF0cFNVRkJzYm03S3lNaWNucHlGRGhqQlgxZUw3VGtSRlJmM3p6ejl0MjdhMXRyWWVOMjZjYkNZVmVsdlplWm5KWE5WZk8vVVM2WER6OXZZZU9uU29oNGVIaG9iR2tDRkRqaDQ5NnVqb09HYk1HQ3NycTZGRGh3WUZCVVZGUmRXclY4L2QzVjAyOWNpLy8vN0w3UGZMemMxOS9QZ3hlV3hvYUZqbHM1ZVdsdEt4UWZIeDhjeFZiZHEwSWNtOFNZd2R2Y2hNV2YzOXB3Mlh5eVhaNWNsTmlzVEV4TWpJeUtGRGg4NmVQWnZQNXpzNE9MUm8wVUxCUEZsSlNVbDM3OTVkdG14Wk5mc1dUcDgrSFJBUTBLVkxGOFNzQUFEOFpJaFpBZmhEQ0lWQ3VUTUNTTjJLNXZGNGUvYnNvUmRidEdoQlVyL201K2NuSnlmYjJ0clNJZFZlWGw1UG56NmRNMmNPSGZUUXJWczNra0dCbnBPbFk4ZU81OCtmWDdObXpkR2pSNDhlUFVwK094NDdka3h1a0VkRVJBUTlXTnpXMXBhK1VqVTBOS1RIR2FpcnErdnE2dEtMZCsvZWxkckp5Wk1uQXdNRDY5YXQyN2x6NSt6czdKQ1FrSmlZbUlDQWdDOWZ2cEM3dk15YnBsKytmRkZYVjZkYjI3eDU4OURRMENWTGxqZzdPM2Z1M05uVDAvUHExYXRhV2xwMmRuWVZGUlU4SGs5Yld6c3dNTEJkdTNZUEhqeVlPM2V1b2FGaGNIQndwMDZkdnVaOVVDUW1Kc2JSMGJHd3NIREZpaFdUSmswaTQ1QStmUGl3ZWZQbXVMaTRoUXNYTGx5NDBOemNmTnEwYVd2V3JHSEdEejE2OUNnNk92clJvMGQ3OXV5UmUxRWFHUmtwTlZIT3ZYdjNtRWw5Q3dzTFNZWVA4cVJsWldVVEpreVEzWStabVJsejBkemNYR28wZjNCdzhLbFRwNWdsNWVYbFlyRll3ZmkyVDU4K1VSUkZqeFJadVhKbHQyN2RwTzV0a3dzYkhvOG5OZUhGelpzMzZabUpKazJhTkhyMGFGVlZWUkplODNQWTJ0cVNWSlBrbFVva2ttN2R1dkg1ZkRhYlBXSENoSFBuem9XSGgrdnI2OU1YVVVWRlJTUWtTMnFreTdwMTY2ci9wTHQzNzM3Ky9MbFVZZmZ1M1pPVGs2VUt0MjdkR2hBUWNQLytmYm5USkdWbFpaRUR5MHdCV2lYeUlXM1lzT0dyVjYvb2hOdnQyN2NuRTFvNU9qcmV2bjNieWNucHdvVUxVbk5wSlNRa2hJYUdkdS9lblQ2TDNyOS9UK2VHVVZOVGt3cW9JaTFNU0Vnd056ZVgyL2M2ZS9ic2dRTUhra1BLUkJKTnViaTRiTm15UlhZckp5ZW42ZE9uVzFsWmtkR05yMSsvSnRQWmRPclVhZXJVcWZUbmpreTFMcEZJNkVOSHpyMjJiZHVTdS82a1c0SEZZckhaYkdZY3dQMzc5K25Ibno1OUNnOFBuelZyRnVsdTJMeDVNN25TSm9GSGRuWjJYQzUzeDQ0ZEN0S2N0bWpSSWpBd2NPN2N1WUdCZ1M5ZXZIQnljdXJjdWJPZW5oNFpWVVkrZlowNmRhcVIrWGNIRGh4SUJyc2NPSEFnUGo1K3dZSUZ6RDZqcUtnbzhvWU9HemJzMEtGRDlldlgxOVBUcTFldkhqUE43TnExYTNrOEhobCtKNVhCS3lVbFJmSEVTWCtTYTlldWtiRkJ1M2J0SXBGTUZoWVdJMGFNSU8vKzA2ZFA0K0xpbVBPWGxaU1VsSmFXR2hvYWtrWHl2NDhjYlRVMU5mcnNtajkvUHZNMlJsaFlHSnZObmpadEdvbE5qSWlJSUIxaDhmSHhHUmtaelBha3BhVTllL1pzeUpBaENpYXpKM3IxNmtVK2EyVENiQlVWRmVaWFIzQndNQWxJa3FXc3JQeml4WXZ2TzJ4Zlo5ZXVYYW1wcWVReGNzZ0RBQUNBWE5uWjJSNGVIajhoWTl6My9MWm5WdkQzOTY5bW5wVTVjK2JRSVM4aWtVaHV3b2JxTURBd1dMUm9VZCsrZmVtNzBXcHFhaTR1TGsyYk50MjFheGY1OGFtbXB1Ymg0VUdHdVVzSkR3Ky9jdVVLZVR4Z3dJQzVjK2VlT25YSzNkMjlzTERRemMxTjZpTFUyTmg0N05peGx5OWZKbU1xTm0zYVZGUlVSRi9EcXF1clcxbFpDWVhDcTFldk1yY2lsM3RaV1ZsUzNWa0dCZ1p5aDBuOFlWcTJiQ2szSzA5WVdCaUh3eUVqZjZTRWhvWldkb09jdUh2M3JxK3ZMNHZGMnJwMWEyVVROc255OFBDZ003NVVoam4zTWRQbzBhT3JPVW9uSkNSRWRzNXVPc0xBMjl1N3VMaVlIbFVTRlJVVkd4dEx4NnljT25XcXZMeGNxczlLbGxnc2RuZDMxOVhWbFQyd0pJQ0EyWS9SdjM5L2VnYVRLdkg1ZkdhZy80RURCMUpUVXkwc0xLU203ajEvL254TVRNenc0Y01ydTRyaDgvbTJ0cmIwb3J1N3UwQWdjSEZ4aVltSk1UWTJscDFjek1ySzZ0R2pSNlREVTE5ZmYrYk1tU1RiQlAwUzJyZHZuNWlZU0Y4OUVhUXo1ODZkTzFJenB3OFlNSUNNTWhJS2hWdTNiZzBKQ2RIVTFEeDgrREN6VDQvRllybTZ1b3BFb29pSWlFbVRKbTNac29VNXhjeWJOMi9xMUtsRGdtK1VsSlJXcmx4NTkrN2Q0OGVQNitqb2JObXloUVFSa2d2WWtTTkh5bzBoU0VoSVlJNERrZXZseTVjTEZpekl6ODlmdG14WlpabXJtSDdhKzA3MDdkdlgxdFkyTUREUXdjRmg3OTY5MXRiV1VxbU9DZEloei93WVJrZEgwNUVpWDJ2cTFLa2FHaG9MRml5Z3A0dnEyYk5uYUdpb2hZV0Z2NzgvR1RuVHUzZnZmZnYyeVoxV2JNbVNKWFRDVnhJd1IzOGJWNWF1bGVuejU4OTc5dXpSMHRKaXM5bDhQcDg1WlZWR1JnYnBMaURmSWZRaXMrUGkrMCtiSTBlTzBOMVFJcEZvMDZaTkxCWkxLcWVPNHFNWEd4dDcrdlRwcFV1WFZsbFpLQlJldW5SSlQwK3Yrbk5kQVFCQVRVSE1Dc0J2cktpbzZPelpzMlNLaDlML3g5NmRoOFc0Ly84RHIybmF0RWpMeWI0ZDBrSDJLRWVXMENKYngxcWtKTUlSUll1T0xVdWJOaFhhSk5TcFJBbEZraFpya1JNUldsUkNKVW1sWmRwbWZuKzhyOTk5M2RmTU5HVTVmVDQrMytmakQ1ZTVtN2xubXJsbm12ZnJmaTJOalh6UGkzTWxnL3Y3KzlNem5iK0twS1FrMWRLanZiMzk2ZE9uOSsvZlQwbEplZlhxRlpQSm5EcDE2b3NYTHo1Ly9yeGx5NVlKRXlhb3FhbU5HalZxMEtCQkF3Y09sSk9UWXpLWlNVbEpWTk1VYzNOejZ0djhreWRQcUptNGRYVjE1ZVhsSkhXYWZLbWxQNENpb2lKUFQwOE5EUTN5RlpQMEVUVTNON2V5c2hvNmRDaVR5Wnc4ZVhKcGFTbDEvYmR2MzNMMVFaV1ZsUTBORFgzeTVNbUlFU00yYk5pZ29hR2hwS1JVVmxibTQrTXpmUGp3NE9CZzBwdFJRMFBEMDlOejNyeDVQMnJtWlhOenM3dTdlMVJVVk4rK2ZTTWlJaVpObXNSaXNUSXpNeTlkdXBTY25Dd3BLWG40OE9HVksxZVNOZnllUFhzT0h6NGNGQlMwZXZWcWJXM3QzMzc3N1k4Ly9sQlVWTFN4c1ZtL2ZyMmRuUjA1M1U0bkxTMU5iMjVCNnVicEYwTkRReHNhR3JodXRYTGxTbktuNUg1alkyUER3OE9wMTRYNkVkMXZ2LzNHbFRSejgrYk5kKy9lY2RVeGNEZ2NzbDRpU1RrU0VoSlVVZ0tEd1hqNThpVVora3NuSmlZV0ZSVkZYM3VURkNncVowWEFoT3gvejRvVksyYk1tRUZkUEhmdVhHbHA2Ylp0MjBocm53Y1BIcEFsWDBOREF4bW4rdmJ0V3drSkNiNGRodkx5OGpJek13WGYzYWhSbytoMzk1M2MzZDNUMHRLKzdiWWVIaDQzYnR5Z3VqNXMyN2FONUt3b0t5dGJXbHA2ZTN1SGhJVFE0eXpOemMwT0RnN2k0dUl1TGk3VTJ0WFgxNWZENGZEV0YzYWZuWjBkYndPWU4yL2VCQVlHTGw2OG1HOFFreDVxU1VoSTJMTm56K1RKazZXbHBRc0tDaHdkSGE5Y3VlTHA2Wm1abVVsU2tVaENGVkZlWHM1a01xa0dzNTJoUjJZTEN3c3ZYcnhvYUdoSU5sSU5TMk5qWS9mdjM4OW1zNTJjbkxyTUZobzhlSEJrWk9UT25Uc2ZQMzY4Y3VWS2EydHJrbVJUVWxKQ0N0Mjh2YjFOVFUycDZxdFhyMTY1dWJsMXRyZlJvMGNMSHVWTHBZaHh4Vk5hVzF2SiswdGNYRnhPVG81dmIyYzlQVDN5Zmh3MmJOajE2OWVWbEpUSVRscGFXdUxpNGhnTXhnL004UHN2VjFOVFkydHIrL2p4WTJOajQ4akl5TE5uendZR0JoNDhlSERCZ2dWVW50KzdkKzlJc2hIcHhjTFY0WmtYUGNPU3hHc1lETWFtVFp0SXAxenFMRUpNVEF4Sm1pSFliSFpMU3d1VHljek16T3p5RThiSHg0ZDhGSk9oMFVKQ1FqazVPVlNGbVlhR3h1elpzOTNjM0xadTNVci8weGtSRWRHVEhYUmV2SGdSR2hyNjRzVUxjbkhKa2lXZE5TRUhBQUFBdUgvL3ZvMk5qYjI5UFcvM2doL2xoM3kzSjhhTUdjTzMySUFYR1FKTGhJZUg1K2ZuZjNQYlJmb1ozSXFLaXVUazVDdFhyangvL2x4Q1FtTHg0c1hQbno4bnJTejgvZjNIalJzM1pzeVlvVU9IRGg0OFdFbEpTVVpHcHFHaG9iS3lrbFFqa0srUkhSMGRiVzF0aHc4ZjVwcGlUUGo0K0J3OWVwVEVvTVRGeGZmczJVUE5sU0Rua3B1YW1uaTdiNUlHQUZ6YmRYVjEveS9rcktpcXFuSU5IQ0hUYWMrZE96ZDE2bFRlSDVIVURRRTVLL241K1R0MjdPam82Q0RodTZTa0pEYWJ6V0t4dW14SHhIZXVkemZKeTh0M2MwcVhnS3UxdGJXbHA2ZXJxYWxSSFRYcTZ1b1lEQWFId3hFV0ZtNXViZzRMQyt2ZnYzK1hEWHRhVzF2bno1K3ZyS3o4K2ZObkdSa1plamlDNzZBV3N0NXBhV2tSdk52VnExZFRjVXNoSWFHMHRMVGc0T0JCZ3diUlM4VzZqN3l0YW10cnE2dXJXMXRiSlNRazNyMTdwNkdoY2ZUb1VkNjB0c21USno5NDhLQ3BxWWxFVno1OStrUXZSSlNTa2hvelpzeWxTNWZPblR2SGUwZEhqeDdsMm5MMTZsVlpXZGxYcjE3dDI3Y3ZOemQzMEtCQkFRRUJKQnVwc3JMeXdJRURhbXBxMjdadFl6QVlibTV1STBhTThQTHlzcmEydm5MbENoVVV5czNOcFI4dHMyYk5VbFpXWHJKa2lZV0ZSWGU2WHJXM3QvT3RQcUo3OE9CQlNFaElZMk9qalkzTjVzMmJ1OXhuajczdUZEazV1ZTNidDV1Ym0wZEdSb2FHaHJxNnVnWUdCcTVmdjk3RXhJVCtKSkJ3RnBVdTgrWExGemMzTnlhVHlUdFh1anNHRGh4SWRkbHBiMi9QeXNwS1NrcEtURXhzYkd6ODdiZmZ4bzhmSHg4Zm41bVpPWHYyYkJLVEh6bHk1SkFoUS9yMzd5OHZMODlrTWlNaUlzajlSa1ZGUlVaR0doZ1lVTS90TDcvOFFrMUI2a3gxZFRWNTBsUlZWZFBUMCtuQnh0RFEwTkRRME00dUV0OTUyRkIxcXNTNWMrZWVQbjI2YnQwNitqNWJXMXQ1U3h4bFpXWEpYMDl0YlcxNWVmbVltSmpObXpkM0dhVk1TMHVycWFteHRMUVVuQ0FJQUFEL0J1U3NBUHlzYnQrK2ZlclVLUTZIUXpxQ2FHdHI4K1lCa0V4cXFwSGRvMGVQd3NMQ05EUTB1anl6eGRmVHAwK0xpb29LQ2dxZVAzLysvUGx6a2xnOWFkSWtSMGZIeFlzWHk4dkx0N2EycHFlbnA2ZW4zN3QzaitzdXZMeThmSDE5T3pvNklpTWpQVDA5NlQrNmRPa1NsV0xQWXJFK2ZQaEFuZk5yYTJzanFRQWtMY0RLeWtwYVd0ckx5NHY2ZnFtaG9iRjM3OTZEQncrT0hUdjIwS0ZESHo5KzlQRHdxS21wa1plWFo3UFpMMSsrNUYzUVNraElTRXBLcmwyN2R2LysvV3ZXckVsS1N2TDM5OWZXMW5aemN6dHg0c1Q3OSs5OWZYMGZQbndZSGg0K1lNQ0E3cmVMRkN3MU5UVXFLbXJHakJtZW5wNGs0WDNmdm4xWHJseVJsNWZmc0dIRGhnMGJxQ3g0V1ZsWmYzLy85UFIwSHg4ZlB6OC9QeisvaUlnSWRYWDFtVE5uUmtkSGI5cTBpUVM1Mkd3Mi9VdjJyRm16Qk54N2FXbHBXRmlZdXJvNlYvL0dYMzc1aFdyRlNmTHIxZFRVT3B1TFRFb1RwazZkeXJVbUx5NHUvdkRoQTlmRzl2WjJLbWZsMWF0WHc0WU5vei9hclZ1M2RpZXhYYkN3c0RDcUx5VVhBV051dmhicG4weCtvLzM3OTc5NTg4Ykx5MnZCZ2dVa0w0ZE16dnI4K2ZQejU4OUpLazllWGg1WGQxT3FNZW1qUjQ5NDR3VmNsaTlmUG1QR2pIWHIxaGtZR05BTEk2Z3NrS0Nnb0k2T0RtbzdhY2R5NXN3WmVuS1Zpb29LS1FYdzhmRWhXejUvL3R6bFVweVFrNU9qZGpWdDJqUUhCNGU2dWpxdUVnY3pNN08wdERTcS9SSlJYMTh2SXlPemZ2MTZxcWZvblR0M2J0eTRzWGp4NHR1M2IzZm5ydm5pMncwb096czdNREJ3OHVUSmZNdk9pUEx5OGtPSERxV2xwUzFjdU5ETnpXM05taldxcXFxYk4yKzJ0clkyTkRSY3NtUkovLzc5MWRUVXlQQnA0dm56NXlOR2pPQzdkbTFxYXFMTzJjZkZ4VkhiU1hPUk8zZnVsSldWVVJzSER4N2NyMTgvS1NrcFoyZm40dUxpb0tDZ0xuL05zV1BIUmtSRW5ENTlPakl5a29xRHg4Ykdrdi9jdTNjdk96djc0c1dMcEFsV1dWa1p2UmxHYTJzcmlVaVNpN3E2dWwzbXJKQkVLNjdNcXJhMk5pcVNjdXZXclpDUUVDVWxKZnF6VVZWVnBhT2pRM0pXWEYxZG5aMmRxWkFIazhrY01HQ0F2YjE5bHhrL1hTb3NMT1E3NU83Zk1ITGtTTjdaZWQxeDhlSkZEdzhQRG9kRENuMGlJeU05UER4aVkyUHQ3T3dlUFhva0lpSmlabVoyNXN5WnZMdzg4aGNrTHkrUFpLVHgzVnRSVVJIcFQvUHk1VXY2MGZYeDQwY1JFUkg2RnZMNlVoTnp5TWV5cGFYbHZYdjNZbUppU0FDeE8xZ3MxbzBiTnhnTXhzMmJOeTlmdnV6bTVrYW1QZzhmUHR6VTFQVFlzV09EQncrbW40OGhiN2V2ZjU3NHVIYnRXbWVOc3RyYTJqNTgrRkJTVWtKL04vWHIxKytyQnFzQkFBREEveDIvL3ZvcitUYis2dFVyYzNQelNaTW05ZW5UUjBGQm9iTXpUSktTa2x5emJMcnBoM3kzSjB0VUJvUEJZckZJaDFyQit2ZnZUNzZoRlJjWCsvajRqQmd4WXRpd1lSa1pHV1FkeXJ1NEk2MG91ZnBrQ0FzTGk0dUxWMWRYUDN2MkxDc3I2OEdEQjY5ZXZTSU5VV3h0YmFsUm9Sa1pHZWZQbjgvSXlDZ3RMYVUzUDFpNGNLR1hseGNwbUtGYTRaSVowK0xpNGxTaEVTOU5UVTB5Zk1IZDNkM2QzWjAwRkh6Ky9MbVFrSkNNakF4WG00MmFtcG9WSzFiTW5EbVRxOFByOTQ5OHlzM041VzFmK2k4Wk4yN2NEMHpmSjNHYnp0STdXbHBhdURxZVVxcXFxalp0MnRUUTBHQnNiSnlYbDBkYUhRUUVCRnk0Y0dILy92MzBjaUMrbXB1YnFVVW9sOG1USi9PZGRNTm1zOWxzTmptcGYrZk9uZTYwWmx5OGVERlhlODZxcXFxYk4yK3VXYlBtOHVYTEpKbURlUFBtVFhOemMxRlIwY2lSSTl2YjIwMU5UUWNNR05CbDhoYnA4SnFmbjc5a3lSSmpZMk1IQndmcVIvUUVBZ1VGaGZqNGVGS01kT3pZc1M5ZnZnamVyWUdCZ2JLeWNueDhQQW5VK1ByNlNrcEtIajkrL0JzT1ZBa0pDZEpWNk15Wk0yUUF0Snljbkt1cmEzRnhzWUJRcmJ5OFBCbXFQbkRnUU5LKzZNbVRKNnRXclNJLy9lL0VFWTBBQUNBQVNVUkJWUFBQUDAxTlRlblg5L0h4U1VoSUNBME5wWGRYSlpPR1BEMDlUNTgrM2RIUm9hbXBlZXpZTVNveTBOallTTlVaRWhZV0ZtcHFhbloyZHFtcHFhbXBxUVlHQnQ3ZTNqazVPZVRUaVpLZG5jMWtNcmtxMlRwei9Qanh2THc4UFQwOUFmT2tqaDA3eG1ReW5aMmRTZHZSN3VpWjE1Mkx0TFQwcGsyYmpJeU1UcDgrZmViTW1kT25UNjlZc1lKK1NIQ2x5emc3TzFkVVZHelpzb1dLM3JlMXRkRkRmQ1F2a1B6TDlYa3VLaXJLWnJNTEN3dHpjbkllUEhpUWxaVlZYMTh2SVNHaHJhMjlhdFVxRXBEY3ZuMTdaR1RrNWN1WHVRcGFHQXhHUWtMQ3I3LytTaDRTcVdEcDNiczNWMWhQc0k4ZlB3b0pDWkd5bk5teloxUEJVaUVoSVNzckszSklzRmdzQXdNRDZtSjhmTHkvdnorNXpuY2VOaTR1THMzTnpYUG56aVYvUWViT25adVdsc1kxV0MwNk9wcTNjZXpGaXhkSmtGWlVWSFR4NHNWbnpweTVlL2N1NlVBc1FHeHNMSVBCNkxLckV3QUEvQnVRc3dMd2s2bXBxU0hwODFsWldkcmEyb3NYTDg3S3lobzVjdVRJa1NQNW51b2pYVml5c3JJR0R4N3M3dTR1S1NtNWI5OCtBU01lQlRoNThtUjZlanFEd1JnK2ZMaWhvYUc2dXJxbXBpYTlUa2hNVEV4SFI0ZWtpVlJVVk9UbTVoWVVGSlNVbEVoSlNWRTE0dlFRa3BpWW1MNit2ckd4OGRTcFU4bVdKVXVXREJreXhNL1BqMXk4ZnYwNkdiSkFCcWFVbEpTRWhZWFJHNHFrcEtRb0tTbDVlSGpvNit1TGlvcVNMK1ZaV1ZuNit2b3ZYcnhvYW1yaWFzYjc3dDA3WDEvZksxZXU5TzNiOTlPblQ0Y09IWXFKaWJHeHNURTNOeGNXRnA0NWN5WTUxemh1M0xpcXFxclZxMWNiR2hyYTI5dDNzeFpLQUFNREF3a0ppVGx6NW1Sa1pKRG1NUU1HREpnOGVmS01HVE5FUkVSaVltSjRiN0p6NTA1NWVmbVNraEoxZFhXeVplVElrZGV2WHljcEJZMk5qZlJuOHVqUm8xeDlWcDQ5ZTBhbHlZZUhoeXNvS0ZoWldRbm9xRW5DWHAzRlBxaUZrNEFyZEdiT25EbGNyd0k1VGR2bDR0UEZ4WVZraHhCbFpXWEhqeCtuT3YyTUhUdFdYVjM5NHNXTDR1TGlpeFl0WXJGWTRlSGhFeVpNSUtrNWZMdEVmSU9JaUFqUzJiaWpvNk9wcVluQllPemZ2My8vL3YxQ1FrSi8vZlZYVVZHUmg0ZUhxNnRyWm1hbWhvYkdseTlmbmo1OVN0NXhsSDc5K3BHYXZ6VnIxdkN0UlNQRHhhT2pveFVWRlhWMWRVa3VFWDNBS3B2TnBsN3I0OGVQZDNSMDBGOEZTVWxKZWowTm1mckUxYjV5OSs3ZHQyL2ZwbmVwYVc5dmIydHI0OHBQYW01dVBuYnNHTlgwbFJ4UnZEVWw0dUxpdk90QVpXWGw2T2hvZXZ6SXg4ZEhTa3JLMXRhV25yT1NscFpHZ3BVRUNXbUZoWVZScVdua2laS1hsMy85K2pWOUNnOGRhWTVDS28zNFhrRldWall5TXZMVnExY0hEaHd3TmpibWNEZ1NFaElTRWhLYW1wclIwZEYvL2ZXWGtaSFJtalZyYnR5NGNlUEdqZUxpNHVIRGgzLzY5S204dkp3cjk2dW1wb2JGWW1WbloydHFhczZiTjQvMHlhQ09RRXBnWUNEOTR0S2xTOTNkM1ZOU1VrUkVSSGo3K3ZLMWZ2MzYzMy8vM2NMQ3d0VFVsTHpXTEJZck5qWldYbDYrcHFibXlKRWpXN2R1M2J0M0wxbnQ2K3JxVXRsSVFrSkMxdGJXSkdEUm5Uc2lLaXNyNWVUa3VMb1dVWDFXS0NTcGpycElwWGMwTnpmZnVIRmoyN1p0OUNERmoxSllXRWl2bnZsWExWaXc0QnR5VmlvcksvZnMyVE50MmpRM043ZCsvZm85ZVBCQVVsS3lWNjllM3Q3ZWd3Y1BGaFlXRGdrSklZR3d4NDhmay9nTGlaWFRnODVzTnBzMFBMTzB0UHp3NFVOQ1FnS2J6YjUxNnhadm8yeXU0MjNxMUtuMFNWVkhqeDY5ZmZ1Mm1wcWE0SWk4a3BJUy9UTWhQajZleVdTcXFLajgrdXV2TlRVMXUzZnZwckxpR0F5R3FxcnFQLy84UTUxZnFheXNmUFBtalltSnlkYytVWHhkdTNhTkdoSFlwZkhqeDl2YjIvZDhleTBBQUFENEtSZ1lHT1RuNTFPakRjam9Rd0g2OU9uemJUa3IwNmRQLzg3djlsU25RMmxwNlM5ZnZnUUhCM2U1azRrVEo1TFRlMEZCUWEydHJVZU9IS0dHVXhRV0Z2TE43Q2RmbitnWDVlVGt0TFcxcVJ6b3NXUEhidHUyYmU3Y3VhTkhqOTYxYTFkd2NMQzl2VDBwZ0prMWE5Ym56NTl2Mzc1OTc5NjlodzhmVmxSVUNBc0xkOWJlNFBqeDQ0Sjc5NGFFaE5EWHMzUU1Cb01yWDRGODJaT1VsUHpoWTBaemMzTjdiR1ZCMGxaKzFLN0lVVDF6NXN3dlg3NzQrdnB1MjdhTnlpcm82T2hnczlsOHZ5Ry9mLy9lM055OHNySnk3dHk1Ky9idG84NjJTa2hJa0hiSU9qbzZlL2JzNFR1V2wyaG9hRGg4K0REZkg5bmIyL1BOV1NIZGZNbHkvdTdkdStmUG4rL3l0NXM4ZVRMWGEzM216Sm5RME5DMnRqWXpNN05odzRhUmpUVTFOU1IvNWM2ZE95TkhqcFNSa2VHZE5Vek9VbE5wRnZUa2VCVVZGUTBOamRPblQ0OGFOWW82VTA0U0NFZzRSVlJVbFBxTmJ0KytUYksrdUR4NjlNalYxYlcwdE5UQXdFQk9UazVZV0ppNnlkR2pSOSsrZmZzOXpXbTRrTVluQXE0d2Z2eDRrclBDbDV5Y0hGZFJDbmxSZnZubEY2NW4rOVdyVjZkUG54WVRFOXUxYTlmYXRXdnBFMTc0bWpadDJ2WHIxMCtjT0hIMjdObXhZOGMyTnpmcjZPaG9hbXJTcjdOMjdkb3BVNlowcDlsVlVWRlJVRkNRcXFxcWxaVVZiODVLVlZVVkNlVXBLU241K3ZvS0tKejRUNzN1Zk1uSXlPellzY1BFeEtTa3BJUUtvYng4K1hMVXFGSDBRT3ZidDI4dlhibzBjK2JNUllzV1VUa3J1M2J0b3VhdjBSMCtmSmpyemJoNTgrYXdzREN5UXprNXVaa3paODZlUFh2T25EbVBIejhPQ1FtUms1TlRWVlVsZ2Q5dDI3WTlmZnIwN3QyNzkrN2RlL0hpQll2RjB0SFJJUWtyWkVsT2RjL2F1WE9uczdOelo0V0xYS3FycXhrTUJ0L2NIVGs1T1hLWWtiOTAxRVhxbVB6T3crYng0OGZYcjErZk4yK2VwcVltaVprTUhqeVl0N0hRakJremVDdTQ2QjFrU2M1S1hGeWM0SnlWa3BLUzlQVDArZlBua3lIZ0FBRFF3NUN6QXZBekNRNE9QbkhpQk1tMjNyRmp4NVl0VytMaTRybzV2dEhlM2w1ZFhkM0l5T2lidStZZVBIaXdvcUpDVlZWMXdZSUY4Zkh4VkpkWEFlYlBuMC92V3NsRlVsS1NKQVIwUmw5Zm56cUR2bTNidGdrVEp0VFcxczZmUC8vVXFWT2swc0xWMWJXaG9TRTFOWlVFZ3laTW1DQXVMbjdyMWkxOWZmMlVsQlJ5aG8vY3ZMNiszdFBUTXpZMnRyMjlmZG15WmJ0MjdmcmpqejhxS3l0bFpXV2pvNk5QblRyVjFOUkVubGdQRDQvdzhQRExseThmT0hEZzBxVkw2ZW5wcnE2dVZIdlNielozN2x3aElhSEV4TVNyVjY5U1N3SnEvQUdYNXVibTVjdVhPenM3MDV0MlZGZFhpNHVMVXprcjlOWWEwNmRQSjludWZNMllNVU5MUzR1My9pTXdNSkJxMkVncUQraHJRdEpZaGY2UStMYlQ3QkxYTENGcTUrUjNwRjRndW5mdjN2bjUrWEcxUzdsOCtmTGx5NWZIangrL2JObXlIVHQyVEpvMFNVTkQ0OXExYThPR0RiTzF0YTJwcVFrUEQxZFhWN2UxdGMzTXpQem5uMzkreUZ5bmFkT21tWmlZQkFjSFMwaElPRG82eXNyS2xwZVhIejkrZk5Tb1VYcDZldjM2OVpzMmJWcEdSc2ExYTllc3JhMVRVbEphVzF2MTlQVDQ3a3BVVkpUMzJidHk1WXFIaDhlblQ1L1dyVnRIMmdqeDNwQ3JqbXJSb2tXa1dJMnZ6b3F4NXN5WmMvTGtTZW9pS2VpaFovYlUxZFh4ZlMwb2pZMk52R1BVU2RLSm41OGYxeU9YbHBhZU1tV0tzYkV4VitPTjlQUjAzbnlYTTJmTzBDOHVXTEJBWGw0K0x5K1BxeUVUbmFTazVNMmJOOG1FRkhKazBwZlp3NFlOOC9UMEZCRVJHVHAwNk9mUG41Y3VYYnB4NDBhU1BUQnMyREJxL2hUNWZWTlNValp0MmtUNm1rNmFOSW44S0RFeDhlelpzN201dVJ3T1IxSlNVa2RIWjhXS0ZkZXZYNWVWbGFWbjBqeDY5TWpNekN3OFBKeTZJWW5EVWhrL1ZPajg3ZHUzUzVZc01UYzM1NHAwbDVlWEwxeTRrTXBDb0k2UW1KaVltcG9hRXhPVDhQRHczMzc3YmR1MmJUNCtQaGtaR1kyTmpmU1VoVy9BNFhCZXZuekpPNG1jTjJjbEt5dUxmbDlVOTFyU2xwbkpaTkp6Vm03ZXZCa2ZIKy9qNC9NTmFXMC9sNzU5K3dZRkJjMmFOVXRZV1BqWXNXT2t0UmlKeGRDcmZOVFYxZS9jdWRQYTJpb21KcGFlbmo1a3lCQlN5MVZYVjNmNDhPRzdkKzkrL3Z5Wm5EdFpzMllOK2JCeWRIU2sxeGlabVptSmlJaHc5ZFNscDRVZFAzNDhMQ3lNSEVWVTlSS3ZMMSsrakIwN2xzcFo2ZWpvQ0EwTjFkSFJ5Y3ZMRXhVVlBYSGl4UHIxNjRXRmhVblBiVExnUERJeTh1REJnK1JJdm5IamhyQ3dNRW1uKzM1ZGhrUUpOVFUxQXdNRHdmM0RBQUFBQUd4c2JQVDE5YytmUC8vUFAvOXd6VVQrc2I3enV6MjFmbWN5bVgzNjlQbXErb3JmZi85OTZOQ2hFeWRPcEhKVzVPWGxxZkVRbE5qWTJPYm1acTZDZFVsSlNWMWRYVVZGeFlrVEowNmNPSkU2MTlqUjBYSHQyald1UXFZK2Zmb3NXYkpreVpJbHBFL251M2Z2ZUpjTVJHSmlZa1JFaEsrdmIzeDhQRmR3YWR1MmJibTV1WUxQNzRKZ3RiVzFhV2xwZmZ2MlZWTlR5OHJLaW82T3pzcktDZ3NMSTZzSmNzYWFOOVpSV0Zob2JtNWVWVlUxWjg0Y0h4OGZlci9NRFJzMnpKMDc5NisvL2twT1RyNTM3NTZkbmQzcTFhc0ZmQzIzczdPakY5czBORFFJYU5CQ3lraElOTURSMFpHM3dLTkxkWFYxNTgrZmw1YVc1anJaVEtveTVPWGxyMXk1d2pzZG0zTDkrblhxZDZIbkh3Z0xDN3U3dXk5ZHVuVGZ2bjJqUm8waXh5UTF0WXBySjd5eHNzckt5cU5IanlZbUpvNFlNZUxjdVhPOHBRNHFLaW9xS2lvSERoemdiVGhFeXIxY1hGeDQ0emE2dXJxZEJYT1dMbDA2Yjk0OGZYMTlMUzB0cnVTVnAwK2ZidHk0c1p2VGw3cWtxcXA2NU1nUmRYVjFya0hxQWtoSlNkbmIyeTlmdm56UW9FR2lvcUprc2c5WEtVSnpjek85RVRKcGdrVXRlNG5aczJmMzdkdFhUazdPMDlPVHExOE9oOE9Kam83Mjh2SWlqVSs4dmIwRmQvcjhUNzN1QXNqTHk4dkx5Nzk1OCtiYXRXc0pDUWxGUlVVdlg3NGtkMDNlc0lNR0RabzZkYXE3dXp2OU9aazNieDdWR1oxNDgrWk5jbkx5akJrenVENUlaOCtlTFNzckt5a3BPV25TSkJVVkZlbzkvdXpaczd0Mzc5S1BHV0ZoNFFrVEpreVlNR0hidG0wZEhSM0Z4Y1gwZkthd3NMRHg0OGMvZS9hc3ZyNCtKeWVudkx3OEtDaUk5UFFWN09QSGo2S2lvbFQzYUdscGFlb3ZZRTVPRGdrRWtTZ3VkVEVuSjRkY1FWSlM4bnNPR3hKTzJiZHZING56ZDJiNDhPSGtUMWhueVBDNzFOVFUrdnA2QVZjajJUQUNhajRCQU9CZmhad1ZnSi9KNjlldjFkVFVObTdjdUduVEp2SVZVRjlmZi9yMDZhUWhKL25TMzlMU29xT2pZMlpteHRWUlgwWkdwcjI5dlhmdjNpVHhtWHc3cEZweGtIUFBKMDZjb000NFBuNzhXRWhJNk96WnN5UzBvYWlvYUdabVJtb3ltcHFhWnMrZXZYTGxTbXJuRHg0OENBNE85dmIycHVkY0h6eDRVTUJFa3NyS1N0NUVFRGFiL2VyVks5NFlCMW0wTDEyNjlNMmJOeHdPWjkyNmRXRmhZWGw1ZWUvZXZkdStmVHNWRlpLUWtORFMwa3BKU2ZuMDZWTjhmUHpJa1NOSGpCaEJmaVFwS1hubnpoMUZSVVZuWitjWk0yYVF6SDE1ZVhrVkZaVUJBd2IwNjlkUFFVRkJYbDVlUmtabTA2Wk53Y0hCZ1lHQlBqNCthbXBxSGg0ZTlLL0wzMDlNVEl3ZXBhcXRyWDN4NG9XS2lncUpRUkI4b3p4WHJsdzVlZkprY25LeXZMejhseTlmNkUvMXZIbnp1SUlPOUl5VDJiTm5Dd3NMMDl1MGlvbUpjUzJEdzhQRDYrdnIvL3p6VDJyTGtTTkg2RmNnQlRTWm1aa2tSWUR5K3ZYcnRyWTJydlFDdnNVS3ZGUlZWZm0yYWlBdGk3bCtuZmo0ZUNrcHFTVkxsa2hJU0pEUlFod081OU9uVDd4TFdRME5EYjZKTXQrZ3NMRHczTGx6Z3dZTk9uSGlCT2srN2V2ck8ySENoS0Nnb0Y2OWVwRXFBVjFkM1lTRWhOdTNiNU5panU1UDZOaTdkKytGQ3hlbVRadDIrdlRwemdLQzVKUXo3MGhqNHRpeFkwRkJRZmZ2MytkYjYwQ1hucDVPOVhPbUZ1MzBMVjIrWksydHJhU0JMUjFaa2FhbnAzTWRmb3FLaWhjdlh1UXE5S0hjdTNlUDc0OThmSHlva1ZLTEZ5L3Vjc1lOb2FlbjE2ZFBIeW9UaGJoejUwNUZSY1hEaHcvdjNidFhXVm41OXUxYmVqY2pBd01ES1NrcFZWWFZmdjM2WGIxNmRkT21UZGV2WHhjVEU2TStrWjQ5ZTFaVVZMUnc0Y0lIRHg2TUh6K2VUR081ZVBHaWtwSVNQYlpDd2dRTUJxT3pCc1hVUnhNcC9SazhlREJYeGdsNTNyaGlKWFYxZFFFQkFSb2FHbFFwaklXRlJaOCtmZFRWMWR2YTJyZzZLbjJ0dkx5OCt2cDZyZ2xXYlcxdDdlM3RYS0ZQcm9BajF4dWZjdmZ1WFY5ZjM5emNYQkVSa2Z2MzczOW44NVdSSTBldVdiUG1lL2J3VmZmMURiZGlzVmhWVlZVWExseGdzOWxuenB6NTVaZGZxT3BlSVNHaG9VT0hrbHlvMmJObjM3eDVNeTB0VFZsWnVhS2lnaW9LWkRLWlY2OWVWVlZWblRKbHlzMmJOOTNjM0g3NzdUY3lEVWRaV1psK0lKRmpnKytoeGVGdzNOM2R3OExDWkdSa3ZuejVjdnYyYlFFdHNpMHRMZWtSbWNqSXlMS3lNbTl2YjlKOVhVcEtLakl5a2pSZUpyRm1IUjBkZjMvL1c3ZHV6WjgvbjhQaHhNVEUvUDc3NzUxVnluNHRmWDM5em1ZRE1abk0zcjE3OSs3ZGU5aXdZZCtjV1FzQUFBRC8xNmlxcWg0NGNLQzF0VFV2TCsvVHAwODFOVFdkSmE5OC82eVpiL3R1VDFSWFYzL2IxM2c5UFQydWIzcUtpb3BjazNuSjh1Zmp4NCs4MjhsazNsT25UcEZwbFVSemN6T2J6WDc3OWkzZnZPZStmZnV1V0xGQ3dBSlRSa1ptNWNxVkowK2VqSXFLT25qd0lMWDk0Y09IRHg4K05ETXpFMUJPMDVOK1lPT1Rucnl2Nk9ob0ZvdTFjdVZLWVdGaERRME5IeCtmSFR0MnJGdTNqblRQSmRFOHJyNEk5KzdkczdHeHFhdXIwOWZYOS9EdzRDMlZHVHAwYUVSRXhKa3paM3g4Zkp5Y25KS1NrbzRjT2RKWnlvS0VoRVIzVG1BVDFkWFY1SkQ0MWw5WEtDd3NyS0doZ2JRWnBtOVBURXdraFVOMmRuWlpXVm1kWlErY1BYdVdTdVlvS0NpZ3R5Q1NrNU56YzNNek5UVzF0cmFPaTR1VGtwSWk0WXN1QzdHS2k0di8rT01QQm9QaDRPQ3didDA2QVV1dE1XUEdjQTF3SVNWWTJkblpvMGVQNWhyS3c5c0ppVTVNVEV4ZVhuN0praVZSVVZIVzF0YjA1aWluVHAyU2tKRGd6VlQ3WmdLR0xBc3dmUGh3QVQ4bDg0VzVOc2JGeGRGbjNRNFlNR0RPbkRsUlVWRkRodzR0TFMybHRpY25KL3Y1K1JVV0Zpb3FLZzRaTXVUNTgrZGRWc0w4WjE5M1htL2V2RWxLU2twS1NpSjFpZkx5OGtaR1JsVEVqRXFYQ1FrSklYMlBxQnZ5UnIxdTNyeVpuSnc4Yjk0OHNnZTZpUk1ucHFlblUrVmJCSmtaRnhjWHgvY1hYTHg0TVQzdUVSTVQ4K0xGaTVNblQyN2J0bTNpeElrMk5qWi8vdm1uaVlrSlY2a01YMHdtczMvLy9xUzl6YWRQbjNyMTZrWGxyQ1FtSmw2N2RvMjZKbld4eXpCajl3K2I2T2hvQVQyaXVrOWZYejhnSU9EYXRXc0tDZ3A4cjFCYlczdnAwcVd4WThjS0x1b0RBSUIvRDNKV0FING1OalkyZmZ2MkpWTWtDVWxKU1VsSnliMTc5eVlsSldWbloxTXpqS1dscGJ2OFBzZGlzZWdaelpLU2tseERhaVFsSmFtejFDTkdqS0FQUGVuYnQrLzA2ZE9waStRaFRaNDhtWDZuZ3ZzQjlPN2QrOENCQS9TbGlMKy9mM2w1dVpDUTBPalJvN2xPVzFKcjVpRkRocHc5ZTliWTJOalUxRlJDUWtKWldabHJGTXNmZi95UmtwS3llZlBtaW9xS1hidDJVZHRGUlVXOXZMeElUMUd5SlNJaWdqcEh1M2p4NG1uVHB1M1pzMGRJU01qTHk0dnE4R2x1Ymo1dTNEaDZFNFVmTGk4dno5emMzTS9Qcjh0Qzl0emNYQ2FUU1ZieWI5NjhvVThldGJhMmxwS1N5c3JLU2toSTJMOS92NmlvYUg1K1B2WGk4dGJRaUlxSzZ1cnFlbnQ3bTVxYWtsK1c1RnZRQzdONjkrNDlaTWdRNm1KVlZSV1ptTXMxb3JpbHBZWE5adE1QcE80N2N1UUlWMlpNWis3Y3VmUHUzYnUxYTlmUyszbVVscGF5V0N6ZVFNQVBsSmVYTjJYS0ZFOVBUM0xZckZtelpzU0lFVDQrUHFXbHBRVUZCYnE2dXJLeXN2UG56Ly8xMTEvdDdlMC9mLzdNMVRlb3RMU1VkOWdIaFV4dm5UVnIxdTNidCtrRGRJaStmZnVTMHJkUG56NTF0cG9pVDM1M1doZG9hV25ST3g1RlJrWjZlbnFTeFMzeDVjc1h3VjBOK0ZZRWVucDZob1NFeE1YRlVka1YzZEZaa2dmWEwxSlJVZEhsZEdFU0JXaHViaVlqdDRpaFE0ZEdSMGZmdTNldm82T0R0QStoZWhTVG9VaS8vLzQ3K1hReU5EUThlZkxrcVZPbjd0NjlxNk9qUTMwNG1KbVpXVnRiUzBoSTBLc1AzN3g1bzZTa2xKK2ZUd1Y4U1JYSW5UdDNTTTRCQ1ZaU2VYSjBUNTgrRlJJU0dqVnFGTmQya2dqQ0ZkYytjK1pNVFUzTjVzMmJxVGdPazhsY3RXclYrL2Z2cVNyUDdtdHViazVQVDMvdzRFRnBhV2xRVU5EVnExZXB0azhVRXZya0tqeEtUVTNsT3h1STJtMTBkSFI0ZUhoUlVaRzR1TGl4c2JHRmhRVVpuL1E5eUp5Nzc5ekp2NnFwcVlrMEhHcHViaFlXRnE2cXFxTDZEelUzTnhzYUdwTFFocDZlM3BFalIwSkRRMG42QlhVZ1NVbEozYmh4WStqUW9kZXZYNmNpVGVUNFVWUlVqSStQcDlJTlAzNzhLQ0lpUWdWclJFVkZTU1R1eTVjdmpvNk9OMi9lMU5QVEd6VnFsSyt2THozNWpGZExTd3NWem1PejJjZVBINTgyYlJvOWFZbkpaTExaN0xxNk9wSkpwcUtpTW0zYXRJQ0FnTGx6NXlZbkp4Y1ZGWkhzbGgrQ1B1NE5BQUFBNEVjUkV4T2JPSEZpajkzZFYzMjNKd29LQ29ZUEgyNW5aMGMvMTlnbGUzdDdZMlBqNzN5MExCYUw2M3drNlFQeDh1WEwvUHg4cmlzM056ZHJhbXJ5bldsTHA2Q2dZR3hzZlBiczJTVkxscEJvU1ZOVDA3NTkrNVNVbE9obE1QOVo0OGFONjhtMGxSK2l0clkyTEN4TVFrS0NtdXd6Zi81OEZ4Y1hCd2NIQ3d1TDJOaFlza0NtRm01dGJXMCtQajdrOWJXMHRMU3hzZWtzT01CZ01Nek56YWRQbjc1cjE2N016TXhGaXhaRlJVVjlmMGNjc2d6bmNEaGYxUVZFVmxhV0JFQStmLzU4N3R5NVgzNzV4ZFRVbEg2Rm9xS2lsSlNVSlV1VzZPdnJ1N2k0K1BqNFJFVkZkYk5sSTUyR2hvYVJrVkZHUnNiNzkrOVZWRlJJc0pTRUFlUGo0ejk5K3NUM1Z1WGw1YzNOemJObnorWndPRlIvSXpwOWZYMHlOR1RseXBYMFdqN2k4dVhMMmRuWlM1Y3U1YzA1Nk5MR2pSdGpZbUtjbkp4Q1FrTEk3eHNURTVPVmxXVnJhL3Rma2dyV0dWdGJXM3JPM1AzNzk5ZXZYKy90N2MwN21KNHJncGVVbExSanh3NVNtV1poWWVIdjcwOGZKMDFwYVducC90RFlmL3QxcCtUbjU1TU1FbEozMTZkUG41VXJWeTVZc0dEcTFLbGt5amI1bzBCRm5yKy9HL1NEQncrNEpuQ1J1QVR2b0J3U0RacytmVG9WMS8zNDhhT0hoOGZJa1NPcHprbXpaczN5OVBSMGRYWHRyRUtKanY0U096bzZrakpYQm9NeGUvWnNJeU1qVXJ6VTJOZzRhZEtrdlh2M2t0aHllbnA2VkZRVXZlMlRnSDBLUG15NjN4WklNSDE5L1hQbnpwRS9nbnc5ZWZLa3ZiMzlCNmFJQVFEQTEwTE9Dc0RQcExNMGxNTENRbnA2QVFsQTBCT1RCdzRjeUpzanpIVVMrdTNidHdNR0RLQytUZWJsNWFtcXFwTHYyYndhR3h2ZnZYdEhYU1I1NHBXVmxkVDhDQ3FqdkRQcDZla1ZGUlUyTmpia29wK2ZuNmlvNk9EQmd4VVZGVXRLU2hnTUJqVjhsTXV3WWNQQ3dzS01qSXhxYTJ0Mzc5N05sUmt6Wjg2Y0VTTkc1T2JteXNuSjBlTTdOVFUxYlcxdG5jM2lLUzB0bFpPVEk5MUhxU0FVSlM4dmo2c3R3UTlFZ2c3ZEtVeDU4dVFKS2N1b3I2OHZMeStmUDM4K3FZbFhVMU1iTm13WWs4bHNiVzFOU0VoWXVuU3BsSlRVKy9mdlRVeE1CRXpmYkcxdFRVNU9mdmJzMmZuejV4c2FHdDYvZjg5MU5wRnJTUGFiTjIrRWhJUUNBZ0pJbHhySzFxMWI3OSsvejVYTjBON2UzcDEySTVhV2xuemJ6QllYRjNQMWVJaU1qQ1RqVHVrYnlUd1h3UzFEdjVPdHJlMm5UNThLQ2dwS1MwdExTMHRyYW1xZVBYdjIrKysvazNQUFpOeUdzTER3dW5YckRodzRNSHIwYUdxVUZWRllXRWgxenV4TVoxZVlOR21TZ1lFQm04MHVMeS92YkV3eWFaL0FkNklRbDV5Y0hIcmpKWkprUnQ4aVlNMzJuK0xxNnNwM3NpOWY5TVAxeG8wYnBJT1VxYWxwYVdscFFrSUNlWDl4T0J3akk2UEd4a2FxaThQcTFhdERRME5KRzVVTkd6WlFlK0Q5cE9Wd09BVUZCU3RYcmt4UFQvZjI5cWFTN2NURXhFNmZQazMrMzlyYTZ1am95RGRuSlNVbFJVcEtpdmROUWRvWGNjVzF4NHdaTTJ2V0xFMU5UWHJ0RWRVTlMzQjVFM21veGNYRlQ1OCtKV09Nb3FPanlUeW04ZVBIZi83OE9TWW1ac0NBQVZ4WkRuekQ2eDgvZnFSWHFYS1Z5SkEwdFg3OSttM2Z2bjMxNnRXZHBWWDk3NUdYbDMveTVNbkRodzlOVEV4Mjc5NU5KVTNldVhQSHdzS0NTdnlTbHBaZXRteFpSRVRFMDZkUHRiUzA2S2MwZU5Qc1hyMTZKU3dzUEdyVUtITno4L2IyZG5wR0Y4a1hhVzl2bDVLU0lnZTV1Ymw1Ym03dXNtWExEaDgrVFBvU3VicTZDbmpBOUxvbEJvTXhkdXpZN2R1M2MxMkhORENqVXBTMmJ0MXFhbXA2NHNTSkN4Y3V6Snc1RXdWR0FBQUFBSFJmOWQyZWJDOHZMOWZSMFprNGNlS3dZY09vN1pjdlh5NHRMWjAzYjE1bmErZnV0L0FVZ0xmMndOSFJNUzR1TGprNW1YZlZNMjNhTk1FOU50aHNkblYxOVMrLy9QTG5uMy9ldUhIRDJ0cjZ3b1VMcFBVTFNaSC96cTZRLzhkNWVuclcxdFp1MmJLRnZyeGF1blJwYlczdHI3Lyt5bUF3U1BpSUhHTXNGbXZObWpYUG56K1hrcEk2Y3VSSWQ3TERWVlZWWTJOalhWeGN5c3JLT2dzeVBIejRrQjdXNCswalFrZHlWalExTlRkdDJrUnRyS3FxaW9xS2twV1ZOVE16NDV0b1FpVWZIRDkrdkxHeDBjSEJnWDR1bjhQaEhENThtQ3g4UkVWRk4yN2NlUFRvMGNqSXlHL3J4MmxuWjdkcjF5NFNFQ0RMWG5MdllXRmh2UDE5NmNnUVdMNC8rdTIzM3dTRTJyNU5aV1ZsMzc1OWxaU1VySzJ0WFYxZFQ1dzRzVzNidHNlUEh4OCtmSGpTcEVsY1hiVC9sK2pwNmRuYjJ5OWN1SkJycmpRWEN3c0xCb01SRkJUVXpkMytlNjk3UjBmSDQ4ZVBiOTI2bFpxYVNvcFBldmZ1dld6Wk1uMTlmVTFOVGE3cXJNNkdlWDB6cmdsYzc5NjltemR2M29vVks4aGJoaTQ4UFB6SWtTUDB6L1BEaHcvWDE5ZjcrZm5SMzVWNmVub3paODc4Mmo1azFBUnp3Uy9LN05tenY3TVI3MWVKakl5OGNPRUMxOFlkTzNiUTN6NmpSbzI2ZmZ1MnRMUjBaL21qczJmUFRrbEorVkdOWmdFQTRCc2dad1hncDFkVFUvUDgrWE55K3B4eTU4NmRodzhmVWhkMWRIUUVuM2FxcXFwYXZYcjE2TkdqeWZtdGYvNzVaKzNhdGZQbnovZjA5T1RiWURBbUpvYXJLWXVRa05DcVZhdTR0dEFqTW5UeDhmRWVIaDQ2T2pya1ltQmdZSEJ3Y0hSMDlKNDllNVNVbE16TXpHeHNiRG82T3BZdFc4YjM1bVZsWldSdWJsQlFrSmFXRnYwa01ZUEJHREprU0ZGUjBjQ0JBK2xwK0k4ZlArYWFOczBsS3l1THlsbmhvcXFxU29iVXRyVzFkZGxQOG11UmNaNWROc1dwcnE2dXFLZ2d6ekRKdkJrOWVqUTVNM3IrL1BuQ3dzTGc0R0RxeXNlT0hZdUxpNHVQanhmUVVYUEFnQUZPVGs2MnRyYWJObTBpYVI5YVdsb0NIZ0RwNHRQWkMvcHQ2dXZyS3lvcWVMZHoxVDI4ZnYwNlBUMWRTMHVMZnU5ZnZudzVjK2FNc3JKeVp6a3JtemR2bmpsekpzbGIrdVlYTGpFeGtYVHJFUk1USTdrQ3YvLysrOHFWSzBlT0hFa0ZLV3ByYTBsTlEyRmg0ZjM3OStuOWgrYk9uY3VWLzBTM1pjdVduSnljek14TXZqOGwyV01sSlNXdHJhMmRkWjRvS1NuaG1sYlRtV0hEaG0zZXZKbTZtSnFhR2hNVHMyWExGbXBMYzNNemxVRFdtYkt5c29hR0JuTGc5UUJiVzF1cXVPSE5temYzNzkvblc2aTBmZnQyREVjNXZBQUFJQUJKUkVGVVdWbFplc01la3BJU0d4dWJtWm1wcTZ0THBlT2NQWHMySnlmbjVNbVRWR2Flc3JMeS9QbnpFeElTeUxoZkFRK21zTEN3cWFscDh1VEpKU1VsSkFlSTYya25CU1Y4Yi92Z3dZUG56NThiR2hyeUZnYlYxZFh4OW5hZU5XdlcyTEZqZWZkRGNsYTZMQ0U5ZGVvVU5hdHI1TWlSbXBxYTZ1cnFVNmRPbFpPVHM3ZTNiMnBxc3JPejQ2cDBJUituWEE5RDhHd21WVlZWYTJ2cldiTm1rVjJ4V0N4emMzUHlwaFA4OFA0SHRMYTI3dDI3VjFSVWxIcGpmdjc4K2VEQmc3Lzk5cHVlbmg1MU5STVRFNUxadzlVTWpGZHVicTZLaWdxSjcxdGFXbHBiVzNOZHdjM043ZUxGaStUL3BxYW1iOSsrcGI5NVI0d1lJYUIwU1ZwYW1wNC82dWJteGx1aVI3NHRVSzJxTlRRMERBME5qeDgvTGkwdFRjWk9Bd0FBQUFEeHRkL3RTZTI0a0pEUTJMRmo2ZDhWazVLU1NrdExOVFUxZlgxOXljcmk2dFdyang4LzNyZHZYMmVGUXovRXMyZlA0dVBqdGJXMWVVTVFiVzF0dGJXMUFxWUNsWldWT1RvNnpwa3p4OExDUWxaVzFzdkx5OHpNek5UVWRNaVFJZW5wNmRiVzF0MDVQZG5RMEJBWkdVbFBjUURpMnJWckZ5NWNHRGh3SUcrSlA3V2dJSGxSNUV5OGhJVEVsQ2xUeE1YRmp4NDlTaDhsSTVpRWhNU2hRNGRhVzFzN2ExdHk0OGFON3BlTzNMOS9mK2pRb1VPR0RDSGptNmxNR2hFUkVWOWZYeElicWEydDNidDNyNldsSlZjbFdIRnhjWFIwOUpBaFE3amlmb0dCZ1ptWm1jYkd4aVR2MzlUVU5DNHV6czNOYmN5WU1WL1Z6WVdnRjdrMU5qWlNiMDh5N0pYdlRYSnpjMDFNVEhidTNNblYvWVhTNWVTYXI4TGhjTUxEdzArY09FRkNRNmFtcGxsWldmNysvaDgvZnJ4OCtiS2lvaUwxRVNIWXZYdjNtRXhtWjBPVS9wdlJ5NGM2VTFWVlZWRlIwZjNrajMvcGRXOXFhcG83ZHk0WkQ5ZXJWNitGQ3hjYUdCaG9hV2wxRm0rc3JhM3RacG5adDNGMWRlVndPRlJiSmpvU1ZxVi9ucjkrL1hyNTh1Vmt4RG5kTnd6T2EycHFFaGNYcjZtcDRmcXNJRlZQMmRuWlhIL0ZWcXhZOFZXemxyN04yTEZqZWJ0SDh3N2s2dkxsK0NGRGlBQUE0SnNoWndYZ3B4Y1hGOWZlM3A2V2x2Ym8wU04xZFhXeWNkT21UVlpXVnQzY0E0dkZzckt5cXE2dXB0YUtFeWRPWExKa1NWeGNYRXRMaTUrZkgrK1N6TVRFaEg2Rys5cTFhMlErRVQwWm1XOFpCTWx3ZDNkM0h6Tm1qSk9UVTN0N3U1dWJXM2g0dUx1N08zV2FWbGRYMThySzZxKy8vaW9vS0xDeHNlRmFsang4K05EZTNsNVZWWFhEaGcwT0RnNW1abVlSRVJGVTVicWZuOSt0Vzdja0pDU2VQMysrZS9kdVQwOVBzaFNmTm0xYWZIeDhaOC9BNnRXcnAweVp3bmY4TTVXUG41bVo2ZURnNE9IaDhRT0x6bHRiVzhuMEpWZFgxNFVMRjg2ZE83ZXpiODhrWllTY3JrNUtTcUw2aTd4OCtmTHZ2LzlldUhBaFBXU21yYTBkRWhKaVkyTVRGaFltNEZ6bW9rV0xQbjM2NU9ycW1wMmQvZXV2dndyNHZacWFtdTdldmR1L2YvL3ZuLzFCRnhzYnkvZEY0ZXJvUVBwWTBKdXN0TGEyMnRyYWZ2anc0ZENoUTUwdERwOCtmY3Bpc1l5TmpiL25oVk5YVi9meThobzFhaFRwWkROcTFLaHg0OGJSVjBIbDVlV2JObTBxS3l2ejh2STZjZUxFbGkxYjNOemNxRzRyREFaRHdLS2F2RFNDVjkza1hESVYzTkhRMEtCT2s3OSsvVG9uSjRmTlppOVpzbVQ5K3ZVR0JnYWlvcUxUcGsyako3alUxTlEwTlRXUnFnSjZHQ3MzTjVja05GQmJPam82amg4L1BtalFvSGZ2M2lrcEtmRkdZRk5TVWh3ZEhXMXRiWHNzWjJYdzRNSFUvKy9ldlJzYkc5dlkyT2ppNHNMVldrbGNYTHhYcjE2OG5aQjBkSFFxS3l2UG5qMDdhOWFzNWN1WER4bzB5TlhWMWRqWW1ENFdKenM3bTZ5eG56eDVFaDhmMzFsdko1SzlKQzR1UG5YcVZKS3owbjNWMWRXN2QrOFdFeFBqRzVZbDA5QVVGUlhwRzBWRlJmazJlcmx4NDhhZ1FZTzY3QW1zcGFWVlhGdzhmZnAwVFUxTitwNmpvcUl1WDc0OFpzd1kzdVJDVXE3SDljUmV1blNKWGlYSk5mUmFTMHRyenB3NTFNWGEydHJIangvbjVPVDhYOGhaRVJNVGMzRng4ZmYzTnpjM0h6Tm1qS21wNmRtelordnI2NmtHenVRTjVlYm1Sdjd2NWVVMWZ2ejR6cHBwTlRRMFpHUmtjRFdSRW1EaHdvVmRidUZDejZiaWUveWtwcVlxS2lwU1NZRXNGb3Vhc1YxVVZFVDFKUUlBQUFENFArNGJ2dHNMQ1FsZHYzNWRWRlNVWGlMeTZORWpCd2NIRlJVVit0bm84dkx5cUtpb3Fxb3FIeCtmN2svQitDb0ZCUVZidG16cDFhdlg3dDI3ZVg5S3puSHlQdjcyOXZibTV1YnM3T3pFeE1TT2pnNFRFeE95ZmZMa3lXdlhyajE5K25SSlNZbU9qZzQ5cWJvekdSa1orL2Z2YjJscFFjNEtsNnlzTEVkSFJ4RVJFVTlQVHdGVHRrbjdXK28xSXRVSUFtSStuUkdRZGJGNzkyN2VlVGQ4cjE5Y1hKeWZuMDlQT0dodmI5KzFhOWZ6NTgrUEhEbENGZk0wTnpjWEZoYXVXN2Z1eElrVDlBb2ZFZyswc3JLaW44eU9pb282ZHV6WWlCRWo3TzN0eVJZbWsrbmk0bUppWXJKcDA2YlEwTkR2YVlIOCtmTm5LbmRCd0ROQWZzUmtNbjlnZXd5K1NBYlMxcTFiWDd4NG9hYW14dUZ3aElXRmhZV0ZuWnljSGoxNkZCMGRMU0lpY3ZMa3lTNWJQdFRWMVIwOWV2VGl4WXY3OSsvL0dYTld1dFRSMGZIKy9YdXU1dUxkOXdOZjkxNjllazJZTUVGRVJHVGh3b1d6Wjg4V2ZJUzB0N2ZuNStjcktTbjk4TkpIMHZMS3hjVWxKU1hGMk5pWWIwZXU2dXBxQm9OQnoxbXhzYkdoVGhsMDVzR0RCL1FVbHNyS1NyNVhhMnBxRWhNVHE2eXNkSGQzNS8xcFNrb0tWNithSlV1VzlFRE95cmh4NDZqa09RQUErSGtoWndYZzUwUGFCcEJ6WXhVVkZRRUJBWU1IRDU0NGNlS0dEUnQyN3R6WldXK1N6clMzdCsvY3VmUEpreWYyOXZaVTNZK3dzTEN6c3pPWk5XTmxaZVh2NzgvMXpaN0paTklYMHVTbmtwS1M5STE4Vjg2a3htamN1SEdob2FHazYybE9UczdPblR1NXpoWnYyYktsdGJYMTVNbVRHUmtaMXRiV3VycTY1UGROVFUyMXNiRlJVbElLRFExVlZGUnNhbW82Y09DQXBhVmxZbUlpazhrOGR1eFlRRURBNk5HakF3SUMvdnp6ejRTRWhGNjlldTNidDA5TVRFeFdWbFpBbDFwaFlXRVpHUm5CMDN3bEpDUmFXMXZOemMyUEhEa2k0TnkyWVBTMmhDVWxKVTVPVHE5ZnY5YlcxbjcxNnBXOXZiMjR1UGpNbVRNTkRBd2lJaUs0VGxvL2ZQaVF3V0NvcWFtMXRMUmN1M1p0MUtoUmd3WU5ZckZZdTNmdmxwV1Y1WnFrTTI3Y09GdGJXemMzdDZDZ0lNR1JJMlZsWlhGeDhaYVdscEtTRW50Nys0MGJONnFvcVBCZTdlTEZpeXdXaTZ1WGp3Qms3ZDFsNkdUZnZuMjgwUkJTKzdWOCtYTHkvN2R2MzhiSHh3OGVQSmc2RjE1VFU3Tno1ODRIRHg3bzZlbFJaOS9KNFVFYWI1SVZWRTFORFpsNCtqMHZuTEt5TW5VK21GUmowSCtwbEpTVWZmdjJOVFUxK2ZyNnpwMDdkOHFVS1JzMmJMQzJ0cjUzNzU2ZG5aM2dwc3FranEzTGtjdzNiOTRVRXhPakZwYlVtSStjbkJ3Ykd4c3hNYkZkdTNhZFAzL2V3Y0hCMjl2YnhNVEV5OHVMbnZiazd1N090MGFLTlB2dDdGUjNXRmdZMWN5RGRPQ0lqNDgvZnZ5NHFxcXFob2FHNEFmY0hiZHYzK1liaGlNQk9MNjJiTmt5YU5BZ1IwZkhMVnUyMENmMWNqaWNwcVltM3JncUtUNzc4ODgvMTYxYmQvTGtTWkwySkNrcFNVKzhlUExraWFXbHBZaUl5TzdkdTMxOGZCd2RIU1VrSk9pMWorUklaakFZYlcxdFY2NWMwZGZYbDVPVCs2cmZ0TFMwMU5MU3NyS3k4cSsvL3VLZDZkUGUzcDZRa0VDR3duUzVxOXUzYjc5OSszYkhqaDFkWGxOVlZaVjNXRXhrWk9TaFE0ZDY5Kzd0NmVuSlc3aDU3OTQ5SVNFaHJoaFEzNzU5cVdFeEJEbjR5YjljbzkvSUdLTWZOV1A0djkrVUtWUE9uajJiblozdDZPaEl3cW1HaG9iVWgzWkhSNGVkblYxYVdwcTJ0cmFNak16bHk1YzNiOTRjR0JoSVQxc2hlVUxDd3NJSkNRa3RMUzI4aVVUZGw1cWFLcUFZMThIQmdUN2ppVmRCUVVGNmVqcFZURlphV21wdGJaMmZuMjl2Yng4YkcydHBhYmxuejU1dmE4UU5BQUFBOEwvazI3N2JmL3o0TVRVMWRlYk1tZFJTSWlVbHhjSEJRVmxaK2ZUcDAvUTFvNldsSmVseXQzSGp4c0RBd0crb2ZSZWd2YjA5S2lyS3k4dUx3K0VFQmdieVBmdEwrczd5L21xM2I5OXViMjh2TFMwZE8zYXN1N3M3YVhQN3p6Ly9CQVFFM0w1OVcwRkJvVmV2WHNuSnlWdTJiTm04ZVROdlVUdFpwN2UxdGUzYXRTc2hJVUZSVWZIZ3dZTS84RmY3SDVDV2xyWno1MDRXaStYczdDeWdyV1p0YmUzZmYvOU45ZHdsY2JrZitEQVVGQlF5TWpKa1pXVUZISHNORFExVUVPUDgrZlAwS2Iya253bzV2RmVzV0VIZHBGKy9mbi8vL2ZmNjllc3RMUzI5dmIzSmtPdFBuejVWVjFjUEd6Yk13TUNBWEsyam84UFgxemNvS09pWFgzNEpEZzZtOXlzYVAzNjhoNGZIamgwN1RFeE1uSjJkcVp1UXJpVFU0K0dxZmVKU1hsNWVWRlRVblhsYlpQVWtPRmJUM056Y1dic09jdlBXMXRiR3hrYStWeEFYRjJjeW1XdzJtNXpYTHl3c3RMR3gyYmh4bzdDdzhKY3ZYNktqbzArZE92WGx5NWZ4NDhmbjV1YWFtNXRiV2xxdVdMR0NONFJDeGpiZHYzOC9JQ0NndXJyYXdNQ0FhMWIxejRqOG1seXBFbzhmUDI1cmE2UFhYUDJuWG5jeU1MM0xYWkVQdldQSGpuMysvTm5RMExBNzEvOHF4Y1hGVGs1T1dWbFpjK2JNNFlvR0UrM3Q3WThmUHg0NmRDZzlnTm1kaUc1M0lrNXNOdnZObXpjVEowNGNQWG8wMStBNTBuNTQ5KzdkM2EvSjZSbThiMWp5Y3JlMXRkSGZweHdPaC9kdFM5NndQZlZJQVFBQU9Tc0FQNVhMbHkvbjV1WVdGUlVKQ1FuSnk4dlgxdFphV1ZrMU5EU2NPSEZDWFYyOWQrL2VibTV1SjArZUpLZTBJeU1qR1F3R2g4TnBiMjl2YVdrWlBueTR0clkyMXc1YldscDI3dHg1NjlhdHRXdlhjdlZqWkRBWTd1N3VUVTFOcWFtcE8zZnU5UFgxcFo4Vkt5OHZ2MzM3Tm5VeFB6K2Z4RGpvU2R4OFYyZ0tDZ29xS2lxaG9hSFhyMTkzY1hGaHNWaC8vZlVYMzlhTE8zYnNHREpreUlFREIzYnMyTEZuejU3VnExZWZPSEVpTURDd2YvLytKR0dGOUVkcGFHaVlNbVZLVzF1YnZiMTlZbUxpaUJFalFrTkQ1ZVhsZzRPRGpZeU1ZbUppY25OenZiMjlmLzMxMSs5NzdvVW1USmdRSFIxdFlXSGg0T0JRVTFOamJtNytEVHVSbDVldnJxNCtmZnAwZW5yNnc0Y1BoWVdGTjIvZVRDWkJaR1ZsWGJwMDZjYU5HemR2M3BTVmxWMndZTUhTcFV1cGdNV2pSNDlHamh3cEpTVVZFQkJRVjFlM2ZmdDJJU0VoSnllblY2OWUrZnI2a2xQTEpKbUp2RXhtWm1hcHFhbkhqeCtmTVdNRzMwcVVSNDhlblRoeDRzR0RCOHJLeW4vOTlWZDhmUHlWSzFldVhMa3lZc1FJYlczdGNlUEdqUjQ5V2xsWm1jbGsxdFRVSEQ5K25NRmdVQVZWZkgzNjlHbnYzcjFTVWxLaW9xSmtlbEgzKzlOeUlVY09TWVI2OCthTnBLU2tzYkV4V1dzbEppYTZ1TGhVVjFjdldyU0lhbU5BSnNoS1Nrb21KQ1RJeU1pSWk0dm41T1JRODcrLzg0WEx5OHU3ZXZXcWxKVFV1M2Z2aElTRVNJMUxTVW1KdDdkM2NuSnkvLzc5QXdJQ1NJdmF2bjM3UmtaR09qZzRYTGh3NGNhTkczdjI3T0ZOa2RtelowOURRd09aMXZIbzBTUEJzNWFLaW9ydTM3K3ZxNnRMeFl4cWEydnYzcjE3NmRLbHUzZnY5dW5USnlnb1NFTkR3OFRFNU9iTm00R0JnWjZlbnNIQndXdlhybDIzYmwyZlBuMnFxNnR0Ykd6NFR2eTVlUEdpdjc4L2FkakRWMU5URTduVDVPUmtNaVhYeU1qSTBkSHhoeFQ4T1RnNGZNT3RGaTVjT0dEQWdINzkrdVhtNXA0NmRhcFhyMTZpb3FLdlg3Lys4T0ZEWjcwOWFtcHFJaUlpTGw2OEtDSWlvcU9qazU2ZXZuejU4dm56NTVQZmZmZnUzV3cyKytUSmsxcGFXaU5IanJTd3NOaXhZNGVSa1pHRGcwTldWdGFGQ3hjK2ZmcFVXVm1wcTZ0NzZ0U3B5c3BLK2hEY0xxdTdHaG9hd3NQREF3TURXU3pXOXUzYnlVZGNmWDM5OXUzYmxaU1VTQ0RtMGFOSFJVVkZ5NVl0RTFCSVI3UzJ0bnA3ZTR1SmlmRnQraXBZVFUyTm01dmI1Y3VYWldSa0FnSUNTQXphenM2dXJLeE1WbFpXVEV5c3ZyNys0Y09IY25KeWZNZHNwYWFtTWhpTTE2OWYxOVhWa1RaTGNuSnljbkp5aVltSkF3WU1JQVZEcmEydGNYRnhKRnZ1YXgvZVQ0ckQ0VHg0OENBd01MQ3NyRXhGUmFWWHIxNlhMbDFLVDAvMzl2WWVNMmFNalkzTnZYdjNac3lZY2V6WU1SRVJrYnE2dXZUMDlNV0xGN3U3dTArZE90WE96cTZwcVNrN081dkJZRWhLU3ZyNStlbnE2bEpkaFFJQ0FuZ0hRclBaN003YXRKQURTVUJrcmJhMlZrRFFtYzFtT3pzN2k0aUltSm1adGJTMG5ENTlPakF3VUZSVTlPVEprM1BtekRFME5EUTNOejkwNk5DTkd6ZjI3dDNMTjZNUkFBQUE0SC9lOTN5M1AzYnNHSXZGb2tvMUxDMHR5WWxxTnB1OWFOR2lqbzZPOXZaMk5wdmQzdDdlMGRGQlRyNW1aV1Z0M0xneEpDU2tzMjl4Zi96eFIxNWVIdTkycm5TWjVjdVhPenM3MTlUVVhMMTZOU0lpb3F5c2JNU0lFVjVlWHFxcXF1UUtEZzRPSEE1SFNrcEtRa0tpcHFZbUtTbEpUazZPM2dtRElpd3NiR2xwYVdWbFZWOWZIeGtaR1JjWDkrelpNekV4c1hYcjFsbFpXWW1KaVFVSEI0ZUVoS1NtcHBKeG1acWFtcU5IanlhTGhZYUdob0tDZ3NiR3hvU0VoTVdMRisvWnMrZHJLd0graDVGS3JjREFRQTZINCtqb1NKWHVFSjZlbm1scGFRb0tDaElTRWkwdExYbDVlVisrZkpreVpVcG44NUcvRTRQQjRPMzMrZUhEaDkyN2Q1TTRENHZGeXNqSUlDdktzckt5di8vK2UrellzYVQwS3pNemMrdldyU1NTRXhJU0VoUVVSQTVwNmdnbmU3TzJ0dmIyOXRiVjFWVlFVSWlQajMvejVnMko4N3g2OWVyQWdRTlBuandaT25Ub3FWT25lUHY3NnVycUhqeDQwTW5KYWVmT25jbkp5VlNSaHBhV2xvS0NBdmwvYlcwdFBjUngrZkxsckt3c2NYRnhFUkVSRm91Vm1wcmEzdDdlMmZpcXpNek04UER3WHIxNjllclY2L0hqeDlURTRjNHNXTENBOUZYcWpJdUxpNHVMQzk4ZmVYdDdHeGdZc05sc0JvTXhmUGh3SHgrZlVhTkc1ZVRreE1mSEp5WW1OalEwcUtpb2VIbDV6Wmd4SXpjMzk4Q0JBNjZ1cnY3Ky90cmEydHJhMnBNblQ2YmFydnp6eno5Q1FrSzNidDFTVWxJNmVmSWt2YUZzRDR1SWlLaXZyNmR2S1Nzckk5RWtyc0lrTFMwdHdiRVVFbHM3Y09CQVdsb2E2V0xDWXJISVo2YXVyaTU5UC8rUjExMkFIVHQyUEhueVJGcGFXbEpTc3FXbDVmMzc5NDJOamIxNzl4YmMrU010TFkwK3hadmk1T1RrNU9SRTM1S1JrYUdzckp5ZG5YMysvUG5FeEVSaFllRXRXN1pZV1ZtUkNIQkdSc2FsUzVka1pHUWtKU1dGaFlVZlBueFlYRnpjL2VicmxJaUlDSG9WM0x0Mzc3WnQyMGIrZi96NDhkYldWakV4c2FkUG4xWldWbjUvUjU4ZmVOaDBTVmRYOThPSEQ3emIzZHpjNklIbHJLd3MzcEhmcnE2dVhGMkhBUURnWDRXY0ZZQ2ZTVUZCUVZSVWxJU0V4SXdaTStiTm14Y2ZILy95NVV0M2QzZlMvR0RQbmozTGx5OG5YOUR6OC9NZlBYcEVYeHdlUG55WWEyOE5EUTBXRmhZNU9UbHIxNjdkdDI4Zjc5MHhtVXpTdk9IbXpadisvdjRrdFlLNGRlc1dQV2VGOURBNGNPQUFmUXVMeGVMdEgrRGk0bEpmWHk4ckt6dGh3Z1I1ZWZuOSsvZlRCMHh3V2JwMDZaUXBVNEtEZzFldFduWG8wS0VMRnk1b2FXbDVlSGpRTTJNc0xDeXFxNnNORFExTFNrcG16SmpoNmVsSmZxcWdvQkFaR1dsdGJmM28wU05uWjJmU2FPRTdEUmt5SkR3ODNNVEV4TS9QVDE5ZnYvdUxtYWFtSmdzTGl6ZHYzbFJYVjVNdENnb0tSa1pHSmlZbVZCbVRob2FHaG9iR2dRTUhFaE1UWTJKaW9xT2pvNk9qRnk1YzZPWGxWVnRiVzFCUXNHclZxdUxpNGhNblRpZ3JLeTlidHF5dXJpNG5KOGZZMkZoTFMrdkNoUXZpNHVKWHIxNlZsNWNuNnpwaFllRWpSNDZZbVpueFZ0akh4OGVIaG9ZV0ZCU0lpSWdZR1JsWlcxdkx5Y25wNmVrOWZmbzBLaW9xS1NrcE9EaVl1dkttVFp2TXpNeWtwS1FNRFEzcHMxb28wdExTNUFtWGw1ZlB6czRtU3c0UkVSRjFkWFVqSTZQdVA3ZXBxYWx4Y1hHOWV2VVNFUkY1OU9pUmtKQVFxZCthTVdOR1VsSVNTWlY0L2ZvMTZVYmo1T1RFdFhNR2crSGs1RVFHOUpCRStQbno1MU1wSTkvOHdwRzgrL1BuejdQWmJIRnhjUjBkSGJKT0xpMHR2WG56NWg5Ly9MRjc5MjU2YlZ6djNyMERBd1BQbno5LzRzUUphdFlWWFVWRkJlbHBRUjdWM3IxN0JkeTFqNDhQaDhOWnQyNWRZV0hoNmRPbm56OS9YbGhZU0tLSzY5YXQyN0psQzhsVkVoWVcxdEhSMGRIUlNVNU85dlgxUFhueVpGaFltTCsvdjdPenMrQkJOcnlqWGluVU15d2lJa0ltWGk5WnNxUmJ6MWMzbkQ5L251OEorRE5uenNURXhBaTRJVW5oYW0xdHBackhTRWhJYUdwcVVxdG8rcTVTVWxJZVAzN01ack8xdGJWdGJHeFVWRlErZnZ6bzcrOC9hTkNnUTRjT1JVWkc5dTdkMjh2TGkvVG9ualp0V2xCUTBNNmRPNk9pb3FxcnE5ZXNXZlA0OFdOaFlXRk5UVTF6YzNOYlc5dU5HemRTc1YwaElhR2pSNDl5dFJGcWJXMmxPbXczTlRVdFdyU292THk4YjkrK0J3OGVwT0lqc3JLeUpTVWwyZG5acEVtSmdvS0NzYkZ4WnlQSjZJS0RnMSs5ZXJWMTYxYXV4aWZkVVZCUWNPM2F0ZUhEaC92NStWR1ZTWEp5Y2drSkNlU3ZnN0N3OE1pUkkvZnYzOCszTTFCS1NrcE9UZzZUeVZ5d1lBR1Y3M1hvMENFM056ZG5aMmZxYW9xS2lqdDM3aVR2MmY5dHRiVzFKSFpjWFYydG9LRGc2T2k0WnMwYVVWSFJwS1NreU1qSXRyYTJwVXVYbHBlWDYrbnB1YnU3a3c4dVgxL2Z2Lzc2S3pFeDBjVEVKRDQrdnFhbTV2bno1N0t5c3R1MmJTT3hHUHJud1B6NTgzbkw0NjVjdVVJaWFIeHhCYk80dExTMENKajdIaElTa3BtWmFXNXUvdmJ0V3lNam84ckt5Z2tUSnJpN3U1TnhlL0x5OHVmT25iTzN0MDlMU3pNM04wOUtTdnIzUm5FREFBQUEvSGY2enUvMkpTVWwwNlpObzI2bG9hSHg4ZVBIZ1FNSHlzaklrTE9ia3BLUzR1TGlvcUtpVENaVFJFUkVSRVRrOWV2WElTRWhSNDRjNmV5YzkvTGx5N3N6a1hQTW1ER1ZsWlY2ZW5yTnpjMERCZ3pZdjMvL3FsV3I2UFhpVlZWVnBBOHVXVmlwcWFuWjJkbnhKcFJvYTJ1VEJZV2RuUjFaUk1qSnlabWJtNXVhbWxJcER0dTNiMSs4ZUhGSVNNaTFhOWQ4Zkh4OGZYM1BuVHRIMm9VV0ZCVFUxZFhKeThzZk9uU0k5TmdBU21ob2FFQkFnS1NrcEt1cksrOHFZTUNBQWNYRnhhUm9qYXk1Rml4WVlHMXQzV1VyaUI5SVVWR3hwcWFtckt5TUhPZVRKazBpQi9uYnQyOUo1Umk1bXBxYVd2LysvWldWbGZ2MDZTTWpJeU1sSlVXT2JTYVRTUjNiREFZaklDQmcxNjVkbzBhTkdqcDBxSmlZR0ZtZk5qYzNrdzVHT2pvNnpzN09uVFZJWHJWcTFjQ0JBMjFzYk9pZFlDd3NMS2pGVGtGQkFUMTNvYVdsSlRZMmxyb29MaTV1WkdSa1lXSEJkK2RpWW1JcEtTbmsvNUtTa2dzWExoUjhyRzdZc0lIcmRIdjNrVEFwazhuMDgvT1RrWkVwTEN6OC9mZmZ5V1F1ZFhWMUV4TVRIUjBkOGhLUEd6ZnU0c1dMc2JHeFVWRlJwTVpzeG93WnAwNmRJajhsQThUMTlQUU9Iano0bjgwRGk0cUtldi8rUGRkR1NVbkpqSXlNakl3TStrWjVlWG5CeVFkYVdscTJ0cllYTDE1TVRrNG1PWHdNQmtOSlNjblMwcEwrQnZsUHZlNENEQjgrUERVMWxlb1FJeTh2UDJmT0hDc3JLNzV4Vk1xUUlVTzZNMVdOZEtCeGNYRTVkKzRjZzhIUTBkR3hzcktpaDE4a0pTVnYzcnhKR2lxVFdqdExTOHR1N3BsT1JVV0ZIaGVpTjF6UHo4OG5KVzNTMHRLclZxMmk5MUw2Tmovd3NPblM1czJiU2FmYmI5Q2RKajBBQVBBamNRRGdaMVpkWGQzbGRVaWZGVGFiVFM2U3RQMzkrL2R6T0J4M2QzY1hGNWN1NzJMejVzMGZQMzZrdGt5ZE90WFYxYlhMK3pVME5MU3lzaEp3aGJhMk5xNHRpeGN2N3V3bTFkWFZJU0VoMUcvQjVlREJnLzcrL3FReWllc3UzTjNkUzB0TEJUL1U4ZVBINzlpeFEvQjFLT1hsNWRuWjJkMjhNc1hQejIvTm1qWDc5dTJMakl4OCtmSmxaNzhJNWVYTGwwNU9Uams1T1J3T3A3S3ljdGV1WFltSmlVMU5UYXRYcjc1MTZ4YTV6dWZQbjFrc1ZrZEh4NlJKazFSVVZLWlBuNTZZbUVqZkNZdkZvdjZmbTV1cm9xS1NtWm41OU9uVDZkT25IejU4dUt5c2pQZCtXMXBhSGp4NGNPellzYTFidHk1ZnZyeTJ0cGJENFJRWEZ6YzNOM2ZuMSt6bzZHaHBhV2x2YitmOTBlVEprMGtTQm9mRHljL1BWMUZST1gvK1BQWFRmLzc1UitmL016UTBQSFBtRE4vOTM3cDE2OE9IRDkxNUpMeSs3WVhyek51M2J3WDhsUGZZcGlQMVJsM2V4WXNYTC9idTNjdmhjSnFibStmTm02ZXZyNzluejU1cjE2NDFOVFVKMkhOc2JPeXFWYXNhR2hxNjNIOTNzTmxza2lqRGw0ZUhoNHFLU2xGUmtZQTlUSjA2ZGRPbVRlVC8rL2Z2VjFGUitmVHAwemZ2alk3dllVYnMyclZyMXF4WkxpNHV2SHZyNk9qWXZuMzdpaFVyM3IxN3gvV2ppb29LRXhPVFY2OWVjVzF2YVdscGFXbnA1cU1pTWpNei8vNzc3ODdlTld3MlcvQVJRa1JHUnFxb3FGUlZWYjE4K1hMZHVuVjhiN0pqeDQ2cFU2Y0szcytqUjQvNFBwSzJ0allXaTlXZFJ3S1UydHBhTlRXMTlldlhYNzU4bWY0QlMrVGs1S2lycTU4OWU1YjNobi8vL1RlcFpPWHlQVy9Wd01CQUZSVVZ3YS9ncGsyYlZxOWV6YnZkME5EUTN0NCtQei9mMU5TMHRiVzFycTV1MGFKRlo4NmM0WDFic2Ruc29LQ2dodzhmZnZQakJBQUFBUGhSamgwN3BxZW5wNmVueDdYeS9WZDl6M2Y3aW9xS2x5OWZmdTA5bmp0M3JyS3lrcjVseDQ0ZFk4ZU8vZHI5Y0RpY2xKU1VPM2Z1Q0ZnNnRiYTJkbk94Zi8vKy9hMWJ0eVltSmdxNGZrTkR3NFVMRitncmZRNkhFeFVWVlZWVnhmZjZWVlZWS2lvcWdnTkgvOFBhMnRvT0hqeFlYRndzK0RyTnpjMjhTdy9CVnF4WW9hcXErdDBQVUpEMDlQU3Z2Y203ZCs4aUl5TjV0MmRuWjNmekhmMzI3VnV5TnErcnF5c3BLUkg4dEhSMGREUTJOcEk1UkYyRzRNaDdXY0E3NVYvQ1pyTnRiVzE5Zkh3RUJGNDRIRTVlWHA2TGl3czlsbEpXVm5icDBxWE9yazlpTC9uNStkMS9KRVZGUlNvcUtsVDBwanRYRGc4UDcvNys2VXBLU2xSVVZKeWNuTDcyaHYvOXIzdEhSNGZnT3lWUEhlbXU5RlhxNit2UG5EbkQ5YWVCNjY2N0dlRlJWVlg5aGllZjdGL0FGY2pwQmdGSHhYY2VOdUhoNFh5UDZ1Ym1aaFVWbFNOSGpuemJiZ0VBNEwrS3NPQ3hmd0FBOEYrbHJhMk50Tmo5SGh3T3B5ZExjK0Q3L2J3dldVdExDNFBCK1A2RDlxdXdXQ3pTY09pLzV5RjlwNDZPRHZwME52Z1BFbngwa2VGZlBmdUl2Z3YxMmZMemZzZ0FBQURBL3gyK3ZyNmtwTjdLeW1yQmdnWC82WWNEQUFBQUFBQUFQd1ptQXdFQS9FeCt5SWwybkpqODZmeThMeGtaajlMREJLUVUvS2NlMG5kQ3dzcC9EOEZIMTgrVnNFTC9iUGw1UDJRQUFBQUFBQUFBQUFBQTRLZkcrRTgvQUFBQUFBQUFBQUFBQUFBQUFBQUFBQUQ0UHdjNUt3QUFBQUFBQUFBQUFBQUFBQUFBQUFEUTA1Q3pBZ0FBQUFBQUFBQUFBQUFBQUFBQUFBQTlEVGtyQUFBQUFBQUFBQUFBQUFBQUFBQUFBTkRUa0xNQ0FBQUFBQUFBQUFBQUFBQUFBQUFBQUQwTk9Tc0FBQUFBQUFBQUFBQUFBQUFBQUFBQTBOT1Fzd0lBQUFBQUFBQUFBQUFBQUFBQUFBQUFQUTA1S3dBQUFBQUFBQUFBQUFBQUFBQUFBQURRMDVDekFnQUFBQUFBQUFBQUFBQUFBQUFBQUFBOURUa3JBQUFBQUFBQUFBQUFBQUFBQUFBQUFORFRrTE1DQUFBQUFBQUFBQUFBQUFBQUFBQjRnWldyQUFBZ0FFbEVRVlFBQUQwTk9Tc0FBQUFBQUFBQUFBQUFBQUFBQUFBQTBOT1Fzd0lBQUFBQUFBQUFBQUFBQUFBQUFBQUFQUTA1S3dBQUFBQUFBQUFBQUFBQUFBQUFBQURRMDVDekFnQUFBQUFBQUFBQUFBQUFBQUFBQUFBOURUa3JBQUFBQUFBQUFBQUFBQUFBQUFBQUFORFRrTE1DQUFBQUFBQUFBQUFBQUFBQUFBQUFBRDBOT1NzQUFBQUFBQUFBQUFBQUFBQUFBQUFBME5PUXN3SUFBQUFBQUFBQUFBQUFBQUFBQUFBQVBRMDVLd0FBQUFBQUFBQUFBQUFBQUFBQUFBRFEwNUN6QWdBQUFBQUFBQUFBQUFBQUFBQUFBQUE5RFRrckFBQUFBQUFBQUFBQUFBQUFBQUFBQU5EVGtMTUNBQUFBQUFBQUFBQUFBQUFBQUFBQUFEME5PU3NBQUFBQUFBQUFBQUFBQUFBQUFBQUEwTk9Rc3dJQUFBQUFBQUFBQUFBQUFBQUFBQUFBUFEwNUt3QUFBQUFBQUFBQUFBQUFBQUFBQUFEUTA1Q3pBZ0FBQUFBQUFBQUFBQUFBQUFBQUFBQTlEVGtyQUFBQUFBQUFBQUFBQUFBQUFBQUFBTkRUa0xNQ0FBQUFBQUFBQUFBQUFBQUFBQUFBQUQwTk9Tc0FBQUFBQUFBQUFBQUFBQUFBQUFBQTBOT1Fzd0lBQUFBQUFBQUFBQUFBQUFBQUFBQUFQUTA1S3dBQUFBQUFBQUFBQUFBQUFBQUFBQURRMDVDekFnQUFBQUFBQUFBQUFBQUFBQUFBQUFBOURUa3JBQUFBQUFBQUFBQUFBQUFBQUFBQUFORFRrTE1DQUFBQUFBQUFBQUFBQUFBQUFBQUFBRDBOT1NzQUFBQUFBQUFBQUFBQUFBQUFBQUFBME5PUXN3SUFBQUFBQUFBQUFBQUFBQUFBQUFBQVBRMDVLd0FBQUFBQUFBQUFBQUFBQUFBQUFBRFEwNUN6QWdBQUFBRC9yNzM3aklycVhQOCt2aG5wS2lKZ2lWMnhRb3pFZ3NaWU1Ja2RZNHU5OTRhS2lJVW9HbFJFc1lzMUVnRUxpSWlpWWxBc0lHSkhSWTBSRVh2WGlJZ29BME41WHR6L1o2KzlCaGl4aEpPYzgvMjhtcmwzSC9iTXJNWDltK3NDQUFBQUFBQUFBQUFvYW1SV0FBQUFBQUFBQUFBQUFBQUFVTlRJckFBQUFBQUFBQUFBQUFBQUFLQ29rVmtCQUFBQUFBQUFBQUFBQUFCQVVTT3pBZ0FBQUFBQUFBQUFBQUFBZ0tKR1pnVUFBQUFBQUFBQUFBQUFBQUJGamN3S0FBQUFBQUFBQUFBQUFBQUFpaHFaRlFBQUFBQUFBQUFBQUFBQUFCUTFNaXNBQUFBQUFBQUFBQUFBQUFBb2FtUldBQUFBQUFBQUFBQUFBQUFBVU5USXJBQUFBQUFBQUFBQUFBQUFBS0Nva1ZrQkFBQUFBQUFBQUFBQUFBQkFVU096QWdBQUFBQUFBQUFBQUFBQWdLSkdaZ1VBQUFBQUFBQUFBQUFBQUFCRmpjd0tBQUFBQUFBQUFBQUFBQUFBaWhxWkZRQUFBQUFBQUFBQUFBQUFBQlExTWlzQUFBQUFBQUFBQUFBQUFBQW9hbVJXQUFBQUFBQUFBT0EvTERNemM5R2lSZnYyN2N1N0tDRWhJVFUxVlRueTl1MWJ0VnI5M24wZVBIaXdiOSsrZCsvZXpYZHBZR0Rna0NGRGNuSnlWcTllL2ZqeDQwODQ5dytXbEpSMDVzeVpqOXYyNmRPbnljbkpuL3VNL24xeWMzT0w3RmhSVVZHTEZpMzZSNzNzYXJVNk9UazUzeGNoUFQzOSt2WHJLU2twbitWQUJWMTdXbHFhanExZXZYcVY3N2lPdDIxcWFtcG9hR2hoVGlrNU9UazZPanJ2cmpRYVRYaDQrSXNYTDNSdnJyVmhRa0pDdnNkOTh1UkpZVTVHa3FUcjE2OHZYYm8wUGo2K2tPdC9vcFNVbEQvKytLT2dwU2RPblBpZ3Q4Wm5PZm1kTzNlR2hZVkprcFNWbFJVZEhaM3ZPbXExT2ljblI4ZE9uang1Y3ZYcVZZMUc4eWxua3BhVzV1enNuUGNQcWxhcjQrUGovL3JycjRLMnVucjFxdTYzekNmZWRZTUhEMTY5ZW5XK2k3S3pzM3YwNkJFUkVSRWZIeDhZR0toN1A1OVhabVptVEV6TXgzMzk1ZWJtSmlRay9BMG5CUUQvby9ULzB5Y0FBQUFBQUFBQUFQOGF5NWN2djNUcDBwQWhRMzc0NFFjZHEyVm1aaDQvZnJ5Z3BhMWJ0elkwTkZTT2FEUWFQeisvamgwNy92ampqOHJ4bkp5Y1VhTkdwYVdseGNiR0ZpOWVYQVJXR2paczJLSkZpOTkrKzAzM3FWNjRjT0hxMWF0bHk1Yk5kK256NTg4VEVoSmV2MzRkSGg2K2JkdTJ0V3ZYTm1uU1JGNzY5dTNiSFR0MjZONi9yRmF0V3ExYXRTcmt5cElrYmQyNjllREJnMmZQbnMxMzZldlhyK2ZPblR0MjdOaTZkZXZLZ3hxTnhzREFJQzB0emRIUnNWV3JWc3VYTDVjWHBhZW5HeHNiNitucEZmNEUvdTNldkhremVmTGtWcTFhRFIwNlZJeGtaMmUvZDdiYjJOaFlQRWhJU0hqdzRFRys2MVN1WEZuNXNndG56NTcxOC9QcjFhdVhoWVdGN3MzenBWS3B2di8rZS9INDBLRkRCWVdvZE92U3BVdUZDaFhrcHp0MjdQRHk4b3FOalMxVHBveldtamR1M09qVHA4LzgrZk43OSs2ZGR6K2ZlTzNDMWF0WFI0NGM2ZVRrTkdqUW9MejdPWHYyN0toUm84YU1HVE5od2dUbGVFeE1qSnViMjVJbFM1bzNiNTUzcTlXclYyL2R1dlhkdTNmNTdsUHB3SUVEQ3hZc21ETm56b0FCQTVUanAwK2ZuanAxNnFCQmcyYlBubDNRdG4vKytlZW9VYU84dkx6a04rejY5ZXNQSHo1c2JXMXRaMmNucjNiKy9QbGh3NGFOSGoxNjBxUkplWGR5OGVMRllzV0sxYTlmWDZWU1NaS1VtSmk0YWRPbWloVXJLdmZ3OTVrNGNlSzFhOWY4L1B3YU5HaWd0U2dpSXNMWjJibHIxNjdlM3Q0RmJmNTNuUHh2di8xbWFHallyVnUzUTRjT3ViaTR0R3paOHBkZmZxbFVxWkp5bmZYcjF3Y0dCbTdhdEttZ0EyM2V2SG5MbGkzSGp4OHZYNzc4UjU5SlptWm1SRVJFNmRLbGUvYnNxUngvOU9oUm56NTkzTjNkQnc0Y21IZXJLMWV1REJzMmJQbnk1WjA3ZHk1b3o1OXkxNldrcEp3OWUvYnJyNy9PZDJsdWJ1NjFhOWRldm56NS9QbnpoUXNYWHJod1lkR2lSUVlHQnZJS3NiR3hOMjdjZU4rbC81L2V2WHVYTEZteWtDdS9mdjE2MUtoUkJiMHNJdmQ1L3Z6NTJiTm55OTh2SW5pa1VxbldyVnUzYnQyNnNMQ3dXclZxeWV1L2ZmdFdmRTBEQUQ0VW1SVUFBQUFBQUFBQS8yZ2xTcFFRRDk2OWUvZWZQWk1qUjQ1czNMaFJGRVZvMmJLbGtaRlJRV3VtcGFVNU9Ua1Z0UFQwNmRNV0ZoWTVPVG5Qbno4M01URXBWYXFVampXZlAzL2V0V3ZYajVnSnUzRGhRcU5HalV4TlRYV3NVN3AwNllDQWdBRURCaXhZc0NBc0xFeWVtWHZ6NW8yM3Q3ZUJnWUcrL252K2g1eWVudDZ0V3pkNUNqdzFOVldyQ29LSmljblhYMzk5NXN3WnVjekEwNmRQczdLeVRwMDZKYTlUb1VLRmF0V3FpY2ZQbnorUGlZazVlL2JzOXUzYmE5U29JVWxTang0OVNwWXNHUkFRVUtKRWlmNzkrMi9jdUxGbno1N2ZmdnV0V0gvNTh1VWhJU0ZIamh5eHNyTDYwSmZvWDBwZlgvL05temRlWGw2R2hvYjkrL2VYSkduanhvMnJWcTNTdlpVODd4c2NIRnhRUFlQKy9mdlBuVHRYek9hbXA2ZVhMVnRXVE8wcmhZYUdob1NFNU4wMlBUMWRYMTlmT2Rrc24yMWNYSng0SEJrWnFaWGxVcXZWR28xR25tYldhRFJxdGJwRWlSSmFJYVJHalJxSnpNclJvMGUvL1BKTDNWZXF3eWRldTFDcFVxWHk1Y3N2V0xBZ0pTVmw0c1NKV3Bmajd1NmVrWkZScDA0ZHJhM0tsaTFickZpeEVTTkcvUHp6ejNtREtWT21USW1KaVZtMGFKR2RuVjM5K3ZWMVhNTCsvZnRMbENqUnJWczNyZkhEaHc5TGt0UzllM2NkMjFhdlh0M1MwdExGeFNVNE9OamEybHFTcERsejVwdzllM2JHakJsNzl1d1JueFZQbmp5Wk5HbFNUazVPdnVtSzNOeGNOemUzcDArZnhzVEU2UGpnK3Z2TW1UT25YNzkrbzBlUERnNE9sajgwUkNHUStmUG5HeHNiRHg4K3ZLQnQvNmFUTnpZMkZva3hrZm1ZTzNldW82UGp0bTNiNUJzMUp5Y25MQ3hNcFZMWjJOaDg2TTR2WExqdzlPblR2T00yTmpiVnExZi82SFBPeXNweWRIVHMxcTNiMkxGakM3UCtwOXgxbHk1ZGtpUkovc1F1eUpBaFE5TFMwbGF2WHQyaFE0ZTJiZHZLNHhFUkVidDI3VEl4TWRHOWVWWldsa2FqYWQrK3ZmeGg4dWVmZjJvVmo2bGR1N1phcmI1Ly83NTRLZ3FZM2I1OVcvbGwxTFJwMDJMRmlvbkhNVEV4b2FHaEtwVnExcXhaSXNJeWJkcTB6WnMzTjJuU3BGKy9mcHMzYjU0elowNVFVSkJZK2ZYcjEvYjI5a09IRG5WemM5TjlxZ0NBdk1pc0FBQUFBQUFBQVBoSGt5dUZQSC8rL0Q5NEdpOWV2SEIzZHpjeE1XblhydDNldlh1WEwxLyszcW1wOXUzYmQrellVVGtTSGg1KzVNZ1I4VGdsSmFWMTY5YnlUSG0rZHU3Y0tXYlRkUi9vNWN1WGE5ZXVuVEpsU3NtU0pSTVNFcEtUazdPeXNxNWZ2KzdvNkNobTQxUXFWZVhLbFcvZHVpVnZjdi8rL2F5c3JKaVlHRW1TUm80Y3FkRm9UcHc0VWJ0MmJlV3YvQ2RPbkRobXpCamRoOWFhMkU1TVRCdzJiSmh5cEhyMTZnY1BIblJ5Y3NyS3loSWptWm1aMmRuWjQ4ZVBGMC9UMDlPSERSczJjK1pNOGJSV3JWcXJWcTBhUFhyMHlKRWpkK3pZVWJac1dYTnpjL25NUjQwYUZSd2N2SERod24zNzlvbVp4Y1RFUkNNam8vK2R3SXFJQVczY3VMRjM3OTRlSGg1bVptYU9qbzVpM05YVlZRNTRLVVZFUk9TdGFyTnk1VXJsMCt6czdLbFRweXFYQmdZR2luQ1Yxb2F6WnMwU003aGE3T3pzUm93WW9aWGgwTEpzMlRLdEVVOVB6NUNRRURuVUVoUVU5TXN2dnh3NGNDRGZhaE52Mzc0ZFAzNTgzcU1yUjBRZm43Q3dzTXVYTDh1RFBYdjJiTml3NGFkZnV5Q1NYb01HRFZxelpvMTRtOGlMbGk1ZGV1L2V2WEhqeHVXdHcxUzNidDBkTzNZTUh6NDgzN0JMOGVMRkZ5NWNPR25TcElJYXVHUm1acWFucDkrOWUvZnk1Y3U5ZS9mT3lzcDYvZnExQ0V3WUdSbXAxZXFEQnc5V3FsU3BWS2xTRHg4K1ZHNW9aV1VsbDlneE1URlp2WHAxMTY1ZHg0OGZ2Mi9mUGlNakkwdExTMWRYMTFtelpnVUhCdzhiTml3cksydkNoQW5KeWNtTEZ5L090M2pTNmRPbjc5NjkyNk5Iai85SVlFVjhQaXhac21UczJMRmJ0MjUxZDNlWHg5M2QzVisrZkxscTFhcTh4WEprZjlQSkd4c2J5M25LenAwNzI5blpoWVNFMk5yYXlpdWNQWHYyNmRPbk5Xdlc5UFgxbFFldHJLenlMUVdrSlNBZzROQ2hRM25IM2R6Y1BpV3pjdlhxMVR0MzdzZzNSa0UrNWE3THlzcTZjdVdLSkVtLy8vNjdTcVZLVDA4WFgwWlZxbFI1OE9DQlhCZEtaQmx2M2JvVkV4TlR2Mzc5d1lNSEd4a1puVHQzenQ3ZVh0NmJvYUhoZS9zMy9mYmJiMXIxZFJZdlhxelZoRzc1OHVXUEh6OWV1M2F0ZUNyYVNPM2N1WFAzN3QxeTZ1WGl4WXR5UXRURHcrUGh3NGRidG15eHNySWFNMlpNdVhMbE1qTXo3OTY5MjZSSkV3c0xpNUVqUjY1Y3VmTEFnUU1pcTVTWW1DZ0NiWVY0K1FFQTJzaXNBQUFBQUFBQUFQaEhrek1yOHNSMjBYdjkrdlhJa1NQRlZLNmpvK085ZS9mOC9mMXRiVzIxV3Zsb3FWR2pobFptNWRxMWE0VS82TDE3OXlJakl4czNicXk3YjBWR1JzYjQ4ZVBqNCtQTnpNeWNuWjFYckZnUkhSMHRGdTNidDIvZnZuMGlzekpqeGd3dkx5K3RiVWVOR3FWODZ1WGwxYU5IajhLZllWNzE2OWMvZXZTb2ZQUlZxMWFKVjBENXQ1czdkNjZ5TjFEVHBrMjFkdEt5WlVzWEY1ZGx5NWFkT25XcVc3ZHUxdGJXSjArZVRFOVBOekV4S1ZteTVKZ3hZeFl2WGh3YUdpcG1mQk1URTNYTVV2KzNzckN3V0x0MmJaOCtmWUtDZ2pwMTZpUUd1M1hybHJkWGpuaUo4bVpXMnJadHF5eWlvMWFyQzNQY1diTm03ZHExcTZDbGE5YXNFVEdPdlBidjMxKzdkbTF4b096c2JIbGNKSm5ldm4wcm5tWm1ab29Za3p3aUpzaEZQa25NaTFlclZ1MzI3ZHZLbldka1pNaVB4UjZ5czdPVmc4b2pmdlMxaXpJd1l2OEdCZ1krUGo2dXJxNHRXN2FVVC9YU3BVdGJ0Mjc5NXB0dlJvNGNLUThhR0JqSWpjQXFWS2l3ZmZ2Mk1XUEdOR25TSkNRa3hOUFRVMnYvMmRuWlU2Wk0wUnBjdlhwMXExYXRkdTdjT1gvK2ZER3ljK2RPa1dhVEpNbkZ4V1hNbURHSERoMUtUVTFOVFUyVjJ6REpmSDE5Vzdac0tUK3RWcTJhaDRlSHBhV2xYQ2FxWjgrZVpjcVVhZDI2dFNpSzA2TkhqNDRkTythdHFDR3NYNzlla3FTdVhidHEvY2t5TXpPVmZ6S1ppWWxKUWVWcUN1L0VpUk43OSs1VmpsU3ZYdjMxNjlldXJxN2k2WnMzYjZLam95MHNMSTRjT1NLSEFrV0U2TE9jZkdwcXFvNzJaMnExT2pjM1YrdFQydC9mMzh6TVRJUUNnNE9ESlVsS1NrcFNGa09xVzdkdVlUSXJ3NGNQMS9vU3VYNzkrc2FORzNVWDBNcFhhR2pvbjMvK3VYRGhRa21TamgwN0prbVM3ZzUzNGs3NzZMdk8zTnhjbVY4Y1BYcTBlREI1OHVUTm16ZS9lZk5HdVg1Z1lLQmNBR25MbGkwVktsU0lpb3I2MEF2VXNtelpNdkhXVGs5UEh6MTZkR1ptWnFOR2pUcDM3aXgvNjcxNDhhSkZpeFl6Wjg0VXZZRzJiZHNtWDZ4Z1lHQ3djdVhLSGoxNmhJZUhEeGt5Uk5UOWtydWJEUmt5Wk92V3JVdVhMbTNmdnIyK3Z2N05temNsU2FwWHI5NG5uallBL0c4aXN3SUFBQUFBQUFEZ0g4M1cxdGJBd0VDajBUeDU4aVErUGw1M2dPUHY4TzdkdTlHalJ5Y2tKUFRwMDBkTTVTNWJ0dXlubjM2YU1XT0ducDVlbHk1ZC9xYmpidDY4T1NjblJ5dFdrdGZQUC84Y0h4L2ZxRkVqVWJsa3hZb1ZHbzNHemMzdHdZTUgyN1p0RSt2bzZla1pHUmtwT3poczJMQmg5Kzdka1pHUnlsMXA5Vis0ZWZObVJFU0U3cVBMSFg4RUl5TWo4VVB6aXhjdnJsKy92bDI3ZHVQSGp4ZjlJMlFQSHo3VWFEVHlvRWFqdVgvLy91SERoOHVVS1NQL2NVZU5HbVZ2YjkrZ1FRTVIvUkV6dnFKblN2LysvZFBUMDhWUDI1ODllNWFjbkt3c2FmQy9vMDZkT3Y3Ky92WHExZnYwVE1BSDBkZlhGM1AvV3B5Y25OcTFhNWMzeFhYOCtISDVQaFF6MW5LbVNxWXNnaUpKVW9jT0haUlB0MnpaSW9KTm9yM1J4SWtUUlFibGh4OSswTlBUcTFpeDRvRURCK1NWNCtQalkyTmplL2JzV1poQXdJZmFzbVdMVmkySFBuMzZhSzF6K3ZUcFJvMGF5VTlIalJvbFJ5c2tTYkswdEF3SkNkSFQwMU9wVk9JZWxsMjdkdTM2OWVzT0RnNWFSWVBrMEo0a1NYMzc5aTFYcnB4NC9QTGxTL21GOWZQek16TXpteng1c25MRDJOallxS2dvMGEzcDJiTm43ZHUzTC95VnlyVW9ldlhxSlpleGlZMk5QWGZ1bkppdDExcC80Y0tGSWd5aFpmdjI3WTBiTnk3OGNmUDE0TUVEWlJJbFBUMWRUMDlQcTJPT2lZbEpjbkx5NzcvL0xpZUV0SHpLeWVmbTVxYW5wOWV1WFR2ZmF6bHg0c1N6WjgveTlzY1JINmRYcmx5SmlJaG8xS2pScGsyYmxFdmxCalM2MmRuWmlXOUFlZVRGaXhmaVUzSFlzR0dpN1k2V25UdDM3dG16UjVLa3FLZ290Vm85ZS9ic0FRTUdpRVJVYUdob3AwNmRXclJvY2ZEZ1FVbVNSSWttOFJrK2MrWk1aYjJpMXExYnl3bWJqN3ZyYkd4c3pwMDdkK2ZPblQ1OStpeGR1bFFPL1JnYkd3OGNPRkRVT0JGSGI5YXMyYlJwMDNyMTZpWHZST3N6TFNjbjU3M2ZSS0xNaVpKNEgrWGs1RGc1T2IxOCtYTExsaTF2M3J5NWV2V3F2SUxJemR5NGNVTjhHWW1QbCtqb2FFTkRRM3Q3ZTFHTXg4TEN3dGZYdDF5NWNzYkd4c2JHeGxaV1ZrbEpTV0p6VTFOVGQzZDNLeXNyRVlENzg4OC95YXdBd0VjanN3SUFBQUFBQUFEZ0g2MUVpUkl0VzdZVXZ3dGZ1WExsdW5YclB1SW41aC90K2ZQblRrNU9seTlmN3RTcDB5Ky8vQ0lHSzFXcTVPZm5OMlRJa09uVHA3OSsvVnI4U2p1dnhNUkVyZklBNHFmWWhYSDc5bTFSME9LcnI3N1NzZHJpeFl2RHc4T3JWNisrWnMwYU1WbHJhbXFxVnF0UG56NDlldlRvR3pkdVBIMzZWSTRSeUpVVjVNZTZlMlRzMzc5Ly8vNzloVG5ibkp5Y0RSczJkT3ZXclVLRkNwSWtQWHIwYU1LRUNkYlcxdDdlM2hxTlp0cTBhY3FWUlc4Z2VUQTlQZjM0OGVPblRwMVN6cEpLa2lRQ0s1SWtmZjMxMTVJa25UeDVVbVJXakkyTkoweVlJQmFKOU1PblQ0ci9TMzFLZmlzOFBGeFBUMDkrS25kdWVpK1ZTdFdxVmF0VHAwN0pwU24wOWZYYnRHbWpVcW1xVnExYW8wYU42OWV2eXl2WHExZnYwYU5IV251b1VxV0toNGVIZUJ3VUZIVDgrUEVOR3phSXAxRlJVVnUyYkZtK2ZIbnAwcVhGTlBDU0pVdmtEYTlldlZxNmRHa25KNmR6NTg0ZE9uUm8zTGh4SlVxVXlMY2QwdDkwN1haMmR1UEdqY3M3dm5IanhySmx5K1pOTGNnM1oyWm01dXpacy92MDZkT29VU054YUh0N2UyWDNFMG1TZkh4OHJsKy9QbXJVS0IzM2MvZnUzZVUvZW1KaW9rZ1BSRWRIWDc5KzNjbkpTZXVES0RVMU5Tb3FTbndzaU5TRm5aMmRlRGNWUms1T1RrQkFnS2hFSW9yWkxGaXdRSktrUVlNR0tYdkszTHg1TXpvNnVrV0xGdm5PMW4veHhSZUZQSndPL2Z2M1YvWkhjM0J3S0ZXcWxOWkhxMXF0YnRDZ1FhZE9uYlJxcTN6R2syL2N1SEcrZmR4Y1hWMGpJeU1MYXZFbXF1bU1HemRPN2pqelFSSVRFOGVNR2VQdDdkMmtTUk14SWhxbDFheFo4NXR2dmhHZnQ3TE16TXg5Ky9aVnExWk4zQ1NHaG9ZWEwxNk1qWTBWOVU1Kyt1bW4wTkJRVDAvUG4zLysrZjc5KzEyNmRCRnh3UHYzNysvWnMrZTc3NzZyVTZlT3ZLdHExYXJKanovdXJpdFdyRmlwVXFWT25qeFp2SGp4MXExYjc5Njl1MDJiTmxXclZ0WDZKaEx2UG1Oall4MWZSbGxaV2M3T3pvVjh4YUtqbzdPenN4MGNIRVFxYU5teVpVZVBIbDI2ZEttZG5kMktGU3NDQWdMa05VVnVacytlUGVKclRweUpDTzRFQmdiSzUxT3paazE1azYrLy92cmt5Wk9abVpuaWJhVXNnUk1URTJOalkvTnhmMlVBQUprVkFBQUFBQUFBQVA5MGZmcjBFWm1WWjgrZUxWdTJ6TjNkdldpT0d4OGZQM0hpeE9mUG43ZHYzMzdKa2lYS0gzL1hxMWR2OCtiTnc0Y1BuejkvZm14czdNS0ZDeTBzTExRMlAzcjBxTndvNTBONWVYbnBua3JQenM2ZU8zZHVTRWhJaFFvVi9QMzlsVWMvY2VMRXUzZnZPbmJzdUgzNzluUG56b25NeXYzNzk1VjFIYkt5c25KeWNrUUtSSEIzZDljcVRURisvUGhCZ3dicFBrOW5aK2NxVmFyY3YzOS8xYXBWYVdscDA2ZFBUMHRMR3p0MnJFcWwyckJoZzZnMEVCOGZyOXdrYjIrZzd0Mjd6NXc1VTVLa2d3Y1BYcmh3UVl3N09EaDgrKzIzb29sRytmTGxZMkppeG80ZHEzWDBZOGVPR1JzYk4yL2VYUGRKL3RkSVMwdVQ0eDFpc3Z5amR6Vmp4b3lQMk9xTEw3NFFuWmkyYjkvKzVNa1RNV2hpWXRLbVRSdngrTnExYXhzM2JwVFhIek5takxtNWVkMjZkWld6MUthbXB2S2ZMQ29xU3FWU3lVL3YzYnNuU1ZLalJvM0tseStmOStpblRwMzY1cHR2Qmc0Y21KV1ZkZWpRSWRIVUppa3BTWm1TRVowN25qNTlxaHlVSktsaXhZcG1abWFmY3UzaXhKUTFWR1MrdnI2VktsWFNNYTErOSs3ZG1KaVk4UEJ3WjJkbnVVbktaNUdUazdOa3lSSnpjL1BCZ3dmblhTU0NDL0pJaXhZdEprNmNXTWc5cTlWcTVRVC9talZyN3R5NU0yREFnTm16Wnl0WDI3dDNiM1IwOUE4Ly9OQ3ZYNzlQdTVTLzBkOTY4aVZLbE1qSXlOQm9OSEkxbEt5c0xGRjdJem82T2o0K3ZtelpzbHB2MWJKbHl5NWN1RkJaSDBoMFQxdS9mcjJ5Mk5YMDZkTXJWcXhZckZpeDZkT243OXUzcjJUSmtxSWNTTTJhTmMzTnpmUGVTTW5KeWZ2MjdiTzN0NWNETkltSmlTVktsQkRoRzVWSzVlTGlFaHNiNisvdlg2cFVxWG56NW9uMDU2bFRwL2JzMmRPdVhUdXR3ajg2RlA2dWk0eU1iTk9tVFc1dXJwZVhWOFdLRlVWbXhjM05MVHc4WExuVndvVUxGeTllTEI1YldWbHBOUVl5TkRROGZ2eTQ3bE02ZlBod2FHaW9vYUZoZUhqNGdRTUh6cDgvWDZKRWlUMTc5dmo2K280Yk4wNlVRNXN5WllxeTkxYSt2WUZFeU9iZHUzZHk2eTZWU3VYbTVpWWV0MjdkK3ZEaHd4Y3VYUGptbTIrVVIvL2pqeitlUFh2MmQ5UjJBb0QvRVdSV0FBQUFBQUFBQVB6VFZhbFNaZURBZ2VMbjNhZE9uWm95WmNyMDZkTS95eS80QzZMUmFINzc3YmUxYTlkbVptYU9HalhLeGNWRkJGWTJiZG9VRnhmbjV1WldyVnExTDcvOGN0ZXVYUk1uVG95S2l1cmN1Zk9ZTVdQNjl1MHJmc1N2VXFrc0xTMzc5dTNyNE9EdzRNR0RwazJiaXMyM2JObXljK2ZPOXpaek9YVG9VRXhNak83VGMzWjJqb3lNckY2OSt1Yk5tN1VtK0E4Y09HQmpZNlA4b2J5WVNzek16QncyYkpqSXFVUkVSSnc2ZFdyKy9QbGlxWXVMaStpM0lvakoxOXpjM0x4QkhDMWJ0bXlSSkVtVWhCRjFJMmJQbnAyWW1PanM3SHo3OXUzYnQyK2JtcHJhMmRsRlJFVElYWVR1M2J1bjBXamsrVnFOUmlQdjdkS2xTeUVoSWFMNFN1blNwVVZtUmVSWGR1N2MrZXJWSzFGK1EwaExTenR6NWt5TEZpMlVoUlArdTZuVmF2RXUwR2cwV1ZsWkg1ZFpLVm15cEtXbDViNTkrODZkTy9mRkYxK0lXV1NOUnRPOWUzY3hLYTZEazVPVGs1T1RpSDNJZnpqbC9keXNXVE5sV1FJcks2dFNwVW9wcXhHSSswcXRWb3ZINHE3VGVwcVJrU0ZHbFBkR1VsSlNVbEpTM25uNmNlUEczYjkvWDJ0dzdkcTFjbmNiWWMyYU5XM2J0djJVYTlkTldiZ2xyOXExYTRlR2hvNGRPM2Jac21WWHIxNWRzbVRKNTdwcE16TXoyN1p0VzY1Y3VWZXZYcFVzV1ZMNXR4Q2hOMlZiR1dIYnRtMFpHUm02ZDl1M2IxOWw4NXFvcUtoZmYvMjFjdVhLbnhLVCtrLzVYQ2VmblowdDF4WVNEQTBORFF3TXhKMlRtcHBxYVdrcFNuTjE3OTU5ekpneGd3Y1AvdWFiYit6dDdjZU5HM2ZvMEtHNHVMaWtwS1ErZmZybzZlbVptWm5kdkhuVHo4OVA2eEE3ZHV4UVBuVjFkUzFldlBqQ2hRc0hEeDQ4Yjk2OEpVdVdwS1NrWExseVJXUWpzckt5Z29LQ09uYnNxTlZNU3VuS2xTc2laQ2EwYnQyNlhMbHlYYnQySFRseTVLZVVLeXZrWFplVWxKU1FrS0RWUEVpODQ2eXNyTVNmSXljbng5WFZ0V3ZYcmkxYXRCRGZmU0srSXhPZEFVdVVLRkZRMXllaFQ1OCtmZnIweWMzTmpZdUxzN1cxTFZHaVJFSkNncnU3ZTQwYU5abzBhWExxMUNuUlQrM1ZxMWVpQjVENGs0bVluZmd5dW5idG1yeTNqSXdNOFUyazBXaHljbktVbVJXUmxkVEtySWplVlQvODhNTkh2NlFBOEQrT3pBb0FBQUFBQUFDQWY0RUJBd2Jjdm4xYnpEd2xKQ1FNSHo2OFljT0dwVXVYdHJTMHpEc3BLNWlZbVBUczJmTWpqblh4NGtWM2QvZWtwQ1FURTVObHk1WTVPanJLaTY1ZHV4WWRIUzJtN1VXWUpqZzRlUDc4K2J0MjdmTHk4dHE0Y2FPUGowL2p4bzNOemMzRnFhNWN1WEw5K3ZXWEwxOFdVOVRPenM3djdYSHcxMTkvelowNzE5emN2RTZkT25JeEVpMWl2RUdEQmhzMmJOQ0tsYVNscFVWRlJVMmFOQ25mRFJzMWF0UzJiVnZSRk9QOCtmUHlEK3RkWEZ5VXExbGFXbHBZV0FRSEI1dWJteXRqSXZsNjl1eVp2NzkvNmRLbG16VnJKdmMvV3JseXBWaGFxMWF0OFBCd2IyOXZPUk9UbXBxcVZxdmxYOVcvZS9kTzNwV2JtNXVibTF0eWNyTFdqT0QzMzMrL1k4ZU93TUJBdVN1UUpFbkJ3Y0ZxdGJwZHUzYTZUNi93cmx5NWN1WEtsYysxTjkyKyt1b3IzVjJmOG1WbFpTV0sxbmg0ZUFRR0JuN2NvVjFjWEZ4Y1hISnljcVpNbVRKcTFDaDVJbC9jc1lYazVPUWtKMFZNVFUzbGJTTWpJK1g2QktMUlJxOWV2YlMydlhIamh0ejRTZEI2bXUvZjFNaklxR2ZQbnQ5Ly83MXlNQ2NuWjlxMGFXWExsczI3L3VQSGo1Y3NXZEt6WjA4eEZ5NGlYSi9sMnZQS3pzNStieEN0WXNXS2dZR0JFeWRPTkRVMVZWYWQrVVRHeHNaanhveTVjZU5HMTY1ZCsvZnZyeXdoSXhJL1lxYmYwdEl5TEN4TWhCdFdybHo1NXMwYjNidnQzTGx6dVhMbHdzTEN4TnQvMWFwVkppWW1hOWFzS2NxK2JEcm9UZ2hwK2ZTVEYwMWtnb09EZzRPRGxlT3VycTZqUm8wU1VaVVhMMTZJQjF1MmJQbnJyNzlFblJVakl5Ti9mLzlpeFlvMWI5N2N3OE1qS1NscHpwdzVZbEZXVmxiNzl1M2xYUzFkdWpRd01QRGd3WVBLbTFtc2FXOXZQMlRJRUg5Ly8rKysrKzdkdTNmWjJkbmlYWERqeGcxUFQ4KzR1RGhsUzc1ZEVwOEFBQ0FBU1VSQlZEVXRseTVkNnRhdG0zSWtMaTVPWDErL29INTJoVlRJdXk0OFBMeFVxVkl0V3JSSVQwL1gyb09abVpuNDloSFpPMXRiVy9IMDl1M2JXcG1WMnJWcjUrYm1UcHMyemNIQlFmZTdUS1BSeE1URVBIbnlSRnpkblR0M05Cck43ZHUzaHc4ZkxsWll0V3JWOCtmUGZYMTl4Vk1Sb3p4eTVNakpreWRGVUZMZVZlblNwZVZQV21XUXFHelpzZzBhTkFnTEM1czhlYkxjbFV5dFZnY0hCMWVwVWtVWkR3SUFmQkF5S3dBQUFBQUFBQUQrSGR6ZDNWZXNXQkVaR1NtZVhyeDRVZmY2cFV1WC9yak1Ta0JBUUZKU1V0T21UUmNzV0ZDbFNoWGRLeHNiRzN0NmVuYnQyblhldkhrcEtTbGFzMVlaR1JsNmVub2ZWRlBCMDlQejFhdFhxMWF0RWovZDFuTDQ4R0h4b0Zldlh1N3U3bmtudjZPam85VnFkVlpXMXQ2OWUyL2Z2djM2OWV1OWUvY2FHaHJXcTFkUEJHSkU4NVRYcjEvbjV1YUt4L2xhdEdqUm5EbHp2THk4Q25QTzF0YldjK2JNRVpmcDYrc3JWM0dZT0hHaW1QTlc5bm9RdllIa1FqS0JnWUhLeWh6NWF0bXlwYlcxOWJadDIwYU1HQ0dPa3BtWkdSQVFVSzVjT2EwYUhwL2l5cFVyMjdkdi8xeDdlNitQeUt6bzlzTVBQK1E3bDYrc1ZpSVRoVXcrdXRySHZuMzd0RVpXcjE1ZHVYTGw2dFdyNXcycGFLbGN1ZktjT1hQRTQvajQrRC8rK0tOcjE2NzVsam01ZnYzNjh1WEw1YTBXTGx5b1hPcnI2M3Y0OE9GYXRXb3B1eEhKakl5TUhqOStiRzV1Ym1kbnA3WG80NjU5eDQ0ZFY2OWV6WGRSVGs3T25UdDNaczJhbGUvU21qVnJEaHMyVEZTNDJiUnBrNTZlbnZnemJkMjY5ZVhMbC9KcTU4K2ZseVFwSkNRa05qWldIclN6czNOd2NGQ2VRM1IwdEhpY25Kd3NqOWV1WGJ0WnMyYWJOMit1VTZlT25GRVFGUzlFZXNEQXdFQjhBa2lTRkJNVEkwSVlXczZmUCsvbDVYWDM3dDNPblR1Ym01dnI2ZW5KbTNoN2V6OTQ4T0EvTWlXZm5aMHRsK0VSY25KeWNuTnp0VXFlWkdabWlrdFdqcXRVS2hNVGswOC9lWkdyYTlLa1NjdVdMY1hJczJmUHRtL2ZMdnI0bEN0WFRvelVyVnYzN2R1M3djSEJaY3VXN2RHamgxaFRXYTVHU1Y5ZlgwUlM1S2NpWjFtOGVQRzhLMCtaTWlVbUptYnUzTG5WcTFjM056ZHYyclNwSkVtMnRyYTllL2NPRGc2T2pJek1OK2FWbnA3ZXJsMDdyZnpmd0lFREd6ZHUvRUZWeWo3NnJvdUlpS2hTcFVwRVJJU0lnNXcvZi83ZHUzZmljMCtqMFlodkh4RWNlZlhxbFhpYWtwS2lkZlNlUFh1ZVBYdjJ5SkVqQnc4ZWZPK3BHaGtaOWVuVFI3UzBhOTI2OWFGRGg4VDR1WFBuM04zZExTd3NPblRvSVBjekVyMkJKaytlTERJdTE2OWZQM1hxbE81cUxwSWtEUmt5eE1YRkpUZzRlTVNJRVdJa05EUTBPVGxaVHJJQ0FENENtUlVBQUFBQUFBQUEveHBUcGt6cDJMRmpjSER3eFlzWHhTVGwzMkgyN05uTm1qWHIyN2R2NFgvTmIyOXZIeFlXZHUvZXZSSWxTbVJuWjdkcDAwYU12M256SmpjM3QxV3JWc3FWVjYxYTlmWFhYeGUwSzJ0cjY2NWR1M2JvMEVFcnMvTGd3UU1QRDQ4VEowNUlraVR5TlBsdS90ZGZmMG1TSk0vMFM1STBmZnAwYzNOelVTSGdsMTkrVWE2cy9LRy9sdGF0V3g4L2Zqd3RMYTJnMS9uUm8wZXpaOC91MGFOSG56NTk1T2wvdFZxOWI5KytwazJiMnRuWjVlYm1Qbno0ME03Tzd0V3JWOHJKL2lkUG5tUmxaY21abFVxVkt1VWJxbERTMDlNYlBuejRyRm16dG0zYk5uTGtTRkh6NE5telp6Tm16SGp2Rk9QL2prR0RCdVZiU1NJNk92cnk1Y3Zpc2ErdnIyam5KRklMZm41K08zZnVsTmY4K3V1dmRkUnNpSXFLbWpKbHlzZWRXOFdLRlVVRGpoVXJWdVRrNUlnU0JXL2Z2cDAzYjk3YnQyODlQRHp5blVSdjNyeDUzNzU5bGJQNGFyWDYrUEhqWWlyYTM5L2Z3TURBd2NGQlRKTnJFWFY5Y25KeXhOSml4WXI5OXR0dkgzM3RvbVNGUEFXdUpDYmRuejkvTHJlNzB0SzBhVk9SV2RIcTFMTmp4NDZrcENTdGxjUEN3cFJQQnc4ZXJNeXNSRVJFeUI5S3l0eUpucDdlNHNXTHUzWHI1dTd1WHFkT0haRTFFZS9jdkxHMnZEZkowNmRQdmIyOUR4dzRVTE5telMxYnRvaEloRkx0MnJWcjE2NDlkKzdjdlh2M2FpMFNyL1BDaFF2bHlrbXk5dTNiNXgzOFVNZU9IY3ViQm5qMjdGbkRoZzN6cmh3UkVSRVJFU0UvclZDaFFsUlUxS2Vmdk1qQmZQdnR0MlBHakJFakZ5NWNrRE1ybFNwVkVpM1BKRW42OWRkZlUxTlRaOHlZSVQ0Uzc5eTU0Ky92THpZUjVVUG16WnNuL29JTkd6YnMyclZySVY4RVkyUGpSWXNXOWUzYk56NCtmdWpRb2ZLSG5vdUx5NkZEaHhZdVhOaXFWYXU4R1N3VEU1TjU4K1pKa25UcjFpM2xlSHA2dW1neEp0eStmVnVTcE5qWTJGZXZYc21ERGc0TzRybys1YTU3K2ZMbDNidDNwMCtmTHRZUENBZ1EyVk54U3Nwdm56VnIxcXhaczBZOEZ1VnFaRVpHUnF0V3Jjck96azVOVGMwM2F5VjZnVjI4ZU5IUHo2OVVxVkx5cWQ2NGNTTTJObmJpeElseTc1NnFWYXZHeDhlTGxrQnliNkJidDI3SlgwYTFhdFY2K3ZScDVjcVZkZnd0T25Ub3NIejVjajgvdjE2OWVwbVptYjE3OTI3VHBrMFdGaFlmRjVBRkFBaGtWZ0FBQUFBQUFBRDhtOVN0VzNmdTNMbVptWm5YcmwxNytmSmxjbkp5UWFHS2orNEVVYVpNbVg3OStuM29WdnI2K3RiVzFtSW1ULzQ1L3VuVHAxVXFsZnowN3QyN2NYRnhZcEs3SVAzNzkxZisvbDVNaDIvWXNHSG56cDBhamNiQndTRTZPcnFnZGtpU0pBMGRPblRvMEtIaXNhZW41N2x6NThSTXJmZ1Z1NGVIaDJpVnNubno1dkR3OE4yN2Q0czF0VnF1eU9UMkIzbjk5ZGRmQ1FrSmI5KytWYzZWNnV2cmI5NjgrZW5UcDNaMmRnOGZQbnozN3AydHJXMWlZcUt5VjFGbVptWjJkclp5eE1qSXFLQXVTTElmZi94eC9mcjFxMWV2YnQyNnRhR2g0YkpseXl3c0xIcjM3cTE3cXcveTJRdWZGTm14S2xTbzBMQmh3NUVqUjVxYm0rZGRhbXBxS2hkN3FGcTFxcmdiVTFOVEl5TWpiVzF0NVFuYUF3Y092SDc5V3NkUmJHeHNDcXE3RXhNVHMzdjM3dG16WjR2dU0vbWVRMmhvcU5ibVdWbFo2ZW5wQmdZR1hicDAwWDJCcHFhbWUvYnNXYlJvMGRHalIrVkNHbTV1YnQyNmRRc1BEN2UxdFMxb1EwOVBUOUdyNkpkZmZ2bVVhNWNrYWZIaXhma21NRmFzV0xGaHd3WlJtcWhEaHc2NmR6SjU4dVJ5NWNxNXVibnA2ZW1GaG9iS0RiTWtTZHE0Y2VQR2pSczNiOTZzTEF5ajlVNFBDQWlRbHlZbUppcGZOM056ODBXTEZnMFpNc1RaMlhuMzd0M0ZpeGNYVVRBZG54WEM3ZHUzZS9Ub29WS3Bac3lZTVhqd1lLMFBIeVZiVzF1dGtpZVNKRDE4K0RBdUxzN0d4a1owWDFMU2F2bjBjYXBWcXlZbmZnUS9QNzhxVmFyazdSSVZFQkJnYlcydERBaVdLbFhxczV5OHVEZVVYZExFcmtTYXFsYXRXaXFWNnViTm16ZHUzUEQxOWJXeHNaR0xyUHoxMTE5eVVFYjhPZVFDUlNxVnF2Q1pGWEUrOXZiMlo4NmNVVFlQTWpjM0h6dDI3S0pGaTM3OTlkZUMrc0hsZGZUbzBVMmJObWtON3Q2OVcvNDZFQ0V6T2JQeTBYZWQzT1huOWV2WDl2YjJhOWFzRVozcDR1UGpyYTJ0Zi8zMVZ4RWJhdGV1M2NTSkUwV2xsb0NBZ0h5elg4V0tGZFBScGU3Rml4Y0pDUWxhbjM3eDhmRnIxNjd0Mjdkdm1USmxidDY4V2FaTW1YTGx5czJjT2ZQU3BVdGlCWkdBQ1FrSjJiTm5qN3pWNU1tVHRlNjN2R2N5WnN3WWQzZjMrZlBuTDFteVpQSGl4VStlUEprNmRlcEgxNndDQUpCWkFRQUFBQUFBQVBDdlpHaG9xS05VeVgrV1NxVVMwK1NTSlAzMDAwOFZLMWFVbndZRkJjWEZ4ZVd0ZktCa1lXR2hOVEp5NU1nYk4yNDBhTkJneG93WmRldld6YmZBUUdabXBvR0J3WHNMdzFoYVdvcVpTRE16TXowOVBYbFdVclpwMDZhMWE5Y1c0aXIvYjhKdjNicDFZdXBSek9sR1JVVzFiZHMyTWpKeTVzeVpvaVJNa3laTnJLMnQ0K1BqNVExRmI2RDNobFMwR0JvYWVubDVEUjQ4Mk5YVjFkVFVORDA5M2R2YlcwZWs1aU44OWRWWFJSbGIrVnd5TXpNN2RPZ2dabnp2MzcrdjdHYVZrcEppYm02dWpERzFiZHRXVEJ0SFIwZEhSa1pPbURCQkxxb1JIUjJ0Kzg0VW5aaXlzN1B6MXNVNWNlSkV5WklsZi9ycHAzenZRREdiZS8zNjlWR2pSc21EbHk5ZlBucjBhTnUyYmV2WHI2OWNPU2NuWjlPbVRXcTFldHk0Y1hJOUNVTkRRejA5dlgzNzlsV3BVbVhJa0NGcGFXbGJ0bXdSTFd5KytlWWJMeTh2dFZxdE5XZjgrUEZqSHgrZkgzLzhVZlJHc2JPenExR2p4a2RmZTBIUzB0SjI3dHhadm54NUF3T0RKVXVXdEdqUlFzYzkrZmJ0MjZOSGo5YXRXMWU4U2xvbkxLYjVqWXlNOHUwT1V4ak5talhyMTYvZjhlUEhIejE2Vkx0MmJXVUxwTEN3TUdVZklxWEhqeCtucDZjN09Eams1dWFLU2hoYU9uYnNXS0ZDQlVtU2V2ZnVuVGNsdG5mdjNyaTR1RzdkdW4xRXpxOHdhdFdxTlhQbVRQbHBjbkt5bjU5Zm8wYU5sSU1pUkJJUUVHQmpZNk0xTHZ1VWt4ZDFTc3FVS1NPUHZIbnpSbzcwR1JzYjE2aFJJeTR1N3NhTkc3bTV1VjVlWGlxVlNxeldwRWtUK2FQUHc4TWpNREF3TGk1T1J5cEloN2k0dURObnpvZ21YRzNhdEtsUm80WVlIekJnd1AzNzl6K295SWVycTZ1cnE2djg5TlNwVThPR0RWdStmSG5uenAwLzRzUjAzSFU2R0JnWWlHOGZVUWJKM054Yy9tS1MxMm5jdUhHK0paVHl5c2pJeU1uSlVZYTlaczZjS1NybC9QNzc3d01IRGp4NThtVGp4bzFGNEVsZVIvUUdtamx6cHVnTlZIaTlldldLaUlqWXQyOWZpUklsZHV6WVlXdHJPM3o0OEEvYUF3QkFDNWtWQUFBQUFBQUFBUGhiWkdSazNMcDE2OGNmZjVSSHhHVC9oLzRnZTk2OGVZOGVQUklUaW5LUkNTMXhjWEV6WnN5WU9uV3F5QzRveitIY3VYTVBIejRVRTY1WHJsd1I0M2Z2M3RWb05JY1BIOWJhVDRNR0RVYU1HQ0UvdlhUcFVrSFpvSmN2WHdZRkJUVnMyTEJKa3laaVJGeFh2Mzc5UWtKQ2dvS0Nmdi85ZDJ0cmEydHI2NU1uVHlyclNXajFCaElNRFEyYk5XdVc5eWhoWVdIbTV1YWlQWXE5dmYzUW9VUEZwR08zYnQzYXRXdjN2bGZ1djkvVHAwOG5UWnJrNnVwcWIyOGZIUjA5YnR5NFNaTW1qUnMzVGpSVm1UcDE2cHc1YzdwMzc1NTN3K3ZYcjB1U0pNOThpNXRUOURyUkxUUTBWSFQzeUVzNVo2eDA4ZUxGNHNXTDE2dFhUM1FQRWNtRGJkdTIxYWxUWjlteVpWcGhFVTlQejdkdjMwNmVQSG44K1BGYSs5bTFhNWNJdU1qOVZrUXZMVXRMeXo1OStyUm8wVUo1WXRldlgvZng4V25Rb0lGYzlPTFRyejJ2WmN1V0pTY251N201bFMxYmRzcVVLYk5telZxNWNtVkIwYkZUcDA1cE5KcnZ2dnZ1SXc1VVNOT21UWnM2ZFdySmtpVkZDeGk1UzR1Zm4xOUNRb0tPRGFPam82T2pvL05kVks5ZVBaRlorU2NRbjJDMWE5Y3V5b09LRms0Mk5qYnlpR2lqSTE1blNaSmF0R2doN2trWEY1ZTZkZXVLTUpQdU9sVWY1TzNidDdObXpUSTNOL2Z5OHBvd1ljTDA2ZE4zN05naHNpK0dob1p6NTg3OUxFZjVhQVhkZFZvZVBIaHc1TWdSVVJmdHpaczM0dHRIVkIyN2NlT0dlS3BzWXpSMDZGQzVHZERkdTNmTnpNenlCanFGaUlpSVc3ZHVLYis1eEUzcjRPQ3dhZE9tOHVYTHYzanhvbjM3OWc4ZVBMaHo1NDY4VHQ3ZVFFS3RXclh5dGlwTFRrNWV0MjdkN05telJTazFMeSt2TGwyNkJBWUdHaGtaZVh0N2Yxd09DUUFnNDJNVUFBQUFBQUFBQVA0VysvYnRlL2Z1WGZQbXplVVJNWkVwbWhicDZlbVptSmpJbFNSMHNMT3pLeWdOSUV0T1RuNysvUG16WjgrV0xGbHk3OTQ5OGZqRml4ZloyZG1EQmczUzA5TVRiVTBDQWdKRURRQ05ScE9WbFRWdDJqU3QvZGpiMjl2YjI0dkhlL2Z1WGJObVRjV0tGV2ZObXBVM1o1T1ltQmdVRk5Tc1dUT3RiSUd0clcyYk5tMThmSHpTMHRLbVQ1OHU1bkV6TWpMa0ZmTDJCcElreWNySzZzaVJJOHFSN096c0JRc1diTjI2OWVlZmZ4WWpHbzFHcmhYeDh1WExOMi9leUhQRy81dk9uRGt6WmNxVXpNeE1FeE9UaElRRUZ4Y1hNek16dVQyTmpZMU44ZUxGeFZSM216WnRsQnRtWjJlSGhJVFVybDFiV1RvaUxTMU56bTBZR2hxYW1Kam9LTnV6ZVBGaVVSZmg1TW1UNjlhdFc3ZHVuZWpERWhvYXVuLy9mamxURWhJU0VoWVdsbmZ6NE9EZ0Z5OWVwS1NrakI4L3ZrMmJOZzRPRHBVcVZWS3IxWXNXTFFvS0NtclRwczJZTVdQeWJxVlZrVVVtVWszKy92NG1KaWJLQWhMNSt2UnJsd1VHQmdZR0J0YXRXM2ZBZ0FFR0JnYVJrWkVSRVJGejU4NmRPM2V1M0l4SjZmang0enI2Y0gwV3lob3RiOSsrbFM4cUpDU2tvSlprVjY1Y0dUUm9rSXVMeTVBaFEvSmRvVENmVVlYMDVzMmJ3TURBOHVYTGYxQmJIS1g5Ky9lTDJoNmY2NVFLNDh5Wk0xWldWc29jdzgyYk4wWGxJZkZVZkR6V3IxOS85T2pSWWlRMk5uYkdqQm5LcmpwYTB0TFNDcDlvbVRObnp0MjdkNWN0Vy9iZGQ5OE5IejdjMTlkM3c0WU5UazVPbjN4bG4wZStkOTJGQ3hkMjd0d3B2b2FlUFhzbVBqUWtTV3JkdXJXWm1kbmp4NCtWM3o1Nzl1d1JmMW1OUmlOM2RKSXZNQ3NyeTlIUjhkMjdkOHVXTFpNamtrbzNiOTY4YytmT3hJa1R0Y2Fkbkp4Njl1ejU4ODgvbHk1ZHVrMmJOa0ZCUWF0V3JaS1g1dHNiU0pLa1diTm05ZXJWU3pseTllcFZKeWVuZCsvZWljeUtKRW1QSGowUzM2UjZlbnEzYjkrdVdiUG1KN3grQUFBeUt3QUFBQUFBQUFEd04waE5UZDI0Y1dPWk1tV1VVOVRpaDkwaWFWRzZkR2xseDV4UGRQZnVYVW1TcWxhdGV1VElFWDE5L1lZTkczN3h4UmNuVHB4NDlPaVJuNTlmbVRKbEhqeDRJTXBDaVBZb0sxZXVEQW9La2h2MDFLbFRKKzgrdTNidCt1REJBeDhmbnl0WHJxeFpzNlp5NWNxRlBKblpzMmVMSWlndFdyU1FKRW1yRGRCN2V3TWxKeWVMTGtVWkdSbjkrL2Z2MjdldktDamk2dXA2L3Z4NU96czdZMlBqRXlkTzlPclZhL0hpeFEwYU5QakFsK3EvZ1Nqek1HellNR3RyYXg4Zm4rTEZpL2Z1M1Rzcks4dlgxN2Q2OWVwaW5mTGx5NjlidDI3UW9FSE96czcrL3Y3S2VqbEJRVUdQSGoyYU0yZU9QUEwyN2R2czdHeTVNWWVibTV1Ym01dU9FN0N4c1JHMUxoNDllaVRhS29rSXlPblRwL1gwOUVRYkRqRnpuKy9tNDhhTjY5V3JWMlJrNU1HREJ4Y3NXREIvL3Z5YU5Xdm01dWJldW5XclU2ZE8zdDdlK1dZK2RKZzVjK2F6WjgvOC9mMGRIUjFGb1l1Q2ZQcTFpK0lRNjlhdDgvSHhzYkt5V3JObWpXanJzM0Rod2djUEhnUUhCejk2OUdqUm9rWEtUSXpZSkRvNnVtTEZpdm0rMS80T3IxNjlVZ1p4Q2xwTkxOTFgxLy9RK2s4ZjRjS0ZDOHVYTDFlMmlQb2cxNjlmLy8zMzMydlhycTBzZWZKM1MwcEtTa3hNN05xMWEycHFxcWVuWjVreVpkTFQwME5DUXFwVnExYStmUG5jM055bFM1ZjYrdnBLa3BTUWtIRGp4ZzF4K3lVbEphblZhcTE3UUVoSlNmSDI5aFo1c3NLY3dNcVZLOFBEdzl1MWErZm82Q2hKMHNTSkU0OGNPYkp1M2JydnZ2dXVLRitIUXBMdnVveU1qQmN2WGxTdVhMbHg0OGFsUzVlZU4yL2VMNy84NHVqb1dMSmtTVmRYMXpwMTZ1emR1MWZrVVd4dGJlVUdQVDQrUGtGQlFWcjcxTmZYMzdCaHc5aXhZMFZ2T0dVOUZkMisvUExMbjM3NmFkZXVYZTNidHpjMk5oNDJiTml3WWNQa3BZWHBEWlNjbkp5VGs5Ty9mMzhMQ3d1NUMxNXdjTENucDJkMmR2YkFnUU5EUWtJbVRwdzRjdVRJU1pNbWZWeC9NUUFBbVJVQUFBQUFBQUFBK1B5eXM3TmRYVjBmUEhqZzRlR2g3QnB3N2RvMWMzUHp2TlZCUkphbE1QMEZqSXlNVkNyVjgrZlB0Y2JQblRzbm1ocklaVFlrU1hyNDhPR0xGeS9LbHkvLzNyTXRhSkdUazFQVnFsVm56Wm9WR3h2YnIxOC81U0tSTEJHL05kY1NGaGFXbloydHI2L2Z0Mi9mRVNORzlPelpNMityQlIwaUl5UEY3OWU5dmIyN2R1MmFtNXNiRmhibTVlV1ZrcExTdlh0M0R3OFBsVXIxeXkrLzdOcTFxMi9mdnYzNjlac3dZWUtscFdYaDkvOXZsNUtTSXJJZ25UdDNuajkvZm1wcTZxQkJnNTQ5ZTdacTFhcUdEUnNxMS96cXE2OFdMMTRzK3V6czNMbFRwSTdPblR2bjVlVlZ0V3BWWmMrZ1AvNzRRNUlrVVRwRmk3ZzVQelJFOGw1V1ZsYjkrL2QzZEhUY3NXT0hqNCtQYUw4aVVpK3paOC8rN3J2dldyUm9vYXpmb0p1b0pIVHYzajI1YTR3b3lhTjEycC9sMnBPU2tqdzhQTTZkTzFleFlrVmZYMTg1eTJWcWF1cm41K2ZrNUJRYkcrdm82RGh1M0xoKy9mckowOWh4Y1hFdlhyem8zNysvbUtkWFZoNFNST093akl3TXJmNWZLcFZLanA0TUdUSkVMZ0FqdDAzSjErUEhqNU9Ta214dGJkLzN5a21pVjR2dXVqTHA2ZWtGbFdrUm0yZG1aaGJVdHN6SXlFaitaTHQwNlpJa1NULzg4TU43enlxdmxKUVVGeGVYbkp5Y3ZPVTBkUHZFa3c4SUNKQWs2YWVmZmpJek00dU9qazVKU1pFa3FWcTFhb3NYTDM3NTh1WHMyYk9QSFR2V3ZIbnowZi9mcjcvK1dyZHUzYmk0T0FzTGk0b1ZLOHE3RW4rdjBORFFGU3RXcEtTa1RKNDh1VEFudjJiTm12WHIxOWVyVjgvVDAxT01HQnNiZTNwNnhzYkc1cTN0SWFxL3lIVktQcGVQdSt1YU4yOHUxeGg3L2ZyMXZIbnpyS3lzM2xzWnE2QXZvMnJWcXUzWXNjUEp5V24zN3QwOWUvWTBOemRYTG4zNThtVytIMURQbnorUGlZblIxOWMvZE9qUTRNR0RodzhmM3JKbHk4Si9sS1dtcHA0NWMwYVNwSysvL25ybHlwVVdGaFpQbmp4WnNHREJrU05ITEN3c2ZIeDhHamR1M0xsejU0a1RKL3I2K2g0N2RzelYxZlZ2cmFJRUFQL0Z5S3dBQUFBQUFBQUF3T2VVbkp6czdPeDg5dXpadG0zYjl1N2RlL1RvMFJZV0ZpWW1KbmZ1M0RsMzdwemNGT1Bldlh2Ky92NW1abVlHQmdZblRwd29hTlpjaTc2Ky9sZGZmUlVmSHo5bzBLQWFOV3FJd1Z1M2JwMC9mNzVtelpyVzF0WWZkS3JSMGRFSkNRbjM3OThYZFYveVhhZExseTdObWpVVEJRT1dMMTkrNDhZTlkyTmpQVDA5VVNpbFdyVnFXdXNIQmdiNitQZzRPanBPbmp6WjNkM2R4OGZIeDhlbmF0V3E5ZXJWczdDd01ETXpLMTI2ZE4rK2ZkZXZYeStLVDJSblo0c3BmSE56ODNIanhrbVMxS3BWcStEZzROV3JWemRvME9EMDZkTXJWNjZNajQvWDE5ZDNjM01iT25Tb09JcW5wMmV6WnMzbXo1Ky9mZnYyUFh2MmRPL2VmZURBZ2ZJTDh0L04zTnk4UzVjdXBVcVZjbloyZnZyMDZlREJnKy9mdjc5a3lSSlIyMFpMaHc0ZEprK2V2R3JWcXJGanh3WUZCUjA3ZG16dTNMbWk0azVrWk9TeFk4ZEtseTZkbTV0NytQRGhZc1dLZmZ2dHQySXJmMy8vcDArZmxpaFI0dlhyMStIaDRjV0tGWHR2OGlsZjZlbnBXc0dtNU9Ua1I0OGVKU1VsSlNRa1hMcDA2ZXJWcXprNU9lWExseDg0Y0dEYnRtMVBuVG9WRVJHeGQrL2VzTEF3UTBQRGI3NzVwazJiTm0zYnRyV3lzbnJ2c1l5TWpBd01ERWFNR0ZHeVpFbDlmWDB4MmF4OFI0U0ZoWDNpdGQrNmRjdlgxM2Z2M3IzWjJkbHQyN1pkc0dDQjF0eTVtWm5aNXMyYlY2NWMrZHR2djNsNWVXM2N1TEZYcjE2ZE9uV3FXN2R1UkVTRWFJd2lTZEx1M2J2ZDNkM3p2WXJodzRkcmpWU29VQ0VxS2tvOGJ0bXlwUnpQU2tsSk9YandvTHphM3IxN3o1NDlhMlJrVkt4WU1iVmFmZXpZc2F5c0xBY0hoM3lQY3ViTW1hMWJ0NXFhbXBxYW1sNjRjRUdTSk4ycHNrNmRPajErL0ZqSENnc1hMbHk0Y0dHK2k1WXZYOTY1YzJmeCtPTEZpMlhMbHYySTJrZ3ZYNzRjUFhyMDdkdTNPM2Z1bk85OXJzT25uTHlMaTB0SVNFaTlldlZFeDdTVEowK21wNmVyVktyaXhZc25KQ1E0T2pxK2V2VnErUERoVTZkTzFkZlg5L2Iybmo1OWV2ZnUzYi80NG90SGp4N0pWeTNjdUhGRGRQbXBXYlBtK3ZYcmxYV1BDcEtTa3JKbHl4WnJhK3ZObXpmTGRZQWtTV3JjdUxGY3lzamYzLy8zMzM4M05UWFYwOU1UaGJ0MDczbmJ0bTBpaVNVVG4vK1JrWkgzN3QxVGpyZHMyVkorOEZudU9oMHlNakpXcjE1dGFHaTRmLy8rZ3I2SnpNM05mL3Z0dC9UMGRITno4enQzN25oNGVKUXNXZExBd09EWnMyZHhjWEcxYXRYU1d2K3Z2LzRhTldwVWFtcHFTRWhJWEZ6YzZ0V3J4NHdaVTd4NDhYcjE2bFdyVnExa3laS21wcWFqUm8xS1NVa1JYMGJpbTBpajBXUm1admJvMGFOZXZYb2xTNVpzMmJLbFNxWHk4dko2OCtiTnFsV3JObS9lckZhcmJXeHMxcTVkVzZGQ0JVbVNHalpzdUcvZnZwOS8vams2T25yOCtQSDE2OWNmT0hCZ3AwNmRQbU5ITFFENFgwQm1CUUFBQUFBQUFBQStweU5IanB3OWU5YkJ3Y0hiMjF1bFVtVmtaRVJGUmFXbnA1dWFtbmJzMkhIbXpKbGl0WklsU3dZR0JzcGJWYTVjV1RUQmVhOUZpeFl0V0xEZ3p6Ly92SHIxcWhneE1URnAzYnIxenovLy9LR24rdmp4NHhVclZxaFVLbnQ3KzFhdFdoVzBtdHpoSWljbjUvang0K0tuOWhZV0ZnTUdETkNhUHo1ejVveUhoMGZUcGswOVBUMk5qWTBEQWdLdVg3OGVFUkZ4K2ZMbHk1Y3ZwNmFtcHFlbjUrYm01dnRqZmJsOHdwZGZmaGtaR1dsa1pIVGt5SkVKRXlhSUZJdWJtNXRXSktWTGx5N05temYzOXZiZXUzZnY5dTNiVzdSbzhUK1NXUkV6MzZMeXdmejU4Ky9mdjc5bzBhSXVYYm9VdFBMNDhlTnYzNzRkSGg0ZUdSbTVhZE1tbFVxMWR1M2ErdlhydjN6NU1pNHVUcTFXWjJWbFZhcFV5ZDNkWFg0Qjc5MjdwN3c1bloyZFA2aHh6Tm16WjRPQ2dvb1ZLM2I4K0hGemMzTzVUTWl5WmN2ay9ocDZlbnAxNnRRWlBIaHcyN1p0R3pac0tISXQxYXBWNjkrLy80c1hMdzRlUEJnZUhuNzgrUEhqeDQvWHFsV3JNSmtWU1pMS2xTdDMrdlJwVWFyQjB0SnkzTGh4SW1vZ1NkSzdkKy9XcjEvL0tkYytlZkprTVZ0ZnZYcjFxVk9uaWg1YmVlbnI2N3U2dW9vT1I2ZFBuOTY0Y2VPOWUvZEVTc2JJeUtoWnMyYVNKTm5hMmpvNU9SWHl4VlNXcGhnNWNxU2RuWjE0bkppWXFFd1BaR1JraElhR3lrK05qSXo2OWVzM2N1VElmUGRwYUdoNDVNZ1I4ZGpFeE1UUjBiR2d5eEZHakJpaEZYUW9QTGtYa2thanVYTGxTbzhlUFhUWGRNa3JLU2xwK1BEaHo1NDlhOXEwYVVIaEVoMCs1ZVNiTjI4ZUhoN3U1ZVVsbnVycjY4dC9qdHExYS8vMDAwK3RXN2VXNHlNZE8zYXNYTG15ajQvUDFhdFg2OVdycDZ3SDgralJvOHVYTHhjclZtejA2TkhqeDQ4dlpLREIzTnpjMjl0YnBQMTBySFBseWhYeGlWcStmUG5SbzBlTFhGUkJSRzhzclVFVEV4UHhYbE1PeWdmOVhIZWREa1pHUnI2K3Zzbkp5ZWJtNXM3T3pqcFdFNFdMeXBVcmQrN2NPZkZPTnpRMHRMR3hVWGI3RWlaUG5uejc5dTJWSzFmYTJOalkyTmowNnRYcjk5OS9QM3YyN0xWcjE0NGRPNWFXbHFiUmFQTDlKaXBldkxnNEJ6MDl2VVdMRnVucDZhbFVxbUhEaHYzNTU1L201dWJUcGszcjE2K2ZzbGlMcGFYbHhvMGJJeUlpdkwyOXIxNjlHaFFVcEJWWEFnQzhsNTd1UWw0QUFBQUFBQUFBQUptenMzTkVSTVN1WGJ2cTE2K3ZZN1hJeU1qdnYvLyt2VDBJL3ZqamorenM3TnpjM0JJbFNsU3RXdFhBd0VDNTFOWFZkZi8rL2FkUG45WXhZYW1icDZmbnVYUG45dTdkSzBuUzNidDMyN2R2djJiTkd1WGt0Q2h6b25YY1Q1R2RuYjErL2ZyUm8wY1hjbEkyOS84VDFUanlUbVo3ZTN2YjI5dnIvdUgrelpzM3IxeTUwck5uejA4NzkzK2xOMi9lWExodzRiMkZEVEl5TXE1ZHU5YXdZY043OSs2OWZmdld4c1pHOS9vdlhyeDQvUGh4Ym02dW5wNWVwVXFWbEsyWGR1N2M2ZTd1dm4vL2Zya0xUMTZKaVlrVEprelFhRFNsU3BVYVAzNTgrL2J0eFhoeWN2SzZkZXRxMUtoUm8wWU5XMXZiOXpZS2VmVG8wWlVyVnpwMjdLZzE3dS92NytYbEZSc2JLNmVwQ3VNVHIvM01zSWdmdkFBQUJLUkpSRUZVbVRNclZxd1FSUlFLMlY0a1BqNCtLaXBxd29RSmhvYUdDUWtKZi83NVo0OGVQUXAvd2txcHFhbkp5Y2xmZlBHRjNHd29yNXljSExWYXJWYXJjM056TFN3czNoc055YzNOemNuSitleGRud3B5K2ZMbDNyMTcrL241eVMxakNpa3pNMU5VVWZMdzhDam84dFZxZFlNR0RicDA2YkowNmRMUGRMNy81OTI3ZDZhbXBwKytuNjFidDlhcVZVdUVsdkx5OVBUY3NtWEw4ZVBIUDY2Z2tXNjNidDNxMUttVHU3djd3SUVEUDJqRHozWFh2WDc5MnQ3ZVh2NzJjWFYxdlhuenB2aGlrbWswR3BWSzlSbnZ4dWpvYUZOVFV6bTE5bDdLTDZPOHA1R1FrTEJ6NTg1Smt5WnBsVlpTeXN6TTNMVnIxM2ZmZmZkMy9CRUI0TDhibVJVQUFBQUFBQUFBK08rVWxaV1ZrNU5Ea3dJQS8ycHF0ZnFES3YzZ24wYXRWaHNhR2lyYmhBRUFJQ096QWdBQUFBQUFBQUFBQUFBQWdLSkdwQkVBQUFBQUFBQUFBQUFBQUFCRmpjd0tBQUFBQUFBQUFBQUFBQUFBaWhxWkZRQUFBQUFBQUFBQUFBQUFBQlExTWlzQUFBQUFBQUFBQUFBQUFBQW9hbVJXQUFBQUFBQUFBQUFBQUFBQVVOVElyQUFBQUFBQUFBQUFBQUFBQUtDb2tWa0JBQUFBQUFBQUFBQUFBQUJBVVNPekFnQUFBQUFBQUFBQUFBQUFnS0pHWmdVQUFBQUFBQUFBQUFBQUFBQkZqY3dLQUFBQUFBQUFBQUFBQUFBQWlocVpGUUFBQUFBQUFBQUFBQUFBQUJRMU1pc0FBQUFBQUFBQUFBQUFBQUFvYW1SV0FBQUFBQUFBQUFBQUFBQUFVTlRJckFBQUFBQUFBQUFBQUFBQUFLQ29rVmtCQUFBQUFBQUFBQUFBQUFCQVVTT3pBZ0FBQUFBQUFBQUFBQUFBZ0tKR1pnVUFBQUFBQUFBQUFBQUFBQUJGamN3S0FBQUFBQUFBQUFBQUFBQUFpaHFaRlFBQUFBQUFBQUFBQUFBQUFCUTFNaXNBQUFBQUFBQUFBQUFBQUFBb2FtUldBQUFBQUFBQUFBQUFBQUFBVU5USXJBQUFBQUFBQUFBQUFBQUFBS0Nva1ZrQkFBQUFBQUFBQUFBQUFBQkFVU096QWdBQUFBQUFBQUFBQUFBQWdLSkdaZ1VBQUFBQUFBQUFBQUFBQUFCRmpjd0tBQUFBQUFBQUFBQUFBQUFBaWhxWkZRQUFBQUFBQUFBQUFBQUFBQlExTWlzQUFBQUFBQUFBQUFBQUFBQW9hbVJXQUFBQUFBQUFBQUFBQUFBQVVOVElyQUFBQUFBQUFBQUFBQUFBQUtDb2tWa0JBQUFBQUFBQUFBQUFBQUJBVVNPekFnQUFBQUFBQUFBQUFBQUFnS0pHWmdVQUFBQUFBQUFBQUFBQUFBQkZqY3dLQUFBQUFBQUFBQUFBQUFBQWlocVpGUUFBQUFBQUFBQUFBQUFBQUJRMU1pc0FBQUFBQUFBQUFBQUFBQUFvYW1SV0FBQUFBQUFBQUFBQUFBQUFVTlRJckFBQUFBQUFBQUFBQUFBQUFLQ29rVmtCQUFBQUFBQUFBQUFBQUFCQVVTT3pBZ0FBQUFBQUFBQUFBQUFBZ0tKR1pnVUFBQUFBQUFBQUFBQUFBQUJGamN3S0FBQUFBQUFBQUFBQUFBQUFpaHFaRlFBQUFBQUFBQUFBQUFBQUFCUTFNaXNBQUFBQUFBQUFBQUFBQUFBb2FtUldBQUFBQUFBQUFBQUFBQUFBVU5USXJBQUFBQUFBQUFBQUFBQUFBS0Nva1ZrQkFBQUFBQUFBQUFBQUFBQkFVU096QWdBQUFBQUFBQUFBQUFBQWdLSkdaZ1VBQUFBQUFBQUFBQUFBQUFCRmpjd0tBQUFBQUFBQUFBQUFBQUFBaWhxWkZRQUFBQUFBQUFBQUFBQUFBQlExTWlzQUFBQUFBQUFBQUFBQUFBQW9hbVJXQUFBQUFBQUFBQUFBQUFBQVVOVElyQUFBQUFBQUFBQUFBQUFBQUtDby9UODdyK0xINHVIZXJRQUFBQUJKUlU1RXJrSmdnZz09IiwKCSJUaGVtZSIgOiAiIiwKCSJUeXBlIiA6ICJtaW5kIiwKCSJVc2VySWQiIDogIjM4Nzk4ODAyOCIsCgkiVmVyc2lvbiIgOiAiMzY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</vt:lpstr>
      <vt:lpstr>Avenir Next Regular</vt:lpstr>
      <vt:lpstr>Alibaba PuHuiTi 2 75 SemiBold</vt:lpstr>
      <vt:lpstr>Thonburi</vt:lpstr>
      <vt:lpstr>Alibaba PuHuiTi 2 55 Regular</vt:lpstr>
      <vt:lpstr>Helvetica Neue</vt:lpstr>
      <vt:lpstr>Alibaba PuHuiTi 2 85 Bold</vt:lpstr>
      <vt:lpstr>Alibaba PuHuiTi 2 65 Medium</vt:lpstr>
      <vt:lpstr>MiSans</vt:lpstr>
      <vt:lpstr>Wingdings</vt:lpstr>
      <vt:lpstr>宋体</vt:lpstr>
      <vt:lpstr>Arial Unicode MS</vt:lpstr>
      <vt:lpstr>汉仪书宋二KW</vt:lpstr>
      <vt:lpstr>quote-cjk-patch</vt:lpstr>
      <vt:lpstr>Times New Roman</vt:lpstr>
      <vt:lpstr>PingFang SC Semibold</vt:lpstr>
      <vt:lpstr>苹方-简</vt:lpstr>
      <vt:lpstr>Alibaba PuHuiTi 2 65 Medium</vt:lpstr>
      <vt:lpstr>Alibaba PuHuiTi 2 75 SemiBold</vt:lpstr>
      <vt:lpstr>Alibaba PuHuiTi 2 85 Bold</vt:lpstr>
      <vt:lpstr>Avenir Next Regular</vt:lpstr>
      <vt:lpstr>Helvetica Neue</vt:lpstr>
      <vt:lpstr>MiSans</vt:lpstr>
      <vt:lpstr>Times New Roman</vt:lpstr>
      <vt:lpstr>quote-cjk-patch</vt:lpstr>
      <vt:lpstr>微软雅黑</vt:lpstr>
      <vt:lpstr>23_ClassicWhite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郭语言</dc:creator>
  <cp:lastModifiedBy>hoey</cp:lastModifiedBy>
  <cp:revision>435</cp:revision>
  <dcterms:created xsi:type="dcterms:W3CDTF">2025-10-22T06:18:54Z</dcterms:created>
  <dcterms:modified xsi:type="dcterms:W3CDTF">2025-10-22T06:18:54Z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0E5FFEB67C3E4350979738900A86DDED_13</vt:lpwstr>
  </property>
  <property fmtid="{D5CDD505-2E9C-101B-9397-08002B2CF9AE}" pid="3" name="KSOProductBuildVer">
    <vt:lpwstr>2052-12.1.21861.21861</vt:lpwstr>
  </property>
</Properties>
</file>