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72" r:id="rId2"/>
    <p:sldId id="273" r:id="rId3"/>
    <p:sldId id="274" r:id="rId4"/>
    <p:sldId id="275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/>
    <p:restoredTop sz="93310"/>
  </p:normalViewPr>
  <p:slideViewPr>
    <p:cSldViewPr snapToGrid="0" snapToObjects="1">
      <p:cViewPr varScale="1">
        <p:scale>
          <a:sx n="74" d="100"/>
          <a:sy n="74" d="100"/>
        </p:scale>
        <p:origin x="90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3558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1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55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23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70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26207" y="31920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Principal Component Classifier (supervised learning)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9" y="1434286"/>
            <a:ext cx="5418878" cy="4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26207" y="5754223"/>
            <a:ext cx="7744200" cy="11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980000"/>
                </a:solidFill>
              </a:rPr>
              <a:t>Ref.: A Novel Anomaly Detection Scheme Based on Principal Component Classifier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980000"/>
                </a:solidFill>
              </a:rPr>
              <a:t>NRL Release Number 03-1221.1-2312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980000"/>
                </a:solidFill>
              </a:rPr>
              <a:t>Authors: Mei-Ling Shyu, Shu-Ching Chen, Kanoksri Sarinnapakorn, and LiWu Chang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816075" y="1971350"/>
            <a:ext cx="878100" cy="1623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993825" y="2401975"/>
            <a:ext cx="1805700" cy="122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1905000" y="1971350"/>
            <a:ext cx="7785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PCA2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731275" y="1871950"/>
            <a:ext cx="1507500" cy="62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85250" y="2152458"/>
            <a:ext cx="637272" cy="11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X2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6028" y="1821485"/>
            <a:ext cx="280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Classified as “abnormal” if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00" y="2177633"/>
            <a:ext cx="2019392" cy="106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318" y="3524501"/>
            <a:ext cx="2367399" cy="980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9238" y="305001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0238" y="467572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8780" y="4685148"/>
            <a:ext cx="234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classified as “normal”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984907"/>
            <a:ext cx="3999900" cy="28431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u="sng" dirty="0"/>
              <a:t>Unshuffled Train and Test data: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Performance on original features: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dirty="0"/>
              <a:t>Accuracy:		</a:t>
            </a:r>
            <a:r>
              <a:rPr lang="en" sz="1600" b="1" dirty="0">
                <a:solidFill>
                  <a:srgbClr val="980000"/>
                </a:solidFill>
              </a:rPr>
              <a:t>80%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dirty="0"/>
              <a:t>True positive rate:	92%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n" sz="1600" dirty="0"/>
              <a:t>False positive rate: 	29%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221407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Principal Component Classifier Results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690820" y="3828081"/>
            <a:ext cx="3999900" cy="4555200"/>
          </a:xfrm>
        </p:spPr>
        <p:txBody>
          <a:bodyPr/>
          <a:lstStyle/>
          <a:p>
            <a:r>
              <a:rPr lang="en-US" dirty="0"/>
              <a:t>Performance after adding predicted probabilities from logistic regression:	</a:t>
            </a:r>
          </a:p>
          <a:p>
            <a:r>
              <a:rPr lang="en-US" dirty="0"/>
              <a:t>Accuracy: 	</a:t>
            </a:r>
            <a:r>
              <a:rPr lang="en-US" dirty="0">
                <a:solidFill>
                  <a:srgbClr val="FF0000"/>
                </a:solidFill>
              </a:rPr>
              <a:t>83%</a:t>
            </a:r>
          </a:p>
          <a:p>
            <a:r>
              <a:rPr lang="en-US" dirty="0"/>
              <a:t>True positive rate:	92%</a:t>
            </a:r>
          </a:p>
          <a:p>
            <a:r>
              <a:rPr lang="en-US" dirty="0"/>
              <a:t>False positive rate: 	</a:t>
            </a:r>
            <a:r>
              <a:rPr lang="en-US" dirty="0">
                <a:solidFill>
                  <a:srgbClr val="FF0000"/>
                </a:solidFill>
              </a:rPr>
              <a:t>13%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699" y="-14815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Model Comparison</a:t>
            </a:r>
          </a:p>
        </p:txBody>
      </p:sp>
      <p:pic>
        <p:nvPicPr>
          <p:cNvPr id="235" name="Shape 235" descr="Models_Compa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08832"/>
            <a:ext cx="6442357" cy="523846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6754057" y="5561028"/>
            <a:ext cx="2267100" cy="49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 u="sng"/>
              <a:t>Note:</a:t>
            </a:r>
          </a:p>
          <a:p>
            <a:pPr lvl="0">
              <a:spcBef>
                <a:spcPts val="0"/>
              </a:spcBef>
              <a:buNone/>
            </a:pPr>
            <a:r>
              <a:rPr lang="en" sz="800" dirty="0"/>
              <a:t>TPR: True Positive Rate (higher is better)</a:t>
            </a:r>
          </a:p>
          <a:p>
            <a:pPr lvl="0">
              <a:spcBef>
                <a:spcPts val="0"/>
              </a:spcBef>
              <a:buNone/>
            </a:pPr>
            <a:r>
              <a:rPr lang="en" sz="800" dirty="0"/>
              <a:t>FPR: False </a:t>
            </a:r>
            <a:r>
              <a:rPr lang="en" sz="800" dirty="0">
                <a:solidFill>
                  <a:schemeClr val="dk1"/>
                </a:solidFill>
              </a:rPr>
              <a:t>Positive Rate (lower is better)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4294967295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After shuffling training and test datasets, all models perform dramatically better, especially random forest. However, this approach is flawed as new, unknown attacks are routinely encountered in real-world scenarios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endParaRPr lang="en-US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Basic PCC and naive Bayes models outperform others used in this analysis, especially when new attack patterns are not present in the training dataset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endParaRPr lang="e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Further development of PCC and naive Bayes models could lead to even better model performance for anomaly detection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181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simple-light-2</vt:lpstr>
      <vt:lpstr>Principal Component Classifier (supervised learning)</vt:lpstr>
      <vt:lpstr>Principal Component Classifier Results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Network Intrusion Detection</dc:title>
  <cp:lastModifiedBy>Joseph Wang</cp:lastModifiedBy>
  <cp:revision>8</cp:revision>
  <dcterms:modified xsi:type="dcterms:W3CDTF">2016-06-29T14:48:27Z</dcterms:modified>
</cp:coreProperties>
</file>