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0" r:id="rId9"/>
    <p:sldId id="269" r:id="rId10"/>
    <p:sldId id="271" r:id="rId11"/>
    <p:sldId id="258" r:id="rId12"/>
    <p:sldId id="267" r:id="rId13"/>
    <p:sldId id="268" r:id="rId14"/>
    <p:sldId id="259" r:id="rId15"/>
    <p:sldId id="26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02.08.2017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 smtClean="0"/>
              <a:t>Überschrift (Calibri 40pt)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 smtClean="0"/>
              <a:t>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 smtClean="0"/>
              <a:t>Bildtitel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Erste Ebene (Calibri 32pt)</a:t>
            </a:r>
          </a:p>
          <a:p>
            <a:pPr lvl="1"/>
            <a:r>
              <a:rPr lang="de-AT" dirty="0" smtClean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Stefan Moder &amp; Christian Hofer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Swift on Linux</a:t>
            </a:r>
            <a:endParaRPr lang="de-AT" dirty="0"/>
          </a:p>
        </p:txBody>
      </p:sp>
      <p:sp>
        <p:nvSpPr>
          <p:cNvPr id="4" name="Inhaltsplatzhalter 16"/>
          <p:cNvSpPr txBox="1">
            <a:spLocks/>
          </p:cNvSpPr>
          <p:nvPr/>
        </p:nvSpPr>
        <p:spPr>
          <a:xfrm>
            <a:off x="347255" y="3079999"/>
            <a:ext cx="8431619" cy="6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 baseline="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Betreuer: DI Johannes Feiner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Anwendungsentwicklung</a:t>
            </a:r>
          </a:p>
          <a:p>
            <a:r>
              <a:rPr lang="de-DE" dirty="0" smtClean="0"/>
              <a:t>REST-Service Entwicklung</a:t>
            </a:r>
          </a:p>
          <a:p>
            <a:r>
              <a:rPr lang="de-DE" dirty="0" smtClean="0"/>
              <a:t>Nur eine Sprache notwendig</a:t>
            </a:r>
          </a:p>
          <a:p>
            <a:r>
              <a:rPr lang="de-DE" dirty="0" smtClean="0"/>
              <a:t>Objektorientiert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Perfect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28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 - Struktur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29318" y="1956378"/>
            <a:ext cx="373852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err="1" smtClean="0">
                <a:latin typeface="Arial Unicode MS" panose="020B0604020202020204" pitchFamily="34" charset="-128"/>
              </a:rPr>
              <a:t>SwiftServer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 smtClean="0">
                <a:latin typeface="Arial Unicode MS" panose="020B0604020202020204" pitchFamily="34" charset="-128"/>
              </a:rPr>
              <a:t>└─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Sources</a:t>
            </a:r>
            <a:endParaRPr lang="de-DE" altLang="de-DE" sz="2400" dirty="0"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>
                <a:latin typeface="Arial Unicode MS" panose="020B0604020202020204" pitchFamily="34" charset="-128"/>
              </a:rPr>
              <a:t> 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     └</a:t>
            </a:r>
            <a:r>
              <a:rPr lang="de-DE" altLang="de-DE" sz="2400" dirty="0">
                <a:latin typeface="Arial Unicode MS" panose="020B0604020202020204" pitchFamily="34" charset="-128"/>
              </a:rPr>
              <a:t>─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exe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 smtClean="0">
                <a:latin typeface="Arial Unicode MS" panose="020B0604020202020204" pitchFamily="34" charset="-128"/>
              </a:rPr>
              <a:t>           ├─</a:t>
            </a:r>
            <a:r>
              <a:rPr lang="de-DE" altLang="de-DE" sz="2400" dirty="0" err="1" smtClean="0">
                <a:latin typeface="Arial Unicode MS" panose="020B0604020202020204" pitchFamily="34" charset="-128"/>
              </a:rPr>
              <a:t>controller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├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─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</a:t>
            </a:r>
            <a:endParaRPr lang="de-DE" altLang="de-DE" sz="2400" dirty="0"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 smtClean="0">
                <a:latin typeface="Arial Unicode MS" panose="020B0604020202020204" pitchFamily="34" charset="-128"/>
              </a:rPr>
              <a:t>           ├─</a:t>
            </a:r>
            <a:r>
              <a:rPr lang="de-DE" altLang="de-DE" sz="2400" dirty="0" err="1" smtClean="0">
                <a:latin typeface="Arial Unicode MS" panose="020B0604020202020204" pitchFamily="34" charset="-128"/>
              </a:rPr>
              <a:t>view</a:t>
            </a:r>
            <a:endParaRPr lang="de-DE" altLang="de-DE" sz="2400" dirty="0" smtClean="0"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>
                <a:latin typeface="Arial Unicode MS" panose="020B0604020202020204" pitchFamily="34" charset="-128"/>
              </a:rPr>
              <a:t> 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          │   └─</a:t>
            </a:r>
            <a:r>
              <a:rPr lang="de-DE" altLang="de-DE" sz="2400" dirty="0" err="1" smtClean="0">
                <a:latin typeface="Arial Unicode MS" panose="020B0604020202020204" pitchFamily="34" charset="-128"/>
              </a:rPr>
              <a:t>public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>
                <a:latin typeface="Arial Unicode MS" panose="020B0604020202020204" pitchFamily="34" charset="-128"/>
              </a:rPr>
              <a:t> 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          │        ├─</a:t>
            </a:r>
            <a:r>
              <a:rPr lang="de-DE" altLang="de-DE" sz="2400" dirty="0" err="1" smtClean="0">
                <a:latin typeface="Arial Unicode MS" panose="020B0604020202020204" pitchFamily="34" charset="-128"/>
              </a:rPr>
              <a:t>images</a:t>
            </a:r>
            <a:endParaRPr lang="de-DE" altLang="de-DE" sz="2400" dirty="0" smtClean="0"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>
                <a:latin typeface="Arial Unicode MS" panose="020B0604020202020204" pitchFamily="34" charset="-128"/>
              </a:rPr>
              <a:t> 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          │        └─</a:t>
            </a:r>
            <a:r>
              <a:rPr lang="de-DE" altLang="de-DE" sz="2400" dirty="0" err="1" smtClean="0">
                <a:latin typeface="Arial Unicode MS" panose="020B0604020202020204" pitchFamily="34" charset="-128"/>
              </a:rPr>
              <a:t>javascript</a:t>
            </a:r>
            <a:endParaRPr lang="de-DE" altLang="de-DE" sz="2400" dirty="0" smtClean="0"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├─</a:t>
            </a:r>
            <a:r>
              <a:rPr lang="de-DE" altLang="de-DE" sz="2400" dirty="0" err="1" smtClean="0">
                <a:latin typeface="Arial Unicode MS" panose="020B0604020202020204" pitchFamily="34" charset="-128"/>
              </a:rPr>
              <a:t>main.swift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400" dirty="0">
                <a:latin typeface="Arial Unicode MS" panose="020B0604020202020204" pitchFamily="34" charset="-128"/>
              </a:rPr>
              <a:t> 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└</a:t>
            </a:r>
            <a:r>
              <a:rPr lang="de-DE" altLang="de-DE" sz="2400" dirty="0" smtClean="0">
                <a:latin typeface="Arial Unicode MS" panose="020B0604020202020204" pitchFamily="34" charset="-128"/>
              </a:rPr>
              <a:t>─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Config.swift</a:t>
            </a:r>
            <a:endParaRPr lang="de-DE" altLang="de-DE" sz="2400" dirty="0">
              <a:latin typeface="Arial Unicode MS" panose="020B0604020202020204" pitchFamily="34" charset="-12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272534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4763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─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smtClean="0"/>
              <a:t>MVC-Pattern</a:t>
            </a:r>
          </a:p>
          <a:p>
            <a:r>
              <a:rPr lang="de-AT" dirty="0" smtClean="0"/>
              <a:t>Exe-Verzeichnis</a:t>
            </a:r>
          </a:p>
          <a:p>
            <a:pPr lvl="1"/>
            <a:r>
              <a:rPr lang="de-AT" dirty="0" err="1" smtClean="0"/>
              <a:t>main.swift</a:t>
            </a:r>
            <a:endParaRPr lang="de-AT" dirty="0"/>
          </a:p>
          <a:p>
            <a:pPr lvl="1"/>
            <a:r>
              <a:rPr lang="de-AT" dirty="0" err="1" smtClean="0"/>
              <a:t>Config.swift</a:t>
            </a:r>
            <a:endParaRPr lang="de-AT" dirty="0" smtClean="0"/>
          </a:p>
          <a:p>
            <a:r>
              <a:rPr lang="de-AT" dirty="0" smtClean="0"/>
              <a:t>Public-Verzeichnis</a:t>
            </a:r>
          </a:p>
        </p:txBody>
      </p:sp>
    </p:spTree>
    <p:extLst>
      <p:ext uri="{BB962C8B-B14F-4D97-AF65-F5344CB8AC3E}">
        <p14:creationId xmlns:p14="http://schemas.microsoft.com/office/powerpoint/2010/main" val="33354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 Maschine Ubuntu 16.04 LTS</a:t>
            </a:r>
            <a:endParaRPr lang="de-DE" dirty="0" smtClean="0"/>
          </a:p>
          <a:p>
            <a:r>
              <a:rPr lang="de-DE" dirty="0" smtClean="0"/>
              <a:t>RAM: 6.360 MB</a:t>
            </a:r>
          </a:p>
          <a:p>
            <a:r>
              <a:rPr lang="de-DE" dirty="0" smtClean="0"/>
              <a:t>CPU: 1</a:t>
            </a:r>
            <a:endParaRPr lang="de-DE" dirty="0" smtClean="0"/>
          </a:p>
          <a:p>
            <a:r>
              <a:rPr lang="de-DE" dirty="0" smtClean="0"/>
              <a:t>NIC: Intel(R) Ethernet Connection(2) I218-V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Netzwerkbrücke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Leistungsvergleich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29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YSlow</a:t>
            </a:r>
            <a:endParaRPr lang="de-DE" dirty="0" smtClean="0"/>
          </a:p>
          <a:p>
            <a:pPr lvl="1"/>
            <a:r>
              <a:rPr lang="de-DE" dirty="0" smtClean="0"/>
              <a:t>Vergleichbarkeit erreichen</a:t>
            </a:r>
          </a:p>
          <a:p>
            <a:pPr lvl="1"/>
            <a:r>
              <a:rPr lang="de-DE" dirty="0" err="1" smtClean="0"/>
              <a:t>Gzip</a:t>
            </a:r>
            <a:endParaRPr lang="de-DE" dirty="0" smtClean="0"/>
          </a:p>
          <a:p>
            <a:r>
              <a:rPr lang="de-DE" dirty="0" smtClean="0"/>
              <a:t>Apache </a:t>
            </a:r>
            <a:r>
              <a:rPr lang="de-DE" dirty="0" err="1" smtClean="0"/>
              <a:t>Bench</a:t>
            </a:r>
            <a:endParaRPr lang="de-DE" dirty="0" smtClean="0"/>
          </a:p>
          <a:p>
            <a:pPr lvl="1"/>
            <a:r>
              <a:rPr lang="de-DE" dirty="0" smtClean="0"/>
              <a:t>5000 – 50000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/>
            <a:r>
              <a:rPr lang="de-DE" dirty="0" smtClean="0"/>
              <a:t>500 parallele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/>
            <a:r>
              <a:rPr lang="de-DE" dirty="0" smtClean="0"/>
              <a:t>Auswertung der Testdauer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Werkzeug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6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Leistungsvergleich Express und </a:t>
            </a:r>
            <a:r>
              <a:rPr lang="de-AT" dirty="0" err="1" smtClean="0"/>
              <a:t>Perfect</a:t>
            </a:r>
            <a:endParaRPr lang="de-AT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 smtClean="0"/>
              <a:t>Vergleich der Testdauer der Benchmarks mit Apache </a:t>
            </a:r>
            <a:r>
              <a:rPr lang="de-AT" dirty="0" err="1" smtClean="0"/>
              <a:t>Bench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3" y="1049780"/>
            <a:ext cx="7971907" cy="44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80" y="1348654"/>
            <a:ext cx="2857500" cy="166687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015529"/>
            <a:ext cx="3752850" cy="11049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5" y="1348654"/>
            <a:ext cx="2857500" cy="28575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80" y="4296628"/>
            <a:ext cx="3810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Swift Server auf Linux</a:t>
            </a:r>
            <a:endParaRPr lang="de-DE" dirty="0" smtClean="0"/>
          </a:p>
          <a:p>
            <a:pPr lvl="1"/>
            <a:r>
              <a:rPr lang="de-DE" dirty="0" smtClean="0"/>
              <a:t>Ubuntu 16.04 LTS</a:t>
            </a:r>
          </a:p>
          <a:p>
            <a:pPr lvl="1"/>
            <a:r>
              <a:rPr lang="de-DE" dirty="0" smtClean="0"/>
              <a:t>Vergleich mit Reverenz Server</a:t>
            </a:r>
          </a:p>
          <a:p>
            <a:pPr lvl="2"/>
            <a:r>
              <a:rPr lang="de-DE" dirty="0" smtClean="0"/>
              <a:t>Node.js und Express.js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Aufgabenstellung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Vorbereiten der Entwicklungsumgebung</a:t>
            </a:r>
          </a:p>
          <a:p>
            <a:r>
              <a:rPr lang="de-DE" dirty="0" smtClean="0"/>
              <a:t>Installation von Swift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Vergleich</a:t>
            </a:r>
          </a:p>
          <a:p>
            <a:pPr lvl="1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Leistung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8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Linux Distribution auswählen</a:t>
            </a:r>
            <a:endParaRPr lang="de-DE" dirty="0" smtClean="0"/>
          </a:p>
          <a:p>
            <a:pPr lvl="1"/>
            <a:r>
              <a:rPr lang="de-DE" dirty="0" smtClean="0"/>
              <a:t>Ubuntu 16.04 LTS</a:t>
            </a:r>
          </a:p>
          <a:p>
            <a:r>
              <a:rPr lang="de-DE" dirty="0" smtClean="0"/>
              <a:t>Warum Ubuntu 16.04 LTS</a:t>
            </a:r>
          </a:p>
          <a:p>
            <a:pPr lvl="1"/>
            <a:r>
              <a:rPr lang="de-DE" dirty="0" smtClean="0"/>
              <a:t>Stabilität</a:t>
            </a:r>
          </a:p>
          <a:p>
            <a:pPr lvl="1"/>
            <a:r>
              <a:rPr lang="de-DE" dirty="0" smtClean="0"/>
              <a:t>Kompatibilität</a:t>
            </a:r>
          </a:p>
          <a:p>
            <a:pPr lvl="1"/>
            <a:r>
              <a:rPr lang="de-DE" dirty="0" smtClean="0"/>
              <a:t>Virtuelle Maschine</a:t>
            </a:r>
          </a:p>
          <a:p>
            <a:pPr lvl="1"/>
            <a:r>
              <a:rPr lang="de-DE" dirty="0" smtClean="0"/>
              <a:t>Empfehlung auf Swift.org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Vorbereitung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59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Swift 3.1.1</a:t>
            </a:r>
            <a:endParaRPr lang="de-DE" dirty="0" smtClean="0"/>
          </a:p>
          <a:p>
            <a:pPr lvl="1"/>
            <a:r>
              <a:rPr lang="de-DE" dirty="0" smtClean="0"/>
              <a:t>Neueste Version</a:t>
            </a:r>
          </a:p>
          <a:p>
            <a:pPr lvl="1"/>
            <a:r>
              <a:rPr lang="de-DE" dirty="0" smtClean="0"/>
              <a:t>Kompatibel mit Ubuntu 16.10</a:t>
            </a:r>
          </a:p>
          <a:p>
            <a:pPr lvl="1"/>
            <a:r>
              <a:rPr lang="de-DE" dirty="0" smtClean="0"/>
              <a:t>Vollständige </a:t>
            </a:r>
            <a:r>
              <a:rPr lang="de-DE" dirty="0" err="1" smtClean="0"/>
              <a:t>Toolchain</a:t>
            </a:r>
            <a:endParaRPr lang="de-DE" dirty="0" smtClean="0"/>
          </a:p>
          <a:p>
            <a:pPr lvl="1"/>
            <a:r>
              <a:rPr lang="de-DE" dirty="0" smtClean="0"/>
              <a:t>Arbeitet mit C/C++ und </a:t>
            </a:r>
            <a:r>
              <a:rPr lang="de-DE" dirty="0" err="1" smtClean="0"/>
              <a:t>Objective</a:t>
            </a:r>
            <a:r>
              <a:rPr lang="de-DE" dirty="0" smtClean="0"/>
              <a:t> C/C++</a:t>
            </a:r>
          </a:p>
          <a:p>
            <a:pPr lvl="1"/>
            <a:r>
              <a:rPr lang="de-DE" dirty="0" smtClean="0"/>
              <a:t>Verwendet </a:t>
            </a:r>
            <a:r>
              <a:rPr lang="de-DE" dirty="0" err="1" smtClean="0"/>
              <a:t>Clang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 von Swift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77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Verwendung eines Frameworks (</a:t>
            </a:r>
            <a:r>
              <a:rPr lang="de-DE" dirty="0" err="1" smtClean="0"/>
              <a:t>Perfect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MVC-Pattern</a:t>
            </a:r>
          </a:p>
          <a:p>
            <a:r>
              <a:rPr lang="de-DE" dirty="0" smtClean="0"/>
              <a:t>Dynamische Website Erstellung</a:t>
            </a:r>
          </a:p>
          <a:p>
            <a:r>
              <a:rPr lang="de-DE" dirty="0" smtClean="0"/>
              <a:t>Filehandling und Verschlüsselung</a:t>
            </a:r>
          </a:p>
          <a:p>
            <a:r>
              <a:rPr lang="de-DE" dirty="0" err="1" smtClean="0"/>
              <a:t>Sessionverwaltung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Vorgaben für die Implementierung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0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Caching</a:t>
            </a:r>
          </a:p>
          <a:p>
            <a:r>
              <a:rPr lang="de-DE" dirty="0" err="1" smtClean="0"/>
              <a:t>Socketverbindung</a:t>
            </a:r>
            <a:endParaRPr lang="de-DE" dirty="0" smtClean="0"/>
          </a:p>
          <a:p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smtClean="0"/>
              <a:t>Kompression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Vorgaben für die Implementierung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25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Node.js und Express.js</a:t>
            </a:r>
            <a:endParaRPr lang="de-DE" dirty="0" smtClean="0"/>
          </a:p>
          <a:p>
            <a:r>
              <a:rPr lang="de-DE" dirty="0" smtClean="0"/>
              <a:t>Grundlage für die Vorgaben</a:t>
            </a:r>
          </a:p>
          <a:p>
            <a:r>
              <a:rPr lang="de-DE" dirty="0" smtClean="0"/>
              <a:t>Event-basiert</a:t>
            </a:r>
          </a:p>
          <a:p>
            <a:r>
              <a:rPr lang="de-DE" dirty="0" smtClean="0"/>
              <a:t>Asynchrone Ausführung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npm</a:t>
            </a:r>
            <a:r>
              <a:rPr lang="de-DE" dirty="0" smtClean="0"/>
              <a:t>“ zur Verwaltung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Reverenz Server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4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Vapor</a:t>
            </a:r>
            <a:endParaRPr lang="de-DE" dirty="0" smtClean="0"/>
          </a:p>
          <a:p>
            <a:r>
              <a:rPr lang="de-DE" dirty="0" err="1" smtClean="0"/>
              <a:t>Zewo</a:t>
            </a:r>
            <a:endParaRPr lang="de-DE" dirty="0" smtClean="0"/>
          </a:p>
          <a:p>
            <a:r>
              <a:rPr lang="de-DE" dirty="0" err="1" smtClean="0"/>
              <a:t>Kitura</a:t>
            </a:r>
            <a:endParaRPr lang="de-DE" dirty="0" smtClean="0"/>
          </a:p>
          <a:p>
            <a:r>
              <a:rPr lang="de-DE" dirty="0" err="1" smtClean="0"/>
              <a:t>Perfect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Als Reverenz für Express.js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02.08.2017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Stefan Moder &amp; Christian Hofer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Frameworks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09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Bildschirmpräsentation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Estrangelo Edessa</vt:lpstr>
      <vt:lpstr>Georgia</vt:lpstr>
      <vt:lpstr>Symbol</vt:lpstr>
      <vt:lpstr>Master - Applied Computer Sciences</vt:lpstr>
      <vt:lpstr>Swift on Linux</vt:lpstr>
      <vt:lpstr>Aufgabenstellung</vt:lpstr>
      <vt:lpstr>Umsetzung</vt:lpstr>
      <vt:lpstr>Vorbereitung</vt:lpstr>
      <vt:lpstr>Installation von Swift</vt:lpstr>
      <vt:lpstr>Vorgaben für die Implementierung</vt:lpstr>
      <vt:lpstr>Vorgaben für die Implementierung</vt:lpstr>
      <vt:lpstr>Reverenz Server</vt:lpstr>
      <vt:lpstr>Frameworks</vt:lpstr>
      <vt:lpstr>Perfect</vt:lpstr>
      <vt:lpstr>Umsetzung - Struktur</vt:lpstr>
      <vt:lpstr>Leistungsvergleich</vt:lpstr>
      <vt:lpstr>Werkzeug</vt:lpstr>
      <vt:lpstr>Leistungsvergleich Express und Perfect</vt:lpstr>
      <vt:lpstr>PowerPoint-Präsentation</vt:lpstr>
    </vt:vector>
  </TitlesOfParts>
  <Company>FH JOANNEUM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Christian Hofer</cp:lastModifiedBy>
  <cp:revision>42</cp:revision>
  <dcterms:created xsi:type="dcterms:W3CDTF">2013-02-19T07:57:04Z</dcterms:created>
  <dcterms:modified xsi:type="dcterms:W3CDTF">2017-08-02T07:07:48Z</dcterms:modified>
</cp:coreProperties>
</file>