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64" r:id="rId4"/>
    <p:sldId id="263" r:id="rId5"/>
    <p:sldId id="265" r:id="rId6"/>
    <p:sldId id="262" r:id="rId7"/>
    <p:sldId id="266" r:id="rId8"/>
    <p:sldId id="261" r:id="rId9"/>
    <p:sldId id="277" r:id="rId10"/>
    <p:sldId id="271" r:id="rId11"/>
    <p:sldId id="275" r:id="rId12"/>
    <p:sldId id="267" r:id="rId13"/>
    <p:sldId id="269" r:id="rId14"/>
    <p:sldId id="270" r:id="rId15"/>
    <p:sldId id="274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00" autoAdjust="0"/>
  </p:normalViewPr>
  <p:slideViewPr>
    <p:cSldViewPr>
      <p:cViewPr varScale="1">
        <p:scale>
          <a:sx n="85" d="100"/>
          <a:sy n="85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0243F-C942-4AB3-937D-6B13F2CA3B24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B35DD-A08F-470D-9675-1394DED80D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644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profile chart that results from the DACUM analysis is a detailed and graphic portrayal of the skills or competencies involved in the occupation being studied.  The DACUM analysis can be used as a basis for (1) curriculum development, (2) student learning, (3) training needs assessments, (4) worker performance evaluations, and (5) competency test development.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B35DD-A08F-470D-9675-1394DED80DB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24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http://www.geotechcenter.org/uploads/2/4/8/8/24886299/metadacum_gis_rs_june_2014.pdf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B35DD-A08F-470D-9675-1394DED80DBF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718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414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04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817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396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242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450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170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176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677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849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098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00B5-E195-4C0F-8D68-7873BD79F777}" type="datetimeFigureOut">
              <a:rPr lang="de-AT" smtClean="0"/>
              <a:t>07.01.2019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5FD6-E0D4-4095-93C0-E2AE6A4512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460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DACUM-Workshop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Organisation XXX</a:t>
            </a:r>
          </a:p>
          <a:p>
            <a:r>
              <a:rPr lang="de-AT" dirty="0" err="1" smtClean="0"/>
              <a:t>Facilitator</a:t>
            </a:r>
            <a:r>
              <a:rPr lang="de-AT" dirty="0" smtClean="0"/>
              <a:t> XX</a:t>
            </a:r>
          </a:p>
          <a:p>
            <a:r>
              <a:rPr lang="de-AT" dirty="0" smtClean="0"/>
              <a:t>Date 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41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536257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732240" y="6156012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Norton 1997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351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5" y="344071"/>
            <a:ext cx="8996937" cy="568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5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755"/>
            <a:ext cx="5172889" cy="628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732240" y="6156012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Norton 1997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41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21" y="352249"/>
            <a:ext cx="4926031" cy="579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732240" y="6156012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Norton 1997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749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4881585" cy="584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732240" y="6156012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Norton 1997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13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References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Norton, R. E. (1997).</a:t>
            </a:r>
            <a:r>
              <a:rPr lang="en-US" sz="2000" i="1" dirty="0"/>
              <a:t> DACUM Handbook</a:t>
            </a:r>
            <a:r>
              <a:rPr lang="en-US" sz="2000" dirty="0"/>
              <a:t> (2 ed.): Center on Education and Training for Employment, College of Education, The Ohio State University, Columbus, Ohio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de-AT" sz="2000"/>
              <a:t>http://www.geotechcenter.org/uploads/2/4/8/8/24886299/metadacum_gis_rs_june_2014.pdf</a:t>
            </a:r>
            <a:endParaRPr lang="de-AT" sz="2000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8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 of the occupation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Please provide a brief description of the occupation to be analysed 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4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76672"/>
            <a:ext cx="50318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732240" y="6156012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Norton 1997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28" y="2852936"/>
            <a:ext cx="2251832" cy="247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34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488906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732240" y="6156012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Norton 1997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153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3595"/>
            <a:ext cx="4536504" cy="564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732240" y="6156012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Norton 1997</a:t>
            </a:r>
            <a:endParaRPr lang="de-A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55" y="1628800"/>
            <a:ext cx="4176244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1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285053" cy="332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732240" y="6156012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Norton 1997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2110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59777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732240" y="6156012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Norton 1997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881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4587875" cy="609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732240" y="6156012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Norton 1997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68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Additional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97849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Bildschirmpräsentation (4:3)</PresentationFormat>
  <Paragraphs>26</Paragraphs>
  <Slides>15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DACUM-Workshop</vt:lpstr>
      <vt:lpstr>Description of the occupation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Additional Information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References</vt:lpstr>
    </vt:vector>
  </TitlesOfParts>
  <Company>Universität Salzburg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Ferber Nicole</dc:creator>
  <cp:lastModifiedBy>Ferber Nicole</cp:lastModifiedBy>
  <cp:revision>29</cp:revision>
  <dcterms:created xsi:type="dcterms:W3CDTF">2018-10-15T12:54:21Z</dcterms:created>
  <dcterms:modified xsi:type="dcterms:W3CDTF">2019-01-10T10:45:07Z</dcterms:modified>
</cp:coreProperties>
</file>