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Quokka Care</a:t>
            </a:r>
            <a:endParaRPr sz="300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 new look for endangered animal awareness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Quokka Care?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Quokkas are cute, but few people actually know about them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Highly threatened animal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Raised awareness aids in conservation efforts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Creative direction 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Bright yet complementary colours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Contribute to user’s association of the Quokka to their native habitat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Homepage information 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Quokkas look like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a Quokka is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Habitat map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17" y="454874"/>
            <a:ext cx="4170337" cy="41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Responsiveness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Currently primarily optimized best for laptop and tablet viewing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through bugs with mobile and larger desktop screen viewing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593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On-screen Show (16:9)</PresentationFormat>
  <Paragraphs>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Arial</vt:lpstr>
      <vt:lpstr>Lato</vt:lpstr>
      <vt:lpstr>Swiss</vt:lpstr>
      <vt:lpstr>Quokka Care</vt:lpstr>
      <vt:lpstr>Why Quokka Care?</vt:lpstr>
      <vt:lpstr>Creative direction </vt:lpstr>
      <vt:lpstr>Homepage information </vt:lpstr>
      <vt:lpstr> </vt:lpstr>
      <vt:lpstr>Responsiveness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Quokka Care</dc:title>
  <cp:lastModifiedBy>Holly Hoffmanglover</cp:lastModifiedBy>
  <cp:revision>1</cp:revision>
  <dcterms:modified xsi:type="dcterms:W3CDTF">2018-04-25T21:51:47Z</dcterms:modified>
</cp:coreProperties>
</file>