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Quokka Care</a:t>
            </a:r>
            <a:endParaRPr sz="3000"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 new look for endangered animal awareness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Quokka Care?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Quokkas are cute, but few people actually know about them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Highly threatened animal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Raised awareness aids in conservation efforts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Creative direction 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Bright yet </a:t>
            </a:r>
            <a:r>
              <a:rPr lang="en-GB"/>
              <a:t>complementary</a:t>
            </a:r>
            <a:r>
              <a:rPr lang="en-GB"/>
              <a:t> colours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Contribute to user’s association of the Quokka to their native habitat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Homepage information 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Quokkas look like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a Quokka 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Habitat map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Responsiveness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Currently primarily optimized best for laptop and tablet viewing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Working through bugs with mobile and larger desktop screen viewing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