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715"/>
  </p:normalViewPr>
  <p:slideViewPr>
    <p:cSldViewPr snapToGrid="0" snapToObjects="1">
      <p:cViewPr varScale="1">
        <p:scale>
          <a:sx n="130" d="100"/>
          <a:sy n="130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FC5FE-6E48-7845-924B-56F538CD5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C1EF7-A10E-2B42-AE9E-1B06C09F9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B1AD-085B-794B-96E6-D1A9E8969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D623E-6521-CB45-A2DC-8D673E94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2AFE6-672A-6B4E-84A2-8D8E4BD7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12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F43-F65F-C949-99A2-82EBC078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1765C-87A2-8A45-A52B-1FF4D6DDB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90ACD-8CB5-5E4E-9310-5497CDC8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0315-9BA8-6E48-A1F3-3D005F63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8FA5-1036-5B41-9B46-9176EB372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AB367-653C-A342-8D1A-8607C5039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FE0AD-6B75-2248-BC40-326C18ECD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B6D3-3DCC-3144-B180-C2BE7682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54E4-2F66-4F40-912F-977EC960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291E1-1107-3F45-84EE-7EAC8D16E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3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F2EF-FCF2-4E44-8B6A-8B9A0B61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6F15-2A28-C744-949C-32D823B1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F68A1-3C69-6749-9E23-6D39FDFF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E6535-0F90-E543-8359-3AB4A5BF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ECA5E-87AA-F14B-B6D3-B4FD7339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810-D512-A04B-A637-98663EAD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CD87B-EBF9-484C-B3AC-47FA6491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C9F5C-2C60-714F-BC81-4C027361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43540-396A-3D4A-A4CD-83CA5D71E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6FFC-1AF7-0942-9700-4FD1A710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45F-1621-F047-97FF-3F37C25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A6ABD-04DB-6743-A814-C80FE2E3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5B7E7-2E5E-E841-A31F-8BC4859FC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E37FC-8561-934A-AEC8-9AF024BD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E2509-9CCB-9343-B8C6-355DABBA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3B506-2343-0B4D-A5F8-B0F29612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2F4-3ABA-3841-861A-25A030416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6FB32-BF51-F946-8707-33033A15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34342-F36D-A54B-BFA7-A7B2D7E93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2661E-3CD1-2647-826A-8007E940D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1BAC6-0E45-1D4C-B2AB-99C5EB7D3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6494D-A1FE-DF4C-9898-F986FD52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BA333-A9BE-7E48-AD46-3DFEE4F5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AA901-C393-D043-A744-D7101C03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54FE-ACC9-EA42-8E4F-0CE5BFEC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0E346-AF1F-0C40-8142-854AF04C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00B99-30C1-C645-AA22-6D127375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C0CB7-9BC3-2148-AFF4-448E7CBA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841E5-425F-3642-8594-D07F6970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34709-A1C2-B143-AF2A-1BC4CD69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ECBCB-0438-C148-A33C-5718F8DF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4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1A8E-5D02-E242-8EF8-2E0681D7D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B2DE-FA17-5D4A-8990-94120644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7A9A5-15FF-C94E-B087-A7BD8CBC5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61AC6-F557-7944-8217-0C3945D7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F267E-445D-DA48-A074-A52F406D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7AD53-B7D4-A445-A350-F8B0D184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5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516F-B888-7045-A0A2-8158FB19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37EBF-F8C4-2F41-AC13-D42D4B88E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9E59E-9E06-484D-9CD1-0903F796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55A15-F5FA-BF4D-83EA-6D6C78C6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01B48-140D-7540-A614-BB67B854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7B4C4-5688-1C49-953C-44A4A0F5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7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A55B6-DC29-E24F-8A29-977A75CD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68335-2208-D04F-8CF8-D9708491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699D-70C1-F149-9423-0114A6167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5147-4527-4449-92F9-8484418BBF42}" type="datetimeFigureOut">
              <a:rPr lang="en-US" smtClean="0"/>
              <a:t>10/22/21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F65EA-3A8F-2A4D-A48B-EDFADA45E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1E51-656E-4741-86DE-0528F16F7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457EA-B836-F14B-B947-13BF43B10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4F19D3-DE02-D440-B440-BFE0326C0A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r="6209"/>
          <a:stretch/>
        </p:blipFill>
        <p:spPr>
          <a:xfrm>
            <a:off x="0" y="0"/>
            <a:ext cx="5931973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C3DCEF-7E33-B142-A55D-8E37288D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5931973" y="0"/>
            <a:ext cx="626002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B9852E9-5941-D147-BE07-36BFFDA2B72D}"/>
              </a:ext>
            </a:extLst>
          </p:cNvPr>
          <p:cNvSpPr/>
          <p:nvPr/>
        </p:nvSpPr>
        <p:spPr>
          <a:xfrm>
            <a:off x="6469626" y="4208206"/>
            <a:ext cx="5546953" cy="2649794"/>
          </a:xfrm>
          <a:prstGeom prst="rect">
            <a:avLst/>
          </a:prstGeom>
          <a:solidFill>
            <a:srgbClr val="B4B5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8A11E2-341D-5944-B92F-E648F2F2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233" y="2635046"/>
            <a:ext cx="8019879" cy="50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14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2021-10-23T05:35:25Z</dcterms:created>
  <dcterms:modified xsi:type="dcterms:W3CDTF">2021-10-24T05:09:01Z</dcterms:modified>
</cp:coreProperties>
</file>