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2899727" y="37963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061882" y="29131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870989" y="29383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513584" y="32296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92527" y="33595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42229" y="28790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325705" y="30100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24569" y="30784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90710" y="29304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128714" y="320296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39485" y="35744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787205" y="380782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022575" y="32611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660797" y="30647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823606" y="351836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18847" y="38190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007933" y="273957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55387" y="33613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44763" y="339232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09410" y="29336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28210" y="300187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94864" y="31672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37488" y="26894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889072" y="28645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18050" y="386057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82140" y="293165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92907" y="29656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255358" y="305836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76163" y="284491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554141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533604" y="348318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231921" y="277897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682013" y="310296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59964" y="39954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25446" y="25669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70649" y="30362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9189" y="34633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9944" y="31106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42412" y="31958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81211" y="347664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83952" y="30908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4056" y="38700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44305" y="33431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244236" y="348052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75785" y="31171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58452" y="30085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069393" y="34812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802743" y="31682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03445" y="42060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12164" y="28158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65821" y="39696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59526" y="24888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741115" y="30879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66770" y="31952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58293" y="339646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37932" y="34372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63363" y="37320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67692" y="25647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05772" y="36199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34085" y="28615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03587" y="31595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57210" y="385081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37209" y="29876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90363" y="35256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39866" y="274997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96395" y="34228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366412" y="346421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16623" y="36179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225233" y="33380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80287" y="33831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44152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60086" y="38741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49071" y="258112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618288" y="30246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92431" y="27580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333923" y="30791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65125" y="382497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94684" y="33784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23063" y="28602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87709" y="34271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90411" y="29440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76104" y="32528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317335" y="30128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31130" y="31198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460560" y="26980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79344" y="32801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898071" y="30731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682073" y="28155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417187" y="28636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304463" y="29079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38221" y="31568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597818" y="40444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16211" y="335668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22082" y="38507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6505" y="353612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973551" y="38961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83851" y="36417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834064" y="37121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29766" y="31445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89851" y="29634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13904" y="4325112"/>
              <a:ext cx="2699190" cy="0"/>
            </a:xfrm>
            <a:custGeom>
              <a:avLst/>
              <a:pathLst>
                <a:path w="2699190" h="0">
                  <a:moveTo>
                    <a:pt x="0" y="0"/>
                  </a:moveTo>
                  <a:lnTo>
                    <a:pt x="26991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1390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91363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81336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71309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1971525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871255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728606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628336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1207008" y="2392231"/>
              <a:ext cx="0" cy="1807174"/>
            </a:xfrm>
            <a:custGeom>
              <a:avLst/>
              <a:pathLst>
                <a:path w="0" h="1807174">
                  <a:moveTo>
                    <a:pt x="0" y="18071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115568" y="419940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115568" y="374761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115568" y="329581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15568" y="284402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8" y="239223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 rot="-5400000">
              <a:off x="847132" y="4143743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847132" y="369195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804753" y="3240156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804753" y="2788363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101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804753" y="2336569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102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2019-08-24T10:01:28Z</dcterms:modified>
  <cp:category/>
</cp:coreProperties>
</file>