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457200" y="1600200"/>
            <a:ext cx="5486400" cy="3657600"/>
            <a:chOff x="457200" y="16002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679311" y="39093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5169637" y="35145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470444" y="364148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541574" y="370247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321118" y="352164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611011" y="372269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000334" y="343808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825782" y="365875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135910" y="276027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606042" y="349073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922779" y="38095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310671" y="316223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907059" y="370189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666226" y="406313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764272" y="383860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252898" y="335259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821926" y="391143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364056" y="365600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53854" y="305317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697847" y="369418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345363" y="266408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26092" y="36599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297241" y="239867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458143" y="30380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801067" y="365324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904437" y="30943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60960" y="326940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116443" y="415590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20582" y="374653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611583" y="299568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827238" y="364029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71165" y="344923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244478" y="348437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003585" y="359323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430627" y="331113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90582" y="32619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148415" y="31742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73347" y="348581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823161" y="360853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936923" y="395734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05013" y="306200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301918" y="342567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206352" y="363210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155498" y="380455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469544" y="295199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319366" y="385288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20556" y="35758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466158" y="335059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71438" y="372406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42411" y="318990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79718" y="399496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438467" y="355408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863845" y="37568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88260" y="327719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114822" y="389966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696580" y="31854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21555" y="288467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93981" y="331121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853814" y="277841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75061" y="361849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190772" y="294024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405695" y="338356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93086" y="389565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113864" y="281285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003971" y="23888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586018" y="31527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214882" y="291825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554243" y="324813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954894" y="405311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902267" y="340678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814952" y="373610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34903" y="328046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090022" y="295709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004138" y="36081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235887" y="288708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695014" y="281405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52053" y="39379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333923" y="302676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556132" y="370994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912909" y="294468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08215" y="298763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894317" y="295015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081823" y="371551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947861" y="27401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092495" y="25038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212696" y="315176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059473" y="310677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866489" y="37841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112497" y="32995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97653" y="331148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18623" y="315353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481044" y="388429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95786" y="3433886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501883" y="382032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942831" y="4217669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10651" y="36537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607197" y="403763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217410" y="267683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635534" y="404532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686066" y="38176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818362" y="4325112"/>
              <a:ext cx="3530329" cy="0"/>
            </a:xfrm>
            <a:custGeom>
              <a:avLst/>
              <a:pathLst>
                <a:path w="3530329" h="0">
                  <a:moveTo>
                    <a:pt x="0" y="0"/>
                  </a:moveTo>
                  <a:lnTo>
                    <a:pt x="353032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818362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524428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230494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936560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642625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348691" y="4325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1775983" y="4546544"/>
              <a:ext cx="84757" cy="107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82049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188115" y="4542972"/>
              <a:ext cx="84757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851802" y="4542972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557868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263934" y="454475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1207008" y="2680156"/>
              <a:ext cx="0" cy="1625102"/>
            </a:xfrm>
            <a:custGeom>
              <a:avLst/>
              <a:pathLst>
                <a:path w="0" h="1625102">
                  <a:moveTo>
                    <a:pt x="0" y="162510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115568" y="430525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115568" y="389898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115568" y="349270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115568" y="308643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115568" y="268015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 rot="-5400000">
              <a:off x="847132" y="4249596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98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847132" y="3843320"/>
              <a:ext cx="169515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804753" y="3437045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804753" y="3030769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101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804753" y="2624494"/>
              <a:ext cx="254272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102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1207008" y="2350008"/>
              <a:ext cx="4352544" cy="1975104"/>
            </a:xfrm>
            <a:custGeom>
              <a:avLst/>
              <a:pathLst>
                <a:path w="4352544" h="1975104">
                  <a:moveTo>
                    <a:pt x="0" y="1975104"/>
                  </a:moveTo>
                  <a:lnTo>
                    <a:pt x="4352544" y="1975104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19751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3032585" y="1909321"/>
              <a:ext cx="701389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Edit me!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196872" y="4885316"/>
              <a:ext cx="372814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dat$x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359780" y="3261955"/>
              <a:ext cx="372814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dat$y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katherinehoffman</cp:lastModifiedBy>
  <cp:revision>3</cp:revision>
  <dcterms:created xsi:type="dcterms:W3CDTF">2017-02-13T16:18:36Z</dcterms:created>
  <dcterms:modified xsi:type="dcterms:W3CDTF">2019-09-04T12:51:13Z</dcterms:modified>
  <cp:category/>
</cp:coreProperties>
</file>