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5486400" cy="3657600"/>
            <a:chOff x="457200" y="1600200"/>
            <a:chExt cx="5486400" cy="3657600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4210643" y="248458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383214" y="380429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644752" y="267702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242663" y="343575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032832" y="365985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401038" y="331480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704519" y="392214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875762" y="281524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681172" y="408566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915515" y="329819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870980" y="351617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864341" y="419078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618482" y="269092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633818" y="351546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449351" y="391863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64056" y="348355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800102" y="371570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191095" y="333061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447726" y="361430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547884" y="34865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897163" y="359134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836748" y="320653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504908" y="314538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928382" y="258717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085475" y="327954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652933" y="357492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576169" y="331005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811698" y="305353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168997" y="395516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720674" y="386408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605606" y="363552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008027" y="404921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394710" y="332081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955149" y="381541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458223" y="363971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851146" y="317511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818938" y="348500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074614" y="344278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078168" y="410837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841862" y="334783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527351" y="353834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357008" y="245943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438677" y="395563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057887" y="353351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281572" y="391230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671180" y="266251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17822" y="348986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267227" y="342578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542568" y="363268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230278" y="300331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897045" y="314179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405244" y="364061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495673" y="367924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901172" y="366645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187692" y="342315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582236" y="357882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035268" y="365293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743246" y="375748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622847" y="330412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613911" y="386303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659108" y="387634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534816" y="353971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492849" y="378425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328123" y="349090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111422" y="344486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620386" y="347286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474831" y="307410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775806" y="390720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191931" y="348578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388753" y="258212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557259" y="325880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239566" y="421275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251046" y="347577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355653" y="42176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333923" y="373451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839818" y="271660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323665" y="345249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638071" y="365080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146355" y="322611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710849" y="311733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027591" y="275747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136202" y="326594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192529" y="326771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071960" y="376441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038718" y="354812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771782" y="300797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684042" y="23888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978714" y="371619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277758" y="295140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946696" y="346602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425905" y="390431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267690" y="357634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504031" y="335142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682213" y="321799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696821" y="340187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755773" y="327262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355538" y="386333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272286" y="32499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584250" y="33364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612506" y="311880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635737" y="4325112"/>
              <a:ext cx="3647581" cy="0"/>
            </a:xfrm>
            <a:custGeom>
              <a:avLst/>
              <a:pathLst>
                <a:path w="3647581" h="0">
                  <a:moveTo>
                    <a:pt x="0" y="0"/>
                  </a:moveTo>
                  <a:lnTo>
                    <a:pt x="36475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635737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547633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459528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371423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5283318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1593358" y="4542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505254" y="4542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374770" y="4542972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286666" y="4544758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5198561" y="4544758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15" name="pl115"/>
            <p:cNvSpPr/>
            <p:nvPr/>
          </p:nvSpPr>
          <p:spPr>
            <a:xfrm>
              <a:off x="1207008" y="2626768"/>
              <a:ext cx="0" cy="1697839"/>
            </a:xfrm>
            <a:custGeom>
              <a:avLst/>
              <a:pathLst>
                <a:path w="0" h="1697839">
                  <a:moveTo>
                    <a:pt x="0" y="16978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115568" y="4324607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115568" y="3900147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115568" y="3475688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115568" y="3051228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115568" y="2626768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 rot="-5400000">
              <a:off x="847132" y="4268945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98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847132" y="3844486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804753" y="3420026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804753" y="2995566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101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804753" y="2571106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102</a:t>
              </a:r>
            </a:p>
          </p:txBody>
        </p:sp>
        <p:sp>
          <p:nvSpPr>
            <p:cNvPr id="126" name="pl126"/>
            <p:cNvSpPr/>
            <p:nvPr/>
          </p:nvSpPr>
          <p:spPr>
            <a:xfrm>
              <a:off x="1207008" y="2350008"/>
              <a:ext cx="4352544" cy="1975104"/>
            </a:xfrm>
            <a:custGeom>
              <a:avLst/>
              <a:pathLst>
                <a:path w="4352544" h="1975104">
                  <a:moveTo>
                    <a:pt x="0" y="1975104"/>
                  </a:moveTo>
                  <a:lnTo>
                    <a:pt x="4352544" y="1975104"/>
                  </a:lnTo>
                  <a:lnTo>
                    <a:pt x="4352544" y="0"/>
                  </a:lnTo>
                  <a:lnTo>
                    <a:pt x="0" y="0"/>
                  </a:lnTo>
                  <a:lnTo>
                    <a:pt x="0" y="19751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3032585" y="1909321"/>
              <a:ext cx="70138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Edit me!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3196872" y="4885316"/>
              <a:ext cx="372814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dat$x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5400000">
              <a:off x="359780" y="3261955"/>
              <a:ext cx="372814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dat$y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katherinehoffman</cp:lastModifiedBy>
  <cp:revision>3</cp:revision>
  <dcterms:created xsi:type="dcterms:W3CDTF">2017-02-13T16:18:36Z</dcterms:created>
  <dcterms:modified xsi:type="dcterms:W3CDTF">2019-08-22T01:50:52Z</dcterms:modified>
  <cp:category/>
</cp:coreProperties>
</file>