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5486400" cy="3657600"/>
            <a:chOff x="457200" y="16002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432447" y="296499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761634" y="360746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188362" y="41641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653082" y="34030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707553" y="35731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445706" y="339307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417163" y="27200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986620" y="326775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853468" y="33067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282660" y="37264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585872" y="31840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988407" y="39480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449887" y="322306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30959" y="37736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69344" y="32367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45779" y="333216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53483" y="33680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30603" y="29144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64460" y="31783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864551" y="377387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13956" y="29069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88367" y="30118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53461" y="38705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78038" y="314050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53463" y="409151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37751" y="329742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97230" y="356010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774567" y="33552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718290" y="343004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127012" y="338350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39257" y="34222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333923" y="316244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66084" y="343077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95923" y="34244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072971" y="33749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070877" y="361935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54433" y="33086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36305" y="342365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67952" y="339838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86463" y="34956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33282" y="32220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43518" y="334692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78348" y="32389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736501" y="332449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04556" y="36708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076322" y="35093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300092" y="37571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48513" y="328206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032317" y="361364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81288" y="35240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49790" y="33162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89260" y="31146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87787" y="32897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56319" y="300769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66826" y="362859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061953" y="330851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32643" y="29852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85119" y="37321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03349" y="340051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63596" y="357736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553619" y="34226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364056" y="35417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05050" y="31587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26588" y="36650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495290" y="2388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075272" y="295679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68547" y="33959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201181" y="29516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332011" y="24857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39176" y="35521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293678" y="31586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224912" y="31508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233493" y="29306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63726" y="362071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67095" y="283991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36693" y="320241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73452" y="335496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216252" y="29749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71032" y="33998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08527" y="34775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65338" y="31520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71711" y="28654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865846" y="41200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95973" y="340591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96393" y="33541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359172" y="42176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289682" y="347618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28120" y="28408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23874" y="287463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368197" y="347366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80037" y="32757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00940" y="363404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359001" y="33544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54255" y="366075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22102" y="361722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00013" y="33344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82025" y="38318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16244" y="359056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84591" y="33251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59790" y="31710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180016" y="4325112"/>
              <a:ext cx="3001942" cy="0"/>
            </a:xfrm>
            <a:custGeom>
              <a:avLst/>
              <a:pathLst>
                <a:path w="3001942" h="0">
                  <a:moveTo>
                    <a:pt x="0" y="0"/>
                  </a:moveTo>
                  <a:lnTo>
                    <a:pt x="30019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180016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180663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181311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181959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2137637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095906" y="4542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096553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097201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1207008" y="2450879"/>
              <a:ext cx="0" cy="1697971"/>
            </a:xfrm>
            <a:custGeom>
              <a:avLst/>
              <a:pathLst>
                <a:path w="0" h="1697971">
                  <a:moveTo>
                    <a:pt x="0" y="16979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115568" y="414885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115568" y="380925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115568" y="346966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115568" y="313006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15568" y="279047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15568" y="245087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 rot="-5400000">
              <a:off x="847132" y="4093188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98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847132" y="375359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804753" y="3414000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804753" y="2734811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102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1207008" y="2350008"/>
              <a:ext cx="4352544" cy="1975104"/>
            </a:xfrm>
            <a:custGeom>
              <a:avLst/>
              <a:pathLst>
                <a:path w="4352544" h="1975104">
                  <a:moveTo>
                    <a:pt x="0" y="1975104"/>
                  </a:moveTo>
                  <a:lnTo>
                    <a:pt x="4352544" y="197510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7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3032585" y="1909321"/>
              <a:ext cx="7013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Edit me!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196872" y="4885316"/>
              <a:ext cx="372814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dat$x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359780" y="3261955"/>
              <a:ext cx="372814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katherinehoffman</cp:lastModifiedBy>
  <cp:revision>3</cp:revision>
  <dcterms:created xsi:type="dcterms:W3CDTF">2017-02-13T16:18:36Z</dcterms:created>
  <dcterms:modified xsi:type="dcterms:W3CDTF">2019-08-21T11:08:24Z</dcterms:modified>
  <cp:category/>
</cp:coreProperties>
</file>