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5486400" cy="3657600"/>
            <a:chOff x="457200" y="16002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2845512" y="372660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739141" y="35564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220842" y="347467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716042" y="386516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774498" y="30999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92939" y="306743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12293" y="29706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571212" y="362406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13893" y="36051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824011" y="309729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200603" y="265144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25421" y="309982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76311" y="33116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91506" y="33682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554818" y="309894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223754" y="23888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634082" y="351917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08953" y="35276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23379" y="28148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144867" y="329568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333923" y="32875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11990" y="280455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143457" y="26023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886470" y="36038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31144" y="295346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14728" y="310652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64056" y="286549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74035" y="360726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385285" y="350737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711817" y="42176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88698" y="339597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45393" y="37890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74616" y="401361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33537" y="32385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08056" y="342394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55327" y="295212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77084" y="304226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632773" y="34943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373816" y="267370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11184" y="36114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282182" y="30396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407933" y="362887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612701" y="32734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50208" y="335719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43152" y="33730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51281" y="33567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360373" y="34632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56655" y="27178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54393" y="322910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84160" y="360381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08080" y="297987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03406" y="344911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44233" y="34484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50708" y="27941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84250" y="28953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97637" y="34749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57621" y="34030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77321" y="387281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19758" y="351686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411342" y="382015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411998" y="25884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28572" y="373721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784406" y="34088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55796" y="31780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112179" y="383855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043624" y="32192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873148" y="352068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54769" y="306451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422399" y="334287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12841" y="355366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219848" y="402129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06531" y="327081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602496" y="316257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211180" y="337234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467858" y="340245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254759" y="269940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38358" y="281528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371319" y="355104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607685" y="385484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522312" y="384552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78077" y="343161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296791" y="32931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97395" y="327258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416331" y="263907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537181" y="337746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547116" y="338372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21360" y="32133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361276" y="399465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940697" y="38300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73754" y="37613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678176" y="28076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498470" y="37883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181953" y="30510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28578" y="30806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666479" y="344306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386508" y="353804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54641" y="371724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48589" y="342128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520626" y="261573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734468" y="336216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624011" y="4325112"/>
              <a:ext cx="3794290" cy="0"/>
            </a:xfrm>
            <a:custGeom>
              <a:avLst/>
              <a:pathLst>
                <a:path w="3794290" h="0">
                  <a:moveTo>
                    <a:pt x="0" y="0"/>
                  </a:moveTo>
                  <a:lnTo>
                    <a:pt x="37942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624011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572584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521156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469729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418302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581633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530205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436399" y="4542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384971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333544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1207008" y="2525432"/>
              <a:ext cx="0" cy="1596118"/>
            </a:xfrm>
            <a:custGeom>
              <a:avLst/>
              <a:pathLst>
                <a:path w="0" h="1596118">
                  <a:moveTo>
                    <a:pt x="0" y="15961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115568" y="412155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115568" y="372252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115568" y="332349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115568" y="292446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115568" y="252543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 rot="-5400000">
              <a:off x="847132" y="4065889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98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847132" y="3666860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804753" y="3267830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804753" y="2868800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101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804753" y="2469771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102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1207008" y="2350008"/>
              <a:ext cx="4352544" cy="1975104"/>
            </a:xfrm>
            <a:custGeom>
              <a:avLst/>
              <a:pathLst>
                <a:path w="4352544" h="1975104">
                  <a:moveTo>
                    <a:pt x="0" y="1975104"/>
                  </a:moveTo>
                  <a:lnTo>
                    <a:pt x="4352544" y="1975104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975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032585" y="1909321"/>
              <a:ext cx="70138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Edit me!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196872" y="4885316"/>
              <a:ext cx="372814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dat$x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359780" y="3261955"/>
              <a:ext cx="372814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katherinehoffman</cp:lastModifiedBy>
  <cp:revision>3</cp:revision>
  <dcterms:created xsi:type="dcterms:W3CDTF">2017-02-13T16:18:36Z</dcterms:created>
  <dcterms:modified xsi:type="dcterms:W3CDTF">2019-09-04T12:48:57Z</dcterms:modified>
  <cp:category/>
</cp:coreProperties>
</file>