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457200" y="1600200"/>
            <a:ext cx="5486400" cy="3657600"/>
            <a:chOff x="457200" y="1600200"/>
            <a:chExt cx="5486400" cy="3657600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t4"/>
            <p:cNvSpPr/>
            <p:nvPr/>
          </p:nvSpPr>
          <p:spPr>
            <a:xfrm>
              <a:off x="3124394" y="318406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2181028" y="331364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088620" y="326370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593988" y="275949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169542" y="372391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638790" y="353203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548341" y="314699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081825" y="335540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088632" y="309085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743032" y="391608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366026" y="362019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679891" y="298499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116998" y="289287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195522" y="267270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746193" y="367642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029269" y="286603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106037" y="345873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310675" y="352349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846534" y="324953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067198" y="280238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564350" y="350945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665476" y="344166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672010" y="325589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097545" y="328014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654002" y="306885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482177" y="281206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656084" y="361279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349705" y="346042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436093" y="331084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455167" y="366681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691299" y="316439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238151" y="421766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438310" y="331173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555150" y="300313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892034" y="395802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051782" y="367160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138025" y="282157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704149" y="323578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022248" y="349632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787238" y="248669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199194" y="397078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817186" y="418908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594168" y="338640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461858" y="328884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87449" y="366640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600817" y="376155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558646" y="324907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679839" y="292526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324439" y="363844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087813" y="361376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895179" y="317142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783236" y="287439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098830" y="301114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415878" y="330181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121980" y="349151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353751" y="282289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152715" y="341168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158354" y="386335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580454" y="406133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807631" y="344967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074227" y="394509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398177" y="320474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634523" y="321190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364056" y="293458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468837" y="341589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66158" y="364423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059893" y="376364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832281" y="307735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774553" y="303520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1765004" y="294441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129846" y="376864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945111" y="373598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437739" y="260708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350929" y="330728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075784" y="349351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993393" y="376884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377273" y="308073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430439" y="367168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333923" y="335837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619235" y="319954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166237" y="279414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425526" y="416777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721087" y="333921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467307" y="335962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814567" y="316730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538194" y="323015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173661" y="356758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585394" y="370208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824428" y="334490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197425" y="276010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180388" y="323063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579507" y="366276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692847" y="374035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486068" y="294207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445269" y="277231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610797" y="348276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371203" y="238886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079923" y="356324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930401" y="319455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368468" y="281802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800389" y="4325112"/>
              <a:ext cx="3479744" cy="0"/>
            </a:xfrm>
            <a:custGeom>
              <a:avLst/>
              <a:pathLst>
                <a:path w="3479744" h="0">
                  <a:moveTo>
                    <a:pt x="0" y="0"/>
                  </a:moveTo>
                  <a:lnTo>
                    <a:pt x="34797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800389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496338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192286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888235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584184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280133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1758010" y="45429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53959" y="45429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107529" y="4542972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803478" y="4544758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499426" y="4544758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195375" y="4542774"/>
              <a:ext cx="169515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1207008" y="2643316"/>
              <a:ext cx="0" cy="1416758"/>
            </a:xfrm>
            <a:custGeom>
              <a:avLst/>
              <a:pathLst>
                <a:path w="0" h="1416758">
                  <a:moveTo>
                    <a:pt x="0" y="14167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115568" y="4060074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115568" y="3705885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115568" y="3351695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115568" y="299750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115568" y="264331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 rot="-5400000">
              <a:off x="847132" y="4004413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98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5400000">
              <a:off x="847132" y="3650223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5400000">
              <a:off x="804753" y="3296034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804753" y="2587654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102</a:t>
              </a:r>
            </a:p>
          </p:txBody>
        </p:sp>
        <p:sp>
          <p:nvSpPr>
            <p:cNvPr id="127" name="pl127"/>
            <p:cNvSpPr/>
            <p:nvPr/>
          </p:nvSpPr>
          <p:spPr>
            <a:xfrm>
              <a:off x="1207008" y="2350008"/>
              <a:ext cx="4352544" cy="1975104"/>
            </a:xfrm>
            <a:custGeom>
              <a:avLst/>
              <a:pathLst>
                <a:path w="4352544" h="1975104">
                  <a:moveTo>
                    <a:pt x="0" y="1975104"/>
                  </a:moveTo>
                  <a:lnTo>
                    <a:pt x="4352544" y="1975104"/>
                  </a:lnTo>
                  <a:lnTo>
                    <a:pt x="4352544" y="0"/>
                  </a:lnTo>
                  <a:lnTo>
                    <a:pt x="0" y="0"/>
                  </a:lnTo>
                  <a:lnTo>
                    <a:pt x="0" y="19751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3032585" y="1909321"/>
              <a:ext cx="701389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Edit me!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3196872" y="4885316"/>
              <a:ext cx="372814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dat$x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5400000">
              <a:off x="359780" y="3261955"/>
              <a:ext cx="372814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dat$y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katherinehoffman</cp:lastModifiedBy>
  <cp:revision>3</cp:revision>
  <dcterms:created xsi:type="dcterms:W3CDTF">2017-02-13T16:18:36Z</dcterms:created>
  <dcterms:modified xsi:type="dcterms:W3CDTF">2019-09-03T23:02:32Z</dcterms:modified>
  <cp:category/>
</cp:coreProperties>
</file>