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5486400" cy="3657600"/>
            <a:chOff x="457200" y="16002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3871413" y="40981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860812" y="31566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34899" y="394705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489899" y="381181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161240" y="42176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546143" y="326386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067721" y="28566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649556" y="365875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655561" y="337171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0192" y="277167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062883" y="302663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294509" y="360821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988395" y="350880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665976" y="320809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83504" y="319118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73513" y="305820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484586" y="32641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801387" y="351349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87836" y="271849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33923" y="262353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780023" y="339683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77347" y="272142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76498" y="311785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659689" y="336197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92138" y="28765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436322" y="318710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58740" y="310500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43633" y="342943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31258" y="348793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87228" y="314866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549012" y="333829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436943" y="286782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201685" y="289877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75972" y="36702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646018" y="413393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76544" y="23888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203570" y="340347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99983" y="36433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875311" y="301096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164646" y="31241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07815" y="283841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672132" y="371566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883128" y="36689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25936" y="331747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138066" y="305414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796501" y="289860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32367" y="28422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43200" y="32696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52659" y="254718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946496" y="29236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438926" y="350350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21282" y="326085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60740" y="34677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445449" y="32435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191439" y="322033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672663" y="332488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17511" y="354096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27843" y="270705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956725" y="311759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659397" y="354070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051048" y="291907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55270" y="34451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194311" y="349291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44877" y="302133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973093" y="385683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228875" y="350118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227885" y="307742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87599" y="27801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45568" y="400187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364056" y="358028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506465" y="317480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234078" y="360106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61952" y="35472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000787" y="309350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990926" y="34396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079936" y="296850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745320" y="40356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193432" y="321291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558674" y="306831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172972" y="352817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278486" y="347689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900658" y="308389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344960" y="299364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687392" y="356447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79635" y="311405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330373" y="331521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395896" y="318433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700265" y="330553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016742" y="26514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769664" y="348605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825251" y="29302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65214" y="346755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793411" y="325151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648544" y="338737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83736" y="319963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451100" y="33886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536210" y="383279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761649" y="329694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573481" y="274272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132467" y="327019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537611" y="4325112"/>
              <a:ext cx="3372306" cy="0"/>
            </a:xfrm>
            <a:custGeom>
              <a:avLst/>
              <a:pathLst>
                <a:path w="3372306" h="0">
                  <a:moveTo>
                    <a:pt x="0" y="0"/>
                  </a:moveTo>
                  <a:lnTo>
                    <a:pt x="33723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537611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380687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223764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066840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909917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1495232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338308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139006" y="45429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82083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825159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1207008" y="2602684"/>
              <a:ext cx="0" cy="1513787"/>
            </a:xfrm>
            <a:custGeom>
              <a:avLst/>
              <a:pathLst>
                <a:path w="0" h="1513787">
                  <a:moveTo>
                    <a:pt x="0" y="15137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115568" y="411647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115568" y="373802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115568" y="335957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115568" y="298113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115568" y="260268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 rot="-5400000">
              <a:off x="847132" y="4060810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98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847132" y="368236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804753" y="3303916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804753" y="2547022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102</a:t>
              </a:r>
            </a:p>
          </p:txBody>
        </p:sp>
        <p:sp>
          <p:nvSpPr>
            <p:cNvPr id="125" name="pl125"/>
            <p:cNvSpPr/>
            <p:nvPr/>
          </p:nvSpPr>
          <p:spPr>
            <a:xfrm>
              <a:off x="1207008" y="2350008"/>
              <a:ext cx="4352544" cy="1975104"/>
            </a:xfrm>
            <a:custGeom>
              <a:avLst/>
              <a:pathLst>
                <a:path w="4352544" h="1975104">
                  <a:moveTo>
                    <a:pt x="0" y="1975104"/>
                  </a:moveTo>
                  <a:lnTo>
                    <a:pt x="4352544" y="1975104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1975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3032585" y="1909321"/>
              <a:ext cx="70138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Edit me!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196872" y="4885316"/>
              <a:ext cx="372814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dat$x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359780" y="3261955"/>
              <a:ext cx="372814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katherinehoffman</cp:lastModifiedBy>
  <cp:revision>3</cp:revision>
  <dcterms:created xsi:type="dcterms:W3CDTF">2017-02-13T16:18:36Z</dcterms:created>
  <dcterms:modified xsi:type="dcterms:W3CDTF">2019-08-24T09:46:10Z</dcterms:modified>
  <cp:category/>
</cp:coreProperties>
</file>