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2606742" y="36102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71335" y="29160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22749" y="35979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640206" y="29083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24341" y="31655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920320" y="27730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609788" y="36737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863108" y="32564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685523" y="31698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01326" y="40977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217372" y="30505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987712" y="32422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952705" y="28388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157499" y="3849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12752" y="28948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78351" y="31393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413181" y="351082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574128" y="33207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60554" y="29582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82595" y="28197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91062" y="32314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81578" y="26217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81480" y="31523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45013" y="29195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39383" y="27341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64056" y="34065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53480" y="32286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9489" y="289455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49415" y="27928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57943" y="34715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93583" y="33461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60403" y="33990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90148" y="31277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15760" y="30652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69369" y="26272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67708" y="32777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05246" y="3040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68336" y="34827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11444" y="292257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64718" y="30226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48014" y="34144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56345" y="35244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28199" y="35543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26205" y="29544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58957" y="31939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947622" y="30123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46059" y="26632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23025" y="29043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2917" y="30761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326503" y="38429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09326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190109" y="32257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64943" y="30574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11094" y="316553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333923" y="32401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21941" y="34130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73003" y="30930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89018" y="36542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38439" y="28730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45297" y="35147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22618" y="29495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20935" y="36820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16347" y="32928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50800" y="33296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4585" y="31392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32951" y="35790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75818" y="28938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55336" y="28583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96626" y="37103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94220" y="35560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06432" y="35790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62691" y="34148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16411" y="32849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989023" y="32526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507115" y="33731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59233" y="33767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93963" y="30234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41906" y="34111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48485" y="33842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85268" y="28624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81606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95471" y="29360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04691" y="34049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80070" y="29801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60372" y="32591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53776" y="32686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8788" y="36683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350405" y="37743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14008" y="32421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83560" y="34988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13229" y="26739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85628" y="33957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18752" y="30644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05279" y="30829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38432" y="35581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705204" y="351714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54128" y="278994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45706" y="32609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460690" y="33780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14324" y="34725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372879" y="4325112"/>
              <a:ext cx="3799473" cy="0"/>
            </a:xfrm>
            <a:custGeom>
              <a:avLst/>
              <a:pathLst>
                <a:path w="3799473" h="0">
                  <a:moveTo>
                    <a:pt x="0" y="0"/>
                  </a:moveTo>
                  <a:lnTo>
                    <a:pt x="3799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372879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0612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639370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72616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05861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39107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2352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330500" y="4546544"/>
              <a:ext cx="84757" cy="107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63746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96991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87858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821104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54349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87595" y="4542774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1207008" y="2575612"/>
              <a:ext cx="0" cy="1672529"/>
            </a:xfrm>
            <a:custGeom>
              <a:avLst/>
              <a:pathLst>
                <a:path w="0" h="1672529">
                  <a:moveTo>
                    <a:pt x="0" y="16725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424814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115568" y="391363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115568" y="357913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115568" y="324462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115568" y="291011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115568" y="257561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5400000">
              <a:off x="847132" y="419248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847132" y="385797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847132" y="3523468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804753" y="285445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101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2019-06-04T01:36:45Z</dcterms:modified>
  <cp:category/>
</cp:coreProperties>
</file>