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4827"/>
    <a:srgbClr val="922095"/>
    <a:srgbClr val="35B643"/>
    <a:srgbClr val="F49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6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0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F8CAE-FB7F-5657-5899-88994F903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998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04486-302A-083D-8CBC-F97F75BCA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6" indent="0" algn="ctr">
              <a:buNone/>
              <a:defRPr sz="2000"/>
            </a:lvl2pPr>
            <a:lvl3pPr marL="914372" indent="0" algn="ctr">
              <a:buNone/>
              <a:defRPr sz="1801"/>
            </a:lvl3pPr>
            <a:lvl4pPr marL="1371560" indent="0" algn="ctr">
              <a:buNone/>
              <a:defRPr sz="1600"/>
            </a:lvl4pPr>
            <a:lvl5pPr marL="1828746" indent="0" algn="ctr">
              <a:buNone/>
              <a:defRPr sz="1600"/>
            </a:lvl5pPr>
            <a:lvl6pPr marL="2285933" indent="0" algn="ctr">
              <a:buNone/>
              <a:defRPr sz="1600"/>
            </a:lvl6pPr>
            <a:lvl7pPr marL="2743119" indent="0" algn="ctr">
              <a:buNone/>
              <a:defRPr sz="1600"/>
            </a:lvl7pPr>
            <a:lvl8pPr marL="3200307" indent="0" algn="ctr">
              <a:buNone/>
              <a:defRPr sz="1600"/>
            </a:lvl8pPr>
            <a:lvl9pPr marL="365749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33335-4016-0263-5A39-6ADF6F9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AADF1-1ACC-2F73-C8C4-3EFFB7F53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3248D-2310-A00F-8F36-7B0A3B8D6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443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87553-4A81-7817-2117-3A03B5D12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982E7-D7B9-A73D-AA10-9F53D96A84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65C398-1EE3-81A9-74A7-79A1A241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5B9B-55A2-C07C-2A42-3BC7471C6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4018C-2B66-9846-EC4F-77DD197B8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34079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188BC-A136-DE35-507C-244120B196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A41E9-0951-D1E8-3EB4-7AC298DD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602DE9-F077-67DD-5A1C-74CF1DECA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45F4B8-E5BA-3933-FC95-5CA39C565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4228C-7D6E-49CE-758A-E642D3A9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530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BAC28-9CD1-3C07-172F-FCC3430AF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AB6EE-BA70-79B6-D713-505ECCF3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BFA35-CB5D-269C-CE62-B9D0E4217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79D624-2976-3EFF-FA28-C31CC298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2676-F8DE-A180-AB6D-76DD1E634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7659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8666-4AF1-0C66-0A86-22E24984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5998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80C3C-90AF-3FC2-B499-A109DAF86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6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2" indent="0">
              <a:buNone/>
              <a:defRPr sz="1801">
                <a:solidFill>
                  <a:schemeClr val="tx1">
                    <a:tint val="82000"/>
                  </a:schemeClr>
                </a:solidFill>
              </a:defRPr>
            </a:lvl3pPr>
            <a:lvl4pPr marL="13715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4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3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1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0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49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76DE-BEA7-5312-72EA-FA7C57CB6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C8E5E3-264E-5995-913E-B9BAEF7AE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CF8FB7-CD1B-FFAE-BEAD-D2E395557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8440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BD2F-38A4-D457-E29D-95063F66B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21B63-3FA4-9D12-2856-7834A50D8F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F253BB-7E1C-408A-6608-D9E801A685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DEC0A-6117-47BC-7C12-1DF3ADD93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682BE-3FD2-C620-33F6-ACB75E7C9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83B1DA-B0EE-C65A-847A-A0FD87BD7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36842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11AD-B717-BDCF-8597-A4587C221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E9E7-A960-1A6C-A2EE-FE6CA4B54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2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7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AEDEF-5AE9-CB7A-B74B-CAE16FC591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E1244D-97CA-BD11-0D3B-BDACF8B43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3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6" indent="0">
              <a:buNone/>
              <a:defRPr sz="2000" b="1"/>
            </a:lvl2pPr>
            <a:lvl3pPr marL="914372" indent="0">
              <a:buNone/>
              <a:defRPr sz="1801" b="1"/>
            </a:lvl3pPr>
            <a:lvl4pPr marL="1371560" indent="0">
              <a:buNone/>
              <a:defRPr sz="1600" b="1"/>
            </a:lvl4pPr>
            <a:lvl5pPr marL="1828746" indent="0">
              <a:buNone/>
              <a:defRPr sz="1600" b="1"/>
            </a:lvl5pPr>
            <a:lvl6pPr marL="2285933" indent="0">
              <a:buNone/>
              <a:defRPr sz="1600" b="1"/>
            </a:lvl6pPr>
            <a:lvl7pPr marL="2743119" indent="0">
              <a:buNone/>
              <a:defRPr sz="1600" b="1"/>
            </a:lvl7pPr>
            <a:lvl8pPr marL="3200307" indent="0">
              <a:buNone/>
              <a:defRPr sz="1600" b="1"/>
            </a:lvl8pPr>
            <a:lvl9pPr marL="365749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651186-98CC-3F2A-7CC4-99A477FD41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1BDB03-3A6C-7DE0-D261-B60F3BC8A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1F565B-99F8-5CCD-414A-5DFD6AC04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5AC84-AE80-7BDD-6C9E-7BA8927F4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2814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BAA90-E036-BE11-7D69-3F0CA918C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CA758-1AA2-F98A-38D7-9D687C1E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CFED3-43B0-F5C8-9520-A1331F7FE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60929-06A4-382E-176D-A05FBE7B7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1795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3D90B-0BA6-FCEA-9448-7A48691D6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7F82BA-8BA5-B568-F3DB-314C230FA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A1FAB-6CD2-1D70-2E9C-AA1FF73C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9802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B0391-47C4-9617-0E82-8485D477B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4CE5D-7A51-9FD1-506E-E71289CA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4D9AF-99F9-51EA-B446-923E4A711E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7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16F8C-F608-AEFF-0C04-7738598E9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5155F5-0465-E3A5-506E-88352B064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0C94C-86E0-828C-8353-63873CC9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52651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31E2-20D3-7335-03C4-EF7D509A4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E13B0C-BCD3-0D44-202D-36B53385DB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90" y="987427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6" indent="0">
              <a:buNone/>
              <a:defRPr sz="2800"/>
            </a:lvl2pPr>
            <a:lvl3pPr marL="914372" indent="0">
              <a:buNone/>
              <a:defRPr sz="2400"/>
            </a:lvl3pPr>
            <a:lvl4pPr marL="1371560" indent="0">
              <a:buNone/>
              <a:defRPr sz="2000"/>
            </a:lvl4pPr>
            <a:lvl5pPr marL="1828746" indent="0">
              <a:buNone/>
              <a:defRPr sz="2000"/>
            </a:lvl5pPr>
            <a:lvl6pPr marL="2285933" indent="0">
              <a:buNone/>
              <a:defRPr sz="2000"/>
            </a:lvl6pPr>
            <a:lvl7pPr marL="2743119" indent="0">
              <a:buNone/>
              <a:defRPr sz="2000"/>
            </a:lvl7pPr>
            <a:lvl8pPr marL="3200307" indent="0">
              <a:buNone/>
              <a:defRPr sz="2000"/>
            </a:lvl8pPr>
            <a:lvl9pPr marL="3657493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685267-E420-F9A0-F052-87DAAB527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6" indent="0">
              <a:buNone/>
              <a:defRPr sz="1401"/>
            </a:lvl2pPr>
            <a:lvl3pPr marL="914372" indent="0">
              <a:buNone/>
              <a:defRPr sz="1200"/>
            </a:lvl3pPr>
            <a:lvl4pPr marL="1371560" indent="0">
              <a:buNone/>
              <a:defRPr sz="1001"/>
            </a:lvl4pPr>
            <a:lvl5pPr marL="1828746" indent="0">
              <a:buNone/>
              <a:defRPr sz="1001"/>
            </a:lvl5pPr>
            <a:lvl6pPr marL="2285933" indent="0">
              <a:buNone/>
              <a:defRPr sz="1001"/>
            </a:lvl6pPr>
            <a:lvl7pPr marL="2743119" indent="0">
              <a:buNone/>
              <a:defRPr sz="1001"/>
            </a:lvl7pPr>
            <a:lvl8pPr marL="3200307" indent="0">
              <a:buNone/>
              <a:defRPr sz="1001"/>
            </a:lvl8pPr>
            <a:lvl9pPr marL="3657493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447302-3732-1AA0-C39C-30976706D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FB791-A08D-2C46-46AC-42D8576E7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70564-5835-E663-32D8-51D51C796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299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BA7E78-6DE4-BEB2-DAE1-2B43641F3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4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F75A8-B82C-65C5-33B2-084EB1E66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22C98-2B3A-58F5-A3DB-A4B6B9ECA1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DA6C7-20CA-405E-A994-2F6C6C5919D2}" type="datetimeFigureOut">
              <a:rPr lang="en-DE" smtClean="0"/>
              <a:t>15/08/2025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C06ED-5B5D-51B9-FC26-0A51C28CE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AD120-B2E9-D9ED-48F4-8CB6950C2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51317-CB87-4B4E-9A2F-D0003677DC9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54811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3" indent="-228593" algn="l" defTabSz="91437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1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67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53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339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52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714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8900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86" indent="-228593" algn="l" defTabSz="91437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372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0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746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593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119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307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493" algn="l" defTabSz="91437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591FA6-2F8F-D161-EC4B-1F2F2032E93C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475961" y="2562308"/>
            <a:ext cx="9000000" cy="144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76D927F-D8B2-9BE2-0288-9D78F4C09EA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3074361" y="3132908"/>
            <a:ext cx="2203200" cy="29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6F62FD0-187A-C087-3AA1-8281931B431D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7084762" y="3075307"/>
            <a:ext cx="1386000" cy="306002"/>
            <a:chOff x="7084761" y="3075307"/>
            <a:chExt cx="1386000" cy="30600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5D42216-E708-43BC-CD9B-030C3C4501C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084761" y="3183308"/>
              <a:ext cx="1386000" cy="19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F903C54-CACB-EC4F-D3E7-C209A8AB85BA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7732760" y="3075307"/>
              <a:ext cx="90000" cy="1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F61083D-F36B-CE3D-D356-165AFB2F18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0190" y="2667608"/>
            <a:ext cx="360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EA8B60-F339-EB17-C209-20407220FB7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27760" y="2672148"/>
            <a:ext cx="2700000" cy="35546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8FD878-A62E-B23D-80F4-59358742B4ED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2330190" y="3537009"/>
            <a:ext cx="360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711BE7-BDB8-20AD-FF4D-15D01BDF32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427760" y="3541547"/>
            <a:ext cx="2700000" cy="35546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F25D9B-EE70-600C-8135-9C9E6C6F7844}"/>
              </a:ext>
            </a:extLst>
          </p:cNvPr>
          <p:cNvSpPr/>
          <p:nvPr/>
        </p:nvSpPr>
        <p:spPr>
          <a:xfrm>
            <a:off x="233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7469D-3F1C-FAF3-FF2A-B160600FBEEE}"/>
              </a:ext>
            </a:extLst>
          </p:cNvPr>
          <p:cNvSpPr/>
          <p:nvPr/>
        </p:nvSpPr>
        <p:spPr>
          <a:xfrm>
            <a:off x="575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72CBAB22-BDE9-AF99-C112-FF0C6649A13F}"/>
              </a:ext>
            </a:extLst>
          </p:cNvPr>
          <p:cNvSpPr/>
          <p:nvPr/>
        </p:nvSpPr>
        <p:spPr>
          <a:xfrm>
            <a:off x="251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7710A8F9-ED9D-DF8E-7451-110BE1A9FA40}"/>
              </a:ext>
            </a:extLst>
          </p:cNvPr>
          <p:cNvSpPr/>
          <p:nvPr/>
        </p:nvSpPr>
        <p:spPr>
          <a:xfrm>
            <a:off x="269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C4EB661D-1F0F-2B2D-7BA4-41D64045E8D5}"/>
              </a:ext>
            </a:extLst>
          </p:cNvPr>
          <p:cNvSpPr/>
          <p:nvPr/>
        </p:nvSpPr>
        <p:spPr>
          <a:xfrm>
            <a:off x="305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80976DF-A3FD-59D0-DBD4-CA9EAE8E5115}"/>
              </a:ext>
            </a:extLst>
          </p:cNvPr>
          <p:cNvSpPr/>
          <p:nvPr/>
        </p:nvSpPr>
        <p:spPr>
          <a:xfrm>
            <a:off x="359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24A3224B-7B2E-2A70-0ADC-20B1FA4414CB}"/>
              </a:ext>
            </a:extLst>
          </p:cNvPr>
          <p:cNvSpPr/>
          <p:nvPr/>
        </p:nvSpPr>
        <p:spPr>
          <a:xfrm>
            <a:off x="413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4F18649-9978-C6F4-A1DD-C940B65D5158}"/>
              </a:ext>
            </a:extLst>
          </p:cNvPr>
          <p:cNvSpPr/>
          <p:nvPr/>
        </p:nvSpPr>
        <p:spPr>
          <a:xfrm>
            <a:off x="287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60EB3E67-93DC-91D3-C8CB-080E2CF304C2}"/>
              </a:ext>
            </a:extLst>
          </p:cNvPr>
          <p:cNvSpPr/>
          <p:nvPr/>
        </p:nvSpPr>
        <p:spPr>
          <a:xfrm>
            <a:off x="323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5D8DC9E-3EFA-3739-7898-93C4C7294FAA}"/>
              </a:ext>
            </a:extLst>
          </p:cNvPr>
          <p:cNvSpPr/>
          <p:nvPr/>
        </p:nvSpPr>
        <p:spPr>
          <a:xfrm>
            <a:off x="377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CF5D4A1-263F-E740-812F-58C3BA8743DD}"/>
              </a:ext>
            </a:extLst>
          </p:cNvPr>
          <p:cNvSpPr/>
          <p:nvPr/>
        </p:nvSpPr>
        <p:spPr>
          <a:xfrm>
            <a:off x="431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C0B086A-FAD0-68D8-66F6-B54ACF383B8C}"/>
              </a:ext>
            </a:extLst>
          </p:cNvPr>
          <p:cNvSpPr/>
          <p:nvPr/>
        </p:nvSpPr>
        <p:spPr>
          <a:xfrm>
            <a:off x="467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6B279B52-402C-DF80-1C82-23042E8DE79F}"/>
              </a:ext>
            </a:extLst>
          </p:cNvPr>
          <p:cNvSpPr/>
          <p:nvPr/>
        </p:nvSpPr>
        <p:spPr>
          <a:xfrm>
            <a:off x="341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F3DD1C58-9C34-CAD7-17D5-80E9746BD5BB}"/>
              </a:ext>
            </a:extLst>
          </p:cNvPr>
          <p:cNvSpPr/>
          <p:nvPr/>
        </p:nvSpPr>
        <p:spPr>
          <a:xfrm>
            <a:off x="395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A18F158-8060-1803-F98B-1FAFED4B458A}"/>
              </a:ext>
            </a:extLst>
          </p:cNvPr>
          <p:cNvSpPr/>
          <p:nvPr/>
        </p:nvSpPr>
        <p:spPr>
          <a:xfrm>
            <a:off x="449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DDF139-0C93-A0E2-9352-5A5F5C103284}"/>
              </a:ext>
            </a:extLst>
          </p:cNvPr>
          <p:cNvSpPr/>
          <p:nvPr/>
        </p:nvSpPr>
        <p:spPr>
          <a:xfrm>
            <a:off x="485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EDD06B-D088-8980-FEC3-2E25140EFCEF}"/>
              </a:ext>
            </a:extLst>
          </p:cNvPr>
          <p:cNvSpPr/>
          <p:nvPr/>
        </p:nvSpPr>
        <p:spPr>
          <a:xfrm>
            <a:off x="503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880E427-8172-FF7C-3266-551D31957EB0}"/>
              </a:ext>
            </a:extLst>
          </p:cNvPr>
          <p:cNvSpPr/>
          <p:nvPr/>
        </p:nvSpPr>
        <p:spPr>
          <a:xfrm>
            <a:off x="521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4D4D6A5-B26A-E29C-DEC2-D6614F1820FC}"/>
              </a:ext>
            </a:extLst>
          </p:cNvPr>
          <p:cNvSpPr/>
          <p:nvPr/>
        </p:nvSpPr>
        <p:spPr>
          <a:xfrm>
            <a:off x="539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50A54FA-B1C1-ED05-5C6C-B6D67124506C}"/>
              </a:ext>
            </a:extLst>
          </p:cNvPr>
          <p:cNvSpPr/>
          <p:nvPr/>
        </p:nvSpPr>
        <p:spPr>
          <a:xfrm>
            <a:off x="557019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A91BBA4-773A-89B7-B1ED-0A8B2049AF2B}"/>
              </a:ext>
            </a:extLst>
          </p:cNvPr>
          <p:cNvSpPr/>
          <p:nvPr/>
        </p:nvSpPr>
        <p:spPr>
          <a:xfrm>
            <a:off x="233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764A25D-8588-697C-61F3-3A72A220090F}"/>
              </a:ext>
            </a:extLst>
          </p:cNvPr>
          <p:cNvSpPr/>
          <p:nvPr/>
        </p:nvSpPr>
        <p:spPr>
          <a:xfrm>
            <a:off x="575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3DE82BB-5CB6-3F02-9393-FCE84E26118E}"/>
              </a:ext>
            </a:extLst>
          </p:cNvPr>
          <p:cNvSpPr/>
          <p:nvPr/>
        </p:nvSpPr>
        <p:spPr>
          <a:xfrm>
            <a:off x="251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A201A24-06F4-E18D-0851-C39D4B94F09A}"/>
              </a:ext>
            </a:extLst>
          </p:cNvPr>
          <p:cNvSpPr/>
          <p:nvPr/>
        </p:nvSpPr>
        <p:spPr>
          <a:xfrm>
            <a:off x="269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FC82AF0-A811-3BEC-AA25-DD987A87A299}"/>
              </a:ext>
            </a:extLst>
          </p:cNvPr>
          <p:cNvSpPr/>
          <p:nvPr/>
        </p:nvSpPr>
        <p:spPr>
          <a:xfrm>
            <a:off x="305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1022182-2F7E-6768-D0CC-65649DF15101}"/>
              </a:ext>
            </a:extLst>
          </p:cNvPr>
          <p:cNvSpPr/>
          <p:nvPr/>
        </p:nvSpPr>
        <p:spPr>
          <a:xfrm>
            <a:off x="359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68A4FF2-9E6D-73FC-2BC0-813FD0C4DBE1}"/>
              </a:ext>
            </a:extLst>
          </p:cNvPr>
          <p:cNvSpPr/>
          <p:nvPr/>
        </p:nvSpPr>
        <p:spPr>
          <a:xfrm>
            <a:off x="413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59528F4-9E70-1437-DEB6-0215651B5BFD}"/>
              </a:ext>
            </a:extLst>
          </p:cNvPr>
          <p:cNvSpPr/>
          <p:nvPr/>
        </p:nvSpPr>
        <p:spPr>
          <a:xfrm>
            <a:off x="287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230BBEA-FA93-710F-56AA-9534A59C2C31}"/>
              </a:ext>
            </a:extLst>
          </p:cNvPr>
          <p:cNvSpPr/>
          <p:nvPr/>
        </p:nvSpPr>
        <p:spPr>
          <a:xfrm>
            <a:off x="323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BF2D3C5-B98F-B4DB-FB7D-50867AA4EC0E}"/>
              </a:ext>
            </a:extLst>
          </p:cNvPr>
          <p:cNvSpPr/>
          <p:nvPr/>
        </p:nvSpPr>
        <p:spPr>
          <a:xfrm>
            <a:off x="377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F4F8AEF-BA5E-86AB-9447-95F75531F77D}"/>
              </a:ext>
            </a:extLst>
          </p:cNvPr>
          <p:cNvSpPr/>
          <p:nvPr/>
        </p:nvSpPr>
        <p:spPr>
          <a:xfrm>
            <a:off x="431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D0DC6EF0-B5DE-7BC1-2E4D-B58E1BF782D2}"/>
              </a:ext>
            </a:extLst>
          </p:cNvPr>
          <p:cNvSpPr/>
          <p:nvPr/>
        </p:nvSpPr>
        <p:spPr>
          <a:xfrm>
            <a:off x="467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8CC0812-D349-B45E-3B78-F8E1D1CD83B8}"/>
              </a:ext>
            </a:extLst>
          </p:cNvPr>
          <p:cNvSpPr/>
          <p:nvPr/>
        </p:nvSpPr>
        <p:spPr>
          <a:xfrm>
            <a:off x="341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FC8CA713-13F6-370E-8F1F-EADF78F48E8A}"/>
              </a:ext>
            </a:extLst>
          </p:cNvPr>
          <p:cNvSpPr/>
          <p:nvPr/>
        </p:nvSpPr>
        <p:spPr>
          <a:xfrm>
            <a:off x="395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B2392BA-262B-AF5B-62F3-96F3F48A6075}"/>
              </a:ext>
            </a:extLst>
          </p:cNvPr>
          <p:cNvSpPr/>
          <p:nvPr/>
        </p:nvSpPr>
        <p:spPr>
          <a:xfrm>
            <a:off x="449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5EEF9B34-09A9-876A-A0F1-A6AA35ADBCF7}"/>
              </a:ext>
            </a:extLst>
          </p:cNvPr>
          <p:cNvSpPr/>
          <p:nvPr/>
        </p:nvSpPr>
        <p:spPr>
          <a:xfrm>
            <a:off x="485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B382BBE-FC7F-6F76-8957-45978194B98A}"/>
              </a:ext>
            </a:extLst>
          </p:cNvPr>
          <p:cNvSpPr/>
          <p:nvPr/>
        </p:nvSpPr>
        <p:spPr>
          <a:xfrm>
            <a:off x="503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7F87D75-179F-5E56-82C8-B97C5C077BBB}"/>
              </a:ext>
            </a:extLst>
          </p:cNvPr>
          <p:cNvSpPr/>
          <p:nvPr/>
        </p:nvSpPr>
        <p:spPr>
          <a:xfrm>
            <a:off x="521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3CA4ECA-A841-2FDF-B7A4-C107F851A1C8}"/>
              </a:ext>
            </a:extLst>
          </p:cNvPr>
          <p:cNvSpPr/>
          <p:nvPr/>
        </p:nvSpPr>
        <p:spPr>
          <a:xfrm>
            <a:off x="539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2DBAE954-B961-6A8C-47E8-2E9E7EFA3C7B}"/>
              </a:ext>
            </a:extLst>
          </p:cNvPr>
          <p:cNvSpPr/>
          <p:nvPr/>
        </p:nvSpPr>
        <p:spPr>
          <a:xfrm>
            <a:off x="557019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B5098B9-A926-FB0B-EA0A-C13B85EDD0E8}"/>
              </a:ext>
            </a:extLst>
          </p:cNvPr>
          <p:cNvSpPr/>
          <p:nvPr/>
        </p:nvSpPr>
        <p:spPr>
          <a:xfrm>
            <a:off x="894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76F6D641-4F79-90EB-2522-12D482912D0B}"/>
              </a:ext>
            </a:extLst>
          </p:cNvPr>
          <p:cNvSpPr/>
          <p:nvPr/>
        </p:nvSpPr>
        <p:spPr>
          <a:xfrm>
            <a:off x="678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AFCDF84-9CE9-5E59-B955-CD952D6ACEAB}"/>
              </a:ext>
            </a:extLst>
          </p:cNvPr>
          <p:cNvSpPr/>
          <p:nvPr/>
        </p:nvSpPr>
        <p:spPr>
          <a:xfrm>
            <a:off x="732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3331180B-4DA5-D4BB-63B0-06B69BA58594}"/>
              </a:ext>
            </a:extLst>
          </p:cNvPr>
          <p:cNvSpPr/>
          <p:nvPr/>
        </p:nvSpPr>
        <p:spPr>
          <a:xfrm>
            <a:off x="642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5CC929-C524-12D0-AB73-BD0A7AF8DBAF}"/>
              </a:ext>
            </a:extLst>
          </p:cNvPr>
          <p:cNvSpPr/>
          <p:nvPr/>
        </p:nvSpPr>
        <p:spPr>
          <a:xfrm>
            <a:off x="696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AB7F4D9A-7683-FE2F-7772-0D4704F889D4}"/>
              </a:ext>
            </a:extLst>
          </p:cNvPr>
          <p:cNvSpPr/>
          <p:nvPr/>
        </p:nvSpPr>
        <p:spPr>
          <a:xfrm>
            <a:off x="750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8E1E0FF5-9087-1A0F-FF72-6C5937EC6C14}"/>
              </a:ext>
            </a:extLst>
          </p:cNvPr>
          <p:cNvSpPr/>
          <p:nvPr/>
        </p:nvSpPr>
        <p:spPr>
          <a:xfrm>
            <a:off x="786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317E4B13-78DC-997D-6285-0CAFA4333D3F}"/>
              </a:ext>
            </a:extLst>
          </p:cNvPr>
          <p:cNvSpPr/>
          <p:nvPr/>
        </p:nvSpPr>
        <p:spPr>
          <a:xfrm>
            <a:off x="660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BF6BBB6-20D0-3F82-99F5-7A950D5D92E8}"/>
              </a:ext>
            </a:extLst>
          </p:cNvPr>
          <p:cNvSpPr/>
          <p:nvPr/>
        </p:nvSpPr>
        <p:spPr>
          <a:xfrm>
            <a:off x="714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740FBD3F-845A-5244-1251-E1BE27FAFF4D}"/>
              </a:ext>
            </a:extLst>
          </p:cNvPr>
          <p:cNvSpPr/>
          <p:nvPr/>
        </p:nvSpPr>
        <p:spPr>
          <a:xfrm>
            <a:off x="768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5914C4E4-8AE8-BB0E-A55B-E256C8387187}"/>
              </a:ext>
            </a:extLst>
          </p:cNvPr>
          <p:cNvSpPr/>
          <p:nvPr/>
        </p:nvSpPr>
        <p:spPr>
          <a:xfrm>
            <a:off x="804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7616440-F4A4-EE24-B0B3-D31413772A75}"/>
              </a:ext>
            </a:extLst>
          </p:cNvPr>
          <p:cNvSpPr/>
          <p:nvPr/>
        </p:nvSpPr>
        <p:spPr>
          <a:xfrm>
            <a:off x="822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BFC5CA5D-2DDF-D522-0A45-9133801F56A0}"/>
              </a:ext>
            </a:extLst>
          </p:cNvPr>
          <p:cNvSpPr/>
          <p:nvPr/>
        </p:nvSpPr>
        <p:spPr>
          <a:xfrm>
            <a:off x="840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765FDE31-50C0-98D1-A268-A94F3C0B942C}"/>
              </a:ext>
            </a:extLst>
          </p:cNvPr>
          <p:cNvSpPr/>
          <p:nvPr/>
        </p:nvSpPr>
        <p:spPr>
          <a:xfrm>
            <a:off x="858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32071F5E-5C68-14CA-16BA-8054E615A1D5}"/>
              </a:ext>
            </a:extLst>
          </p:cNvPr>
          <p:cNvSpPr/>
          <p:nvPr/>
        </p:nvSpPr>
        <p:spPr>
          <a:xfrm>
            <a:off x="8767760" y="2667608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6B900CD-1A60-442E-472F-077C5FCBC050}"/>
              </a:ext>
            </a:extLst>
          </p:cNvPr>
          <p:cNvSpPr/>
          <p:nvPr/>
        </p:nvSpPr>
        <p:spPr>
          <a:xfrm>
            <a:off x="894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8CDABD8-F675-4103-1AE7-977CBDC488AB}"/>
              </a:ext>
            </a:extLst>
          </p:cNvPr>
          <p:cNvSpPr/>
          <p:nvPr/>
        </p:nvSpPr>
        <p:spPr>
          <a:xfrm>
            <a:off x="678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AB74953F-0C8F-2B83-2F96-97B202DF95A0}"/>
              </a:ext>
            </a:extLst>
          </p:cNvPr>
          <p:cNvSpPr/>
          <p:nvPr/>
        </p:nvSpPr>
        <p:spPr>
          <a:xfrm>
            <a:off x="732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D0E0A84C-58CA-9F0A-EB6C-6F5A96C0B119}"/>
              </a:ext>
            </a:extLst>
          </p:cNvPr>
          <p:cNvSpPr/>
          <p:nvPr/>
        </p:nvSpPr>
        <p:spPr>
          <a:xfrm>
            <a:off x="642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7438AAA-B4B7-CC6E-0E44-F69182595AAA}"/>
              </a:ext>
            </a:extLst>
          </p:cNvPr>
          <p:cNvSpPr/>
          <p:nvPr/>
        </p:nvSpPr>
        <p:spPr>
          <a:xfrm>
            <a:off x="696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1CA86AFB-3254-F78B-E55C-0534E584E0B4}"/>
              </a:ext>
            </a:extLst>
          </p:cNvPr>
          <p:cNvSpPr/>
          <p:nvPr/>
        </p:nvSpPr>
        <p:spPr>
          <a:xfrm>
            <a:off x="750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4FD01941-CD39-8099-7DFE-52DD2C6810DB}"/>
              </a:ext>
            </a:extLst>
          </p:cNvPr>
          <p:cNvSpPr/>
          <p:nvPr/>
        </p:nvSpPr>
        <p:spPr>
          <a:xfrm>
            <a:off x="786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17BA1B73-CFD4-3EC3-B702-E8BB07761AAD}"/>
              </a:ext>
            </a:extLst>
          </p:cNvPr>
          <p:cNvSpPr/>
          <p:nvPr/>
        </p:nvSpPr>
        <p:spPr>
          <a:xfrm>
            <a:off x="660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0D91D423-B807-D462-554E-9B471BB08795}"/>
              </a:ext>
            </a:extLst>
          </p:cNvPr>
          <p:cNvSpPr/>
          <p:nvPr/>
        </p:nvSpPr>
        <p:spPr>
          <a:xfrm>
            <a:off x="714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A322AD99-6B38-50F9-5157-2C839F428E9F}"/>
              </a:ext>
            </a:extLst>
          </p:cNvPr>
          <p:cNvSpPr/>
          <p:nvPr/>
        </p:nvSpPr>
        <p:spPr>
          <a:xfrm>
            <a:off x="768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ED2541CE-30D4-821F-4A59-EF44717CCE55}"/>
              </a:ext>
            </a:extLst>
          </p:cNvPr>
          <p:cNvSpPr/>
          <p:nvPr/>
        </p:nvSpPr>
        <p:spPr>
          <a:xfrm>
            <a:off x="804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85908CFD-024C-6B9D-7A0E-38DEA29D1B16}"/>
              </a:ext>
            </a:extLst>
          </p:cNvPr>
          <p:cNvSpPr/>
          <p:nvPr/>
        </p:nvSpPr>
        <p:spPr>
          <a:xfrm>
            <a:off x="822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AEC1B2A2-D9FB-EACB-D8A3-8238E1DBA437}"/>
              </a:ext>
            </a:extLst>
          </p:cNvPr>
          <p:cNvSpPr/>
          <p:nvPr/>
        </p:nvSpPr>
        <p:spPr>
          <a:xfrm>
            <a:off x="840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3822A026-F6AB-1FBA-656B-60CD277D18E3}"/>
              </a:ext>
            </a:extLst>
          </p:cNvPr>
          <p:cNvSpPr/>
          <p:nvPr/>
        </p:nvSpPr>
        <p:spPr>
          <a:xfrm>
            <a:off x="858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DE41DBE9-7B35-2074-2D86-B4B99FEAF093}"/>
              </a:ext>
            </a:extLst>
          </p:cNvPr>
          <p:cNvSpPr/>
          <p:nvPr/>
        </p:nvSpPr>
        <p:spPr>
          <a:xfrm>
            <a:off x="8767760" y="3537009"/>
            <a:ext cx="180000" cy="36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</p:spTree>
    <p:extLst>
      <p:ext uri="{BB962C8B-B14F-4D97-AF65-F5344CB8AC3E}">
        <p14:creationId xmlns:p14="http://schemas.microsoft.com/office/powerpoint/2010/main" val="378712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72717-6EFF-9C38-D178-FB6A51C4E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E509C141-C0D7-483A-EC1F-D660FF5BE176}"/>
              </a:ext>
            </a:extLst>
          </p:cNvPr>
          <p:cNvSpPr>
            <a:spLocks/>
          </p:cNvSpPr>
          <p:nvPr/>
        </p:nvSpPr>
        <p:spPr>
          <a:xfrm>
            <a:off x="1475961" y="2596428"/>
            <a:ext cx="9000000" cy="144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4C5BE5A-9D6A-B0B8-4CCC-5E4A0DCDB122}"/>
              </a:ext>
            </a:extLst>
          </p:cNvPr>
          <p:cNvSpPr>
            <a:spLocks/>
          </p:cNvSpPr>
          <p:nvPr/>
        </p:nvSpPr>
        <p:spPr>
          <a:xfrm>
            <a:off x="3074361" y="3132908"/>
            <a:ext cx="2203200" cy="2988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6C1A7787-DAF1-BD04-27A2-FFB95D5438DE}"/>
              </a:ext>
            </a:extLst>
          </p:cNvPr>
          <p:cNvGrpSpPr>
            <a:grpSpLocks/>
          </p:cNvGrpSpPr>
          <p:nvPr/>
        </p:nvGrpSpPr>
        <p:grpSpPr>
          <a:xfrm>
            <a:off x="3283473" y="3214449"/>
            <a:ext cx="1784980" cy="135719"/>
            <a:chOff x="3599539" y="1800000"/>
            <a:chExt cx="1784980" cy="13571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1C87E83-B6B5-330B-E91B-F95A0590A2A2}"/>
                </a:ext>
              </a:extLst>
            </p:cNvPr>
            <p:cNvSpPr>
              <a:spLocks/>
            </p:cNvSpPr>
            <p:nvPr/>
          </p:nvSpPr>
          <p:spPr>
            <a:xfrm>
              <a:off x="35995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8C9FB575-AEC4-645B-6817-AD3FCAD4410A}"/>
                </a:ext>
              </a:extLst>
            </p:cNvPr>
            <p:cNvSpPr>
              <a:spLocks/>
            </p:cNvSpPr>
            <p:nvPr/>
          </p:nvSpPr>
          <p:spPr>
            <a:xfrm>
              <a:off x="5338800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23787BC1-890C-E40B-E40F-23CF545978CA}"/>
                </a:ext>
              </a:extLst>
            </p:cNvPr>
            <p:cNvSpPr>
              <a:spLocks/>
            </p:cNvSpPr>
            <p:nvPr/>
          </p:nvSpPr>
          <p:spPr>
            <a:xfrm>
              <a:off x="36910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0FADFCF5-0D07-2DF2-A547-F313C6E94C54}"/>
                </a:ext>
              </a:extLst>
            </p:cNvPr>
            <p:cNvSpPr>
              <a:spLocks/>
            </p:cNvSpPr>
            <p:nvPr/>
          </p:nvSpPr>
          <p:spPr>
            <a:xfrm>
              <a:off x="37826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E83758DA-8D2A-1FF9-BCEF-3BEC0E14F4AC}"/>
                </a:ext>
              </a:extLst>
            </p:cNvPr>
            <p:cNvSpPr>
              <a:spLocks/>
            </p:cNvSpPr>
            <p:nvPr/>
          </p:nvSpPr>
          <p:spPr>
            <a:xfrm>
              <a:off x="39656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69665530-EEE1-15BA-8CD5-8BBA6D42F8F8}"/>
                </a:ext>
              </a:extLst>
            </p:cNvPr>
            <p:cNvSpPr>
              <a:spLocks/>
            </p:cNvSpPr>
            <p:nvPr/>
          </p:nvSpPr>
          <p:spPr>
            <a:xfrm>
              <a:off x="42403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4A1D8F80-CB05-ECF9-B441-9AFC4C6FEEA7}"/>
                </a:ext>
              </a:extLst>
            </p:cNvPr>
            <p:cNvSpPr>
              <a:spLocks/>
            </p:cNvSpPr>
            <p:nvPr/>
          </p:nvSpPr>
          <p:spPr>
            <a:xfrm>
              <a:off x="45149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E98D3D9C-5CC8-5B89-C367-F9AF25C971C4}"/>
                </a:ext>
              </a:extLst>
            </p:cNvPr>
            <p:cNvSpPr>
              <a:spLocks/>
            </p:cNvSpPr>
            <p:nvPr/>
          </p:nvSpPr>
          <p:spPr>
            <a:xfrm>
              <a:off x="38741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6F8560E-A8EB-6971-5CFF-C8CCDA72BE18}"/>
                </a:ext>
              </a:extLst>
            </p:cNvPr>
            <p:cNvSpPr>
              <a:spLocks/>
            </p:cNvSpPr>
            <p:nvPr/>
          </p:nvSpPr>
          <p:spPr>
            <a:xfrm>
              <a:off x="40572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DEBF1E1-9C61-E061-A5CB-0BCA50C0D257}"/>
                </a:ext>
              </a:extLst>
            </p:cNvPr>
            <p:cNvSpPr>
              <a:spLocks/>
            </p:cNvSpPr>
            <p:nvPr/>
          </p:nvSpPr>
          <p:spPr>
            <a:xfrm>
              <a:off x="43318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602A9D9-9473-2BF9-876B-C9A3C082A532}"/>
                </a:ext>
              </a:extLst>
            </p:cNvPr>
            <p:cNvSpPr>
              <a:spLocks/>
            </p:cNvSpPr>
            <p:nvPr/>
          </p:nvSpPr>
          <p:spPr>
            <a:xfrm>
              <a:off x="46064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8DA528E-57D7-13B4-6A23-093350943FD1}"/>
                </a:ext>
              </a:extLst>
            </p:cNvPr>
            <p:cNvSpPr>
              <a:spLocks/>
            </p:cNvSpPr>
            <p:nvPr/>
          </p:nvSpPr>
          <p:spPr>
            <a:xfrm>
              <a:off x="47895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972362C6-BB16-8DBC-A814-5A7B7D08BA87}"/>
                </a:ext>
              </a:extLst>
            </p:cNvPr>
            <p:cNvSpPr>
              <a:spLocks/>
            </p:cNvSpPr>
            <p:nvPr/>
          </p:nvSpPr>
          <p:spPr>
            <a:xfrm>
              <a:off x="41487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AA01308F-7F5E-D7B0-AF35-529919BC2318}"/>
                </a:ext>
              </a:extLst>
            </p:cNvPr>
            <p:cNvSpPr>
              <a:spLocks/>
            </p:cNvSpPr>
            <p:nvPr/>
          </p:nvSpPr>
          <p:spPr>
            <a:xfrm>
              <a:off x="44233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20E2B636-D0BA-4A3E-65C0-4025338BE8FE}"/>
                </a:ext>
              </a:extLst>
            </p:cNvPr>
            <p:cNvSpPr>
              <a:spLocks/>
            </p:cNvSpPr>
            <p:nvPr/>
          </p:nvSpPr>
          <p:spPr>
            <a:xfrm>
              <a:off x="46980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FD4DE2D2-5160-A084-EC87-CA9FC42DE715}"/>
                </a:ext>
              </a:extLst>
            </p:cNvPr>
            <p:cNvSpPr>
              <a:spLocks/>
            </p:cNvSpPr>
            <p:nvPr/>
          </p:nvSpPr>
          <p:spPr>
            <a:xfrm>
              <a:off x="48810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36E42464-7287-07C3-B0C3-EFAECA590E44}"/>
                </a:ext>
              </a:extLst>
            </p:cNvPr>
            <p:cNvSpPr>
              <a:spLocks/>
            </p:cNvSpPr>
            <p:nvPr/>
          </p:nvSpPr>
          <p:spPr>
            <a:xfrm>
              <a:off x="49726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976D093-E73E-4EC7-4856-63926E8A25D7}"/>
                </a:ext>
              </a:extLst>
            </p:cNvPr>
            <p:cNvSpPr>
              <a:spLocks/>
            </p:cNvSpPr>
            <p:nvPr/>
          </p:nvSpPr>
          <p:spPr>
            <a:xfrm>
              <a:off x="50641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E51BB04-C77B-24F5-DCA6-37FEC0B54FF2}"/>
                </a:ext>
              </a:extLst>
            </p:cNvPr>
            <p:cNvSpPr>
              <a:spLocks/>
            </p:cNvSpPr>
            <p:nvPr/>
          </p:nvSpPr>
          <p:spPr>
            <a:xfrm>
              <a:off x="51557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0CFBF737-6179-E0FA-F080-AC82FDDEEE68}"/>
                </a:ext>
              </a:extLst>
            </p:cNvPr>
            <p:cNvSpPr>
              <a:spLocks/>
            </p:cNvSpPr>
            <p:nvPr/>
          </p:nvSpPr>
          <p:spPr>
            <a:xfrm>
              <a:off x="52472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4F5ACAE7-2131-E0D1-E489-60D0DF4CA3C9}"/>
                </a:ext>
              </a:extLst>
            </p:cNvPr>
            <p:cNvSpPr>
              <a:spLocks/>
            </p:cNvSpPr>
            <p:nvPr/>
          </p:nvSpPr>
          <p:spPr>
            <a:xfrm>
              <a:off x="35995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775B307-2B2A-A59E-8D15-6038C2D58C8B}"/>
                </a:ext>
              </a:extLst>
            </p:cNvPr>
            <p:cNvSpPr>
              <a:spLocks/>
            </p:cNvSpPr>
            <p:nvPr/>
          </p:nvSpPr>
          <p:spPr>
            <a:xfrm>
              <a:off x="5338800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171B3C7-C228-7655-8E26-9D984BD1D9AF}"/>
                </a:ext>
              </a:extLst>
            </p:cNvPr>
            <p:cNvSpPr>
              <a:spLocks/>
            </p:cNvSpPr>
            <p:nvPr/>
          </p:nvSpPr>
          <p:spPr>
            <a:xfrm>
              <a:off x="36910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7B657B8-12A0-D724-11A6-46A2FF49664C}"/>
                </a:ext>
              </a:extLst>
            </p:cNvPr>
            <p:cNvSpPr>
              <a:spLocks/>
            </p:cNvSpPr>
            <p:nvPr/>
          </p:nvSpPr>
          <p:spPr>
            <a:xfrm>
              <a:off x="37826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574BCE66-2897-DCFE-ACEE-D259B879D6EE}"/>
                </a:ext>
              </a:extLst>
            </p:cNvPr>
            <p:cNvSpPr>
              <a:spLocks/>
            </p:cNvSpPr>
            <p:nvPr/>
          </p:nvSpPr>
          <p:spPr>
            <a:xfrm>
              <a:off x="39656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06C6AA2E-C9A5-6DDC-D579-D39C827B8F93}"/>
                </a:ext>
              </a:extLst>
            </p:cNvPr>
            <p:cNvSpPr>
              <a:spLocks/>
            </p:cNvSpPr>
            <p:nvPr/>
          </p:nvSpPr>
          <p:spPr>
            <a:xfrm>
              <a:off x="42403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55C52B1-BCEC-D4A5-6EF0-39FC32BCE34F}"/>
                </a:ext>
              </a:extLst>
            </p:cNvPr>
            <p:cNvSpPr>
              <a:spLocks/>
            </p:cNvSpPr>
            <p:nvPr/>
          </p:nvSpPr>
          <p:spPr>
            <a:xfrm>
              <a:off x="45149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2C4251B3-0C52-D6DE-C74D-6F476EFD6A49}"/>
                </a:ext>
              </a:extLst>
            </p:cNvPr>
            <p:cNvSpPr>
              <a:spLocks/>
            </p:cNvSpPr>
            <p:nvPr/>
          </p:nvSpPr>
          <p:spPr>
            <a:xfrm>
              <a:off x="38741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E781AE2-FD64-2EFE-112F-ACC3D8AEBFCD}"/>
                </a:ext>
              </a:extLst>
            </p:cNvPr>
            <p:cNvSpPr>
              <a:spLocks/>
            </p:cNvSpPr>
            <p:nvPr/>
          </p:nvSpPr>
          <p:spPr>
            <a:xfrm>
              <a:off x="40572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3D33A97B-DE64-5956-93D3-F22C6C31FA4A}"/>
                </a:ext>
              </a:extLst>
            </p:cNvPr>
            <p:cNvSpPr>
              <a:spLocks/>
            </p:cNvSpPr>
            <p:nvPr/>
          </p:nvSpPr>
          <p:spPr>
            <a:xfrm>
              <a:off x="43318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4D5ADB39-45EA-2993-E1D6-F17C044915EB}"/>
                </a:ext>
              </a:extLst>
            </p:cNvPr>
            <p:cNvSpPr>
              <a:spLocks/>
            </p:cNvSpPr>
            <p:nvPr/>
          </p:nvSpPr>
          <p:spPr>
            <a:xfrm>
              <a:off x="46064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6EED3752-02C2-CE42-FEBD-40E53343C5CB}"/>
                </a:ext>
              </a:extLst>
            </p:cNvPr>
            <p:cNvSpPr>
              <a:spLocks/>
            </p:cNvSpPr>
            <p:nvPr/>
          </p:nvSpPr>
          <p:spPr>
            <a:xfrm>
              <a:off x="47895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ECBE871C-7D41-E6B8-B1FF-FAB1ABC72B62}"/>
                </a:ext>
              </a:extLst>
            </p:cNvPr>
            <p:cNvSpPr>
              <a:spLocks/>
            </p:cNvSpPr>
            <p:nvPr/>
          </p:nvSpPr>
          <p:spPr>
            <a:xfrm>
              <a:off x="41487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958AC9F8-A87B-ED7D-9400-B6272700CB42}"/>
                </a:ext>
              </a:extLst>
            </p:cNvPr>
            <p:cNvSpPr>
              <a:spLocks/>
            </p:cNvSpPr>
            <p:nvPr/>
          </p:nvSpPr>
          <p:spPr>
            <a:xfrm>
              <a:off x="44233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B56B0B64-D0C9-CEAE-174F-DC748B5D0F0F}"/>
                </a:ext>
              </a:extLst>
            </p:cNvPr>
            <p:cNvSpPr>
              <a:spLocks/>
            </p:cNvSpPr>
            <p:nvPr/>
          </p:nvSpPr>
          <p:spPr>
            <a:xfrm>
              <a:off x="46980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55520A13-45F9-4919-E371-CA71335168C4}"/>
                </a:ext>
              </a:extLst>
            </p:cNvPr>
            <p:cNvSpPr>
              <a:spLocks/>
            </p:cNvSpPr>
            <p:nvPr/>
          </p:nvSpPr>
          <p:spPr>
            <a:xfrm>
              <a:off x="48810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F503A5B6-C7FD-5D6C-8CBF-CCE2926DE6E2}"/>
                </a:ext>
              </a:extLst>
            </p:cNvPr>
            <p:cNvSpPr>
              <a:spLocks/>
            </p:cNvSpPr>
            <p:nvPr/>
          </p:nvSpPr>
          <p:spPr>
            <a:xfrm>
              <a:off x="49726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2629F91D-93D3-4FDF-78F9-07D988EF062A}"/>
                </a:ext>
              </a:extLst>
            </p:cNvPr>
            <p:cNvSpPr>
              <a:spLocks/>
            </p:cNvSpPr>
            <p:nvPr/>
          </p:nvSpPr>
          <p:spPr>
            <a:xfrm>
              <a:off x="50641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28068881-394B-06C1-2A05-F88234199133}"/>
                </a:ext>
              </a:extLst>
            </p:cNvPr>
            <p:cNvSpPr>
              <a:spLocks/>
            </p:cNvSpPr>
            <p:nvPr/>
          </p:nvSpPr>
          <p:spPr>
            <a:xfrm>
              <a:off x="51557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D5C1BFD-C78D-72B2-6D85-CAF27F4A954A}"/>
                </a:ext>
              </a:extLst>
            </p:cNvPr>
            <p:cNvSpPr>
              <a:spLocks/>
            </p:cNvSpPr>
            <p:nvPr/>
          </p:nvSpPr>
          <p:spPr>
            <a:xfrm>
              <a:off x="52472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EB84B709-3391-BE9B-9B0D-A12D246F8AD8}"/>
              </a:ext>
            </a:extLst>
          </p:cNvPr>
          <p:cNvGrpSpPr>
            <a:grpSpLocks/>
          </p:cNvGrpSpPr>
          <p:nvPr/>
        </p:nvGrpSpPr>
        <p:grpSpPr>
          <a:xfrm>
            <a:off x="7084762" y="3183308"/>
            <a:ext cx="1386000" cy="198000"/>
            <a:chOff x="5804175" y="3051592"/>
            <a:chExt cx="1386000" cy="19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6670524-0A64-C918-2003-B36485652446}"/>
                </a:ext>
              </a:extLst>
            </p:cNvPr>
            <p:cNvSpPr>
              <a:spLocks/>
            </p:cNvSpPr>
            <p:nvPr/>
          </p:nvSpPr>
          <p:spPr>
            <a:xfrm>
              <a:off x="5804175" y="3051592"/>
              <a:ext cx="1386000" cy="19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C380D94-2C72-DA02-BC68-16D5F0499C7E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33535" y="3082732"/>
              <a:ext cx="1327279" cy="135719"/>
              <a:chOff x="3599539" y="1800000"/>
              <a:chExt cx="1327279" cy="13571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3D222F38-9D5E-5BE6-3B5B-E09CC14294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0A6A7CB-DE22-2E51-AC36-C143148449E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748D57B-8348-87E2-DA5C-23D11DFAF5F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78BE60C-5F53-A2E8-FE1B-0499B22E3C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C5CD67C-58B4-C047-B979-EB80978AABB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C28CEDC2-0066-4AC3-CBE9-E08B74C81DF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6EA5B21F-8428-D088-DD26-5188EC9B623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97100AD0-44F1-EEEF-09B5-48BA98FE30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2A641D3-4E2C-6E89-45C5-241541ED4C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97B9B597-D092-AC36-26AF-6276B82C48B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F5BF24B4-8E19-6C06-6ABE-A1109B23793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969CE349-7486-18A7-920B-9B9D2167A9E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72F65E7-422C-00BC-6D12-BBB8C2D8E57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4738C7D-B128-DAB9-12D3-4A48D6751A0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4B1B1C4B-CB10-8B4C-D5C5-6F5E93041BE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4C354C8E-E776-E041-E67F-4CD55674E0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8257103-DD3C-925A-32BE-E657EABA3AE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54311572-E90C-1936-0371-A87DD62BD08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72CC96EE-91E4-8D3A-947C-FEEF942B6A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AB79F598-27DB-A5F3-3FF4-CFD8079B73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9D834E8C-935A-3400-677B-135A730FB6C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1D01A707-1AA2-CC90-7A2E-7CD5136E145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502B585-48EE-0327-14B8-94B12064FB5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96D1299-AA14-337D-A0FE-B9F39D3BB2D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1C5D5F8B-5B2D-AA3E-B38C-4C4B647DA1A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794C6110-6C65-1FEF-9A37-9C95E21ABB8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F2FA1138-0929-B550-DE5D-026A547B6B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45C4E580-26E9-58A6-EF5B-C1B9FC14C9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7511D3CC-7205-9F92-6F5A-283987C73D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1ADDB56D-836E-C90B-740E-527D8845D75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CFBA0CC9-E53C-E448-AAE1-4C23133CB14F}"/>
              </a:ext>
            </a:extLst>
          </p:cNvPr>
          <p:cNvSpPr>
            <a:spLocks/>
          </p:cNvSpPr>
          <p:nvPr/>
        </p:nvSpPr>
        <p:spPr>
          <a:xfrm>
            <a:off x="7732762" y="3075308"/>
            <a:ext cx="90000" cy="1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7B53988-9E2F-D01F-516E-F03EAE3F678A}"/>
              </a:ext>
            </a:extLst>
          </p:cNvPr>
          <p:cNvSpPr>
            <a:spLocks/>
          </p:cNvSpPr>
          <p:nvPr/>
        </p:nvSpPr>
        <p:spPr>
          <a:xfrm>
            <a:off x="2375961" y="2719508"/>
            <a:ext cx="3600000" cy="18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4B461C-FFE2-E06E-8F60-76A00DA7E8A9}"/>
              </a:ext>
            </a:extLst>
          </p:cNvPr>
          <p:cNvSpPr>
            <a:spLocks/>
          </p:cNvSpPr>
          <p:nvPr/>
        </p:nvSpPr>
        <p:spPr>
          <a:xfrm>
            <a:off x="2375961" y="3665108"/>
            <a:ext cx="3600000" cy="18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DAC2D5-A3AA-60F1-F07C-0E05D48430C4}"/>
              </a:ext>
            </a:extLst>
          </p:cNvPr>
          <p:cNvSpPr>
            <a:spLocks/>
          </p:cNvSpPr>
          <p:nvPr/>
        </p:nvSpPr>
        <p:spPr>
          <a:xfrm>
            <a:off x="6427760" y="2719508"/>
            <a:ext cx="2700000" cy="18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24BEC44-4248-ED8A-6CC6-9ECE53F2418C}"/>
              </a:ext>
            </a:extLst>
          </p:cNvPr>
          <p:cNvSpPr>
            <a:spLocks/>
          </p:cNvSpPr>
          <p:nvPr/>
        </p:nvSpPr>
        <p:spPr>
          <a:xfrm>
            <a:off x="6427760" y="3665108"/>
            <a:ext cx="2700000" cy="1800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B85AE1-D371-C39B-DE35-5363015A670A}"/>
              </a:ext>
            </a:extLst>
          </p:cNvPr>
          <p:cNvSpPr/>
          <p:nvPr/>
        </p:nvSpPr>
        <p:spPr>
          <a:xfrm flipH="1">
            <a:off x="3260611" y="3130411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566236-6551-8FDD-596B-B6BF3DB546E5}"/>
              </a:ext>
            </a:extLst>
          </p:cNvPr>
          <p:cNvSpPr/>
          <p:nvPr/>
        </p:nvSpPr>
        <p:spPr>
          <a:xfrm flipH="1">
            <a:off x="4999871" y="3130408"/>
            <a:ext cx="91440" cy="296092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317097-25B6-1AC0-74CD-FEEB2B636395}"/>
              </a:ext>
            </a:extLst>
          </p:cNvPr>
          <p:cNvSpPr/>
          <p:nvPr/>
        </p:nvSpPr>
        <p:spPr>
          <a:xfrm flipH="1">
            <a:off x="3352150" y="3130411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9BE9805-07FC-2FDF-9C77-8A60B3632CFD}"/>
              </a:ext>
            </a:extLst>
          </p:cNvPr>
          <p:cNvSpPr/>
          <p:nvPr/>
        </p:nvSpPr>
        <p:spPr>
          <a:xfrm flipH="1">
            <a:off x="3443692" y="3130411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D5A5DA-8DF7-8125-46C1-9B56BF4DB91A}"/>
              </a:ext>
            </a:extLst>
          </p:cNvPr>
          <p:cNvSpPr/>
          <p:nvPr/>
        </p:nvSpPr>
        <p:spPr>
          <a:xfrm flipH="1">
            <a:off x="3626771" y="3130411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AB5BCF-291E-FC0A-326F-FF60CB1D071F}"/>
              </a:ext>
            </a:extLst>
          </p:cNvPr>
          <p:cNvSpPr/>
          <p:nvPr/>
        </p:nvSpPr>
        <p:spPr>
          <a:xfrm flipH="1">
            <a:off x="3901391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F9AE20-801B-C346-A472-43F6F26FFF59}"/>
              </a:ext>
            </a:extLst>
          </p:cNvPr>
          <p:cNvSpPr/>
          <p:nvPr/>
        </p:nvSpPr>
        <p:spPr>
          <a:xfrm flipH="1">
            <a:off x="4176012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0D8AC-31B1-17DF-44BB-2A11BD384A23}"/>
              </a:ext>
            </a:extLst>
          </p:cNvPr>
          <p:cNvSpPr/>
          <p:nvPr/>
        </p:nvSpPr>
        <p:spPr>
          <a:xfrm flipH="1">
            <a:off x="3535231" y="3130411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AB70B8-E2CD-576B-0FCF-2DA18FABAC39}"/>
              </a:ext>
            </a:extLst>
          </p:cNvPr>
          <p:cNvSpPr/>
          <p:nvPr/>
        </p:nvSpPr>
        <p:spPr>
          <a:xfrm flipH="1">
            <a:off x="3718310" y="3130411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654E6A-FD59-3E43-8CA5-5EDEF2408CE8}"/>
              </a:ext>
            </a:extLst>
          </p:cNvPr>
          <p:cNvSpPr/>
          <p:nvPr/>
        </p:nvSpPr>
        <p:spPr>
          <a:xfrm flipH="1">
            <a:off x="3992931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75580F-3E1D-931D-A5C4-E964742B7144}"/>
              </a:ext>
            </a:extLst>
          </p:cNvPr>
          <p:cNvSpPr/>
          <p:nvPr/>
        </p:nvSpPr>
        <p:spPr>
          <a:xfrm flipH="1">
            <a:off x="4267551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7EBB5A-C398-3D23-5F1F-F24ABD5D05F0}"/>
              </a:ext>
            </a:extLst>
          </p:cNvPr>
          <p:cNvSpPr/>
          <p:nvPr/>
        </p:nvSpPr>
        <p:spPr>
          <a:xfrm flipH="1">
            <a:off x="4450630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51E89E-89E6-D6F5-1C6B-571A786CF05D}"/>
              </a:ext>
            </a:extLst>
          </p:cNvPr>
          <p:cNvSpPr/>
          <p:nvPr/>
        </p:nvSpPr>
        <p:spPr>
          <a:xfrm flipH="1">
            <a:off x="3809852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B802E8F-176D-D6BF-49E1-09A7E7047DFF}"/>
              </a:ext>
            </a:extLst>
          </p:cNvPr>
          <p:cNvSpPr/>
          <p:nvPr/>
        </p:nvSpPr>
        <p:spPr>
          <a:xfrm flipH="1">
            <a:off x="4084470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08E8E-D5DA-68EA-F8D8-C750491DD74A}"/>
              </a:ext>
            </a:extLst>
          </p:cNvPr>
          <p:cNvSpPr/>
          <p:nvPr/>
        </p:nvSpPr>
        <p:spPr>
          <a:xfrm flipH="1">
            <a:off x="4359091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830B9A-B483-1BCC-3186-09D9FC202542}"/>
              </a:ext>
            </a:extLst>
          </p:cNvPr>
          <p:cNvSpPr/>
          <p:nvPr/>
        </p:nvSpPr>
        <p:spPr>
          <a:xfrm flipH="1">
            <a:off x="4542172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1F5046-812C-6A84-D7A7-4AC137FCBB23}"/>
              </a:ext>
            </a:extLst>
          </p:cNvPr>
          <p:cNvSpPr/>
          <p:nvPr/>
        </p:nvSpPr>
        <p:spPr>
          <a:xfrm flipH="1">
            <a:off x="4633711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3D6680-2F10-5017-4D0B-68DE55B15E10}"/>
              </a:ext>
            </a:extLst>
          </p:cNvPr>
          <p:cNvSpPr/>
          <p:nvPr/>
        </p:nvSpPr>
        <p:spPr>
          <a:xfrm flipH="1">
            <a:off x="4725251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BF3DF3-514F-3E91-A4D5-07579DC49055}"/>
              </a:ext>
            </a:extLst>
          </p:cNvPr>
          <p:cNvSpPr/>
          <p:nvPr/>
        </p:nvSpPr>
        <p:spPr>
          <a:xfrm flipH="1">
            <a:off x="4816790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907524-A173-9B76-F42D-7F49DCD4615C}"/>
              </a:ext>
            </a:extLst>
          </p:cNvPr>
          <p:cNvSpPr/>
          <p:nvPr/>
        </p:nvSpPr>
        <p:spPr>
          <a:xfrm flipH="1">
            <a:off x="4908332" y="3130413"/>
            <a:ext cx="91440" cy="29859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87061BC-6A61-E5EA-8E4B-386A2A34B48B}"/>
              </a:ext>
            </a:extLst>
          </p:cNvPr>
          <p:cNvSpPr/>
          <p:nvPr/>
        </p:nvSpPr>
        <p:spPr>
          <a:xfrm flipH="1">
            <a:off x="8373606" y="3183413"/>
            <a:ext cx="91440" cy="19624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FBA5CBA-29D5-C1A4-47C4-7F346CE8AC01}"/>
              </a:ext>
            </a:extLst>
          </p:cNvPr>
          <p:cNvSpPr/>
          <p:nvPr/>
        </p:nvSpPr>
        <p:spPr>
          <a:xfrm flipH="1">
            <a:off x="727512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6594C24-8998-7126-3EE1-0EBD9EE13BAE}"/>
              </a:ext>
            </a:extLst>
          </p:cNvPr>
          <p:cNvSpPr/>
          <p:nvPr/>
        </p:nvSpPr>
        <p:spPr>
          <a:xfrm flipH="1">
            <a:off x="754974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C239949D-DD32-621E-A733-B2390D25A09E}"/>
              </a:ext>
            </a:extLst>
          </p:cNvPr>
          <p:cNvSpPr/>
          <p:nvPr/>
        </p:nvSpPr>
        <p:spPr>
          <a:xfrm flipH="1">
            <a:off x="709204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DE47111-34DE-E7A5-4F10-A842BDD64F50}"/>
              </a:ext>
            </a:extLst>
          </p:cNvPr>
          <p:cNvSpPr/>
          <p:nvPr/>
        </p:nvSpPr>
        <p:spPr>
          <a:xfrm flipH="1">
            <a:off x="736666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51B167AF-1541-E74D-475A-DAD2095F82A0}"/>
              </a:ext>
            </a:extLst>
          </p:cNvPr>
          <p:cNvSpPr/>
          <p:nvPr/>
        </p:nvSpPr>
        <p:spPr>
          <a:xfrm flipH="1">
            <a:off x="764128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C16DF29-0C71-2D39-D7A1-AA62B1004712}"/>
              </a:ext>
            </a:extLst>
          </p:cNvPr>
          <p:cNvSpPr/>
          <p:nvPr/>
        </p:nvSpPr>
        <p:spPr>
          <a:xfrm flipH="1">
            <a:off x="782436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E13A64E6-BE98-EAF5-42A1-541F0979CEAD}"/>
              </a:ext>
            </a:extLst>
          </p:cNvPr>
          <p:cNvSpPr/>
          <p:nvPr/>
        </p:nvSpPr>
        <p:spPr>
          <a:xfrm flipH="1">
            <a:off x="718358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8B11298-2CCD-4E78-4A5C-E3347A73FF07}"/>
              </a:ext>
            </a:extLst>
          </p:cNvPr>
          <p:cNvSpPr/>
          <p:nvPr/>
        </p:nvSpPr>
        <p:spPr>
          <a:xfrm flipH="1">
            <a:off x="745820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182E994-939E-D44C-DC1C-20E120737E3E}"/>
              </a:ext>
            </a:extLst>
          </p:cNvPr>
          <p:cNvSpPr/>
          <p:nvPr/>
        </p:nvSpPr>
        <p:spPr>
          <a:xfrm flipH="1">
            <a:off x="773282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7DD0A898-43BB-697E-99E5-93471A74920C}"/>
              </a:ext>
            </a:extLst>
          </p:cNvPr>
          <p:cNvSpPr/>
          <p:nvPr/>
        </p:nvSpPr>
        <p:spPr>
          <a:xfrm flipH="1">
            <a:off x="791590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29FAB5E-ADB2-3A43-EEB2-65F2A7DE7C16}"/>
              </a:ext>
            </a:extLst>
          </p:cNvPr>
          <p:cNvSpPr/>
          <p:nvPr/>
        </p:nvSpPr>
        <p:spPr>
          <a:xfrm flipH="1">
            <a:off x="800744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47FA37C1-E24D-C25B-B7F5-C03052D44860}"/>
              </a:ext>
            </a:extLst>
          </p:cNvPr>
          <p:cNvSpPr/>
          <p:nvPr/>
        </p:nvSpPr>
        <p:spPr>
          <a:xfrm flipH="1">
            <a:off x="809898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04AEDB4F-6EA3-843F-8A8C-57AC06508696}"/>
              </a:ext>
            </a:extLst>
          </p:cNvPr>
          <p:cNvSpPr/>
          <p:nvPr/>
        </p:nvSpPr>
        <p:spPr>
          <a:xfrm flipH="1">
            <a:off x="819052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762F6E6E-F8FD-063C-4E4E-0EF73517226E}"/>
              </a:ext>
            </a:extLst>
          </p:cNvPr>
          <p:cNvSpPr/>
          <p:nvPr/>
        </p:nvSpPr>
        <p:spPr>
          <a:xfrm flipH="1">
            <a:off x="828206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</p:spTree>
    <p:extLst>
      <p:ext uri="{BB962C8B-B14F-4D97-AF65-F5344CB8AC3E}">
        <p14:creationId xmlns:p14="http://schemas.microsoft.com/office/powerpoint/2010/main" val="1974784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33204-4194-3EDC-C67D-FD6CF21A2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205BCDD8-F2C7-A6C3-3DCD-4026FE48F53C}"/>
              </a:ext>
            </a:extLst>
          </p:cNvPr>
          <p:cNvSpPr>
            <a:spLocks/>
          </p:cNvSpPr>
          <p:nvPr/>
        </p:nvSpPr>
        <p:spPr>
          <a:xfrm>
            <a:off x="1475961" y="2562308"/>
            <a:ext cx="9000000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cxnSp>
        <p:nvCxnSpPr>
          <p:cNvPr id="488" name="Straight Connector 107">
            <a:extLst>
              <a:ext uri="{FF2B5EF4-FFF2-40B4-BE49-F238E27FC236}">
                <a16:creationId xmlns:a16="http://schemas.microsoft.com/office/drawing/2014/main" id="{BD44348B-24C5-8493-A631-F1DA5D4C7A6B}"/>
              </a:ext>
            </a:extLst>
          </p:cNvPr>
          <p:cNvCxnSpPr>
            <a:cxnSpLocks/>
            <a:stCxn id="412" idx="0"/>
            <a:endCxn id="430" idx="2"/>
          </p:cNvCxnSpPr>
          <p:nvPr/>
        </p:nvCxnSpPr>
        <p:spPr>
          <a:xfrm flipV="1">
            <a:off x="6514999" y="3415666"/>
            <a:ext cx="622766" cy="246892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107">
            <a:extLst>
              <a:ext uri="{FF2B5EF4-FFF2-40B4-BE49-F238E27FC236}">
                <a16:creationId xmlns:a16="http://schemas.microsoft.com/office/drawing/2014/main" id="{DBE237B9-F900-7E65-FB74-01B3F99CCCBC}"/>
              </a:ext>
            </a:extLst>
          </p:cNvPr>
          <p:cNvCxnSpPr>
            <a:cxnSpLocks/>
            <a:stCxn id="414" idx="0"/>
            <a:endCxn id="431" idx="2"/>
          </p:cNvCxnSpPr>
          <p:nvPr/>
        </p:nvCxnSpPr>
        <p:spPr>
          <a:xfrm flipV="1">
            <a:off x="6695138" y="3415666"/>
            <a:ext cx="534169" cy="246892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107">
            <a:extLst>
              <a:ext uri="{FF2B5EF4-FFF2-40B4-BE49-F238E27FC236}">
                <a16:creationId xmlns:a16="http://schemas.microsoft.com/office/drawing/2014/main" id="{D3CAB378-2695-6FD5-D5C9-3EE276609A99}"/>
              </a:ext>
            </a:extLst>
          </p:cNvPr>
          <p:cNvCxnSpPr>
            <a:cxnSpLocks/>
            <a:stCxn id="415" idx="0"/>
            <a:endCxn id="432" idx="2"/>
          </p:cNvCxnSpPr>
          <p:nvPr/>
        </p:nvCxnSpPr>
        <p:spPr>
          <a:xfrm flipV="1">
            <a:off x="6875274" y="3415666"/>
            <a:ext cx="445572" cy="246892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107">
            <a:extLst>
              <a:ext uri="{FF2B5EF4-FFF2-40B4-BE49-F238E27FC236}">
                <a16:creationId xmlns:a16="http://schemas.microsoft.com/office/drawing/2014/main" id="{0D6C137E-BFA2-31F6-8ED2-494FA4A7274B}"/>
              </a:ext>
            </a:extLst>
          </p:cNvPr>
          <p:cNvCxnSpPr>
            <a:cxnSpLocks/>
            <a:stCxn id="419" idx="0"/>
            <a:endCxn id="436" idx="2"/>
          </p:cNvCxnSpPr>
          <p:nvPr/>
        </p:nvCxnSpPr>
        <p:spPr>
          <a:xfrm flipV="1">
            <a:off x="7055413" y="3415666"/>
            <a:ext cx="356974" cy="246892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107">
            <a:extLst>
              <a:ext uri="{FF2B5EF4-FFF2-40B4-BE49-F238E27FC236}">
                <a16:creationId xmlns:a16="http://schemas.microsoft.com/office/drawing/2014/main" id="{FDEF14CF-0EA4-6A09-C561-0B823B959711}"/>
              </a:ext>
            </a:extLst>
          </p:cNvPr>
          <p:cNvCxnSpPr>
            <a:cxnSpLocks/>
            <a:stCxn id="416" idx="0"/>
            <a:endCxn id="433" idx="2"/>
          </p:cNvCxnSpPr>
          <p:nvPr/>
        </p:nvCxnSpPr>
        <p:spPr>
          <a:xfrm flipV="1">
            <a:off x="7235549" y="3415666"/>
            <a:ext cx="268379" cy="246892"/>
          </a:xfrm>
          <a:prstGeom prst="straightConnector1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107">
            <a:extLst>
              <a:ext uri="{FF2B5EF4-FFF2-40B4-BE49-F238E27FC236}">
                <a16:creationId xmlns:a16="http://schemas.microsoft.com/office/drawing/2014/main" id="{C16871B1-9C59-D05F-571C-D94200847697}"/>
              </a:ext>
            </a:extLst>
          </p:cNvPr>
          <p:cNvCxnSpPr>
            <a:cxnSpLocks/>
            <a:stCxn id="420" idx="0"/>
            <a:endCxn id="437" idx="2"/>
          </p:cNvCxnSpPr>
          <p:nvPr/>
        </p:nvCxnSpPr>
        <p:spPr>
          <a:xfrm flipV="1">
            <a:off x="7415686" y="3415666"/>
            <a:ext cx="179781" cy="246892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6" name="Straight Connector 107">
            <a:extLst>
              <a:ext uri="{FF2B5EF4-FFF2-40B4-BE49-F238E27FC236}">
                <a16:creationId xmlns:a16="http://schemas.microsoft.com/office/drawing/2014/main" id="{EADB49C2-F515-D6FD-8E5F-F8F921252583}"/>
              </a:ext>
            </a:extLst>
          </p:cNvPr>
          <p:cNvCxnSpPr>
            <a:cxnSpLocks/>
            <a:stCxn id="417" idx="0"/>
            <a:endCxn id="441" idx="2"/>
          </p:cNvCxnSpPr>
          <p:nvPr/>
        </p:nvCxnSpPr>
        <p:spPr>
          <a:xfrm flipV="1">
            <a:off x="7595823" y="3415666"/>
            <a:ext cx="91184" cy="246892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9" name="Straight Connector 107">
            <a:extLst>
              <a:ext uri="{FF2B5EF4-FFF2-40B4-BE49-F238E27FC236}">
                <a16:creationId xmlns:a16="http://schemas.microsoft.com/office/drawing/2014/main" id="{A19AD48C-D3FF-2531-C6AA-994F241D1B19}"/>
              </a:ext>
            </a:extLst>
          </p:cNvPr>
          <p:cNvCxnSpPr>
            <a:cxnSpLocks/>
            <a:stCxn id="421" idx="0"/>
            <a:endCxn id="434" idx="2"/>
          </p:cNvCxnSpPr>
          <p:nvPr/>
        </p:nvCxnSpPr>
        <p:spPr>
          <a:xfrm flipV="1">
            <a:off x="7775962" y="3415666"/>
            <a:ext cx="2587" cy="246892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2" name="Straight Connector 107">
            <a:extLst>
              <a:ext uri="{FF2B5EF4-FFF2-40B4-BE49-F238E27FC236}">
                <a16:creationId xmlns:a16="http://schemas.microsoft.com/office/drawing/2014/main" id="{1CF7657C-40DC-8F9F-C3CA-6564FE9FA48C}"/>
              </a:ext>
            </a:extLst>
          </p:cNvPr>
          <p:cNvCxnSpPr>
            <a:cxnSpLocks/>
            <a:stCxn id="418" idx="0"/>
            <a:endCxn id="438" idx="2"/>
          </p:cNvCxnSpPr>
          <p:nvPr/>
        </p:nvCxnSpPr>
        <p:spPr>
          <a:xfrm flipH="1" flipV="1">
            <a:off x="7870088" y="3415666"/>
            <a:ext cx="86011" cy="246892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107">
            <a:extLst>
              <a:ext uri="{FF2B5EF4-FFF2-40B4-BE49-F238E27FC236}">
                <a16:creationId xmlns:a16="http://schemas.microsoft.com/office/drawing/2014/main" id="{C285D627-6450-F3EA-BD7E-BC2F29CB0B63}"/>
              </a:ext>
            </a:extLst>
          </p:cNvPr>
          <p:cNvCxnSpPr>
            <a:cxnSpLocks/>
            <a:stCxn id="422" idx="0"/>
            <a:endCxn id="442" idx="2"/>
          </p:cNvCxnSpPr>
          <p:nvPr/>
        </p:nvCxnSpPr>
        <p:spPr>
          <a:xfrm flipH="1" flipV="1">
            <a:off x="7961629" y="3415666"/>
            <a:ext cx="174606" cy="246892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8" name="Straight Connector 107">
            <a:extLst>
              <a:ext uri="{FF2B5EF4-FFF2-40B4-BE49-F238E27FC236}">
                <a16:creationId xmlns:a16="http://schemas.microsoft.com/office/drawing/2014/main" id="{2E69855E-A396-984D-7582-686246D812EE}"/>
              </a:ext>
            </a:extLst>
          </p:cNvPr>
          <p:cNvCxnSpPr>
            <a:cxnSpLocks/>
            <a:stCxn id="423" idx="0"/>
            <a:endCxn id="435" idx="2"/>
          </p:cNvCxnSpPr>
          <p:nvPr/>
        </p:nvCxnSpPr>
        <p:spPr>
          <a:xfrm flipH="1" flipV="1">
            <a:off x="8053166" y="3415666"/>
            <a:ext cx="263204" cy="246892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Straight Connector 107">
            <a:extLst>
              <a:ext uri="{FF2B5EF4-FFF2-40B4-BE49-F238E27FC236}">
                <a16:creationId xmlns:a16="http://schemas.microsoft.com/office/drawing/2014/main" id="{D11C936C-B1DC-317D-9BD3-AD1575E4066A}"/>
              </a:ext>
            </a:extLst>
          </p:cNvPr>
          <p:cNvCxnSpPr>
            <a:cxnSpLocks/>
            <a:stCxn id="425" idx="0"/>
            <a:endCxn id="439" idx="2"/>
          </p:cNvCxnSpPr>
          <p:nvPr/>
        </p:nvCxnSpPr>
        <p:spPr>
          <a:xfrm flipH="1" flipV="1">
            <a:off x="8144708" y="3415666"/>
            <a:ext cx="351801" cy="246892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4" name="Straight Connector 107">
            <a:extLst>
              <a:ext uri="{FF2B5EF4-FFF2-40B4-BE49-F238E27FC236}">
                <a16:creationId xmlns:a16="http://schemas.microsoft.com/office/drawing/2014/main" id="{B4D4B950-67CA-40ED-12FB-CAB51644F84B}"/>
              </a:ext>
            </a:extLst>
          </p:cNvPr>
          <p:cNvCxnSpPr>
            <a:cxnSpLocks/>
            <a:stCxn id="426" idx="0"/>
            <a:endCxn id="443" idx="2"/>
          </p:cNvCxnSpPr>
          <p:nvPr/>
        </p:nvCxnSpPr>
        <p:spPr>
          <a:xfrm flipH="1" flipV="1">
            <a:off x="8236245" y="3415666"/>
            <a:ext cx="440398" cy="246892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7" name="Straight Connector 107">
            <a:extLst>
              <a:ext uri="{FF2B5EF4-FFF2-40B4-BE49-F238E27FC236}">
                <a16:creationId xmlns:a16="http://schemas.microsoft.com/office/drawing/2014/main" id="{0A91C4C6-5027-D0C0-209F-F0FBA8C111C0}"/>
              </a:ext>
            </a:extLst>
          </p:cNvPr>
          <p:cNvCxnSpPr>
            <a:cxnSpLocks/>
            <a:stCxn id="424" idx="0"/>
            <a:endCxn id="440" idx="2"/>
          </p:cNvCxnSpPr>
          <p:nvPr/>
        </p:nvCxnSpPr>
        <p:spPr>
          <a:xfrm flipH="1" flipV="1">
            <a:off x="8327786" y="3415666"/>
            <a:ext cx="528996" cy="246892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107">
            <a:extLst>
              <a:ext uri="{FF2B5EF4-FFF2-40B4-BE49-F238E27FC236}">
                <a16:creationId xmlns:a16="http://schemas.microsoft.com/office/drawing/2014/main" id="{94FEF82F-4DCE-04F5-2CA8-7750CD13F2D7}"/>
              </a:ext>
            </a:extLst>
          </p:cNvPr>
          <p:cNvCxnSpPr>
            <a:cxnSpLocks/>
            <a:stCxn id="413" idx="0"/>
            <a:endCxn id="444" idx="2"/>
          </p:cNvCxnSpPr>
          <p:nvPr/>
        </p:nvCxnSpPr>
        <p:spPr>
          <a:xfrm flipH="1" flipV="1">
            <a:off x="8419329" y="3415666"/>
            <a:ext cx="617595" cy="246892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107">
            <a:extLst>
              <a:ext uri="{FF2B5EF4-FFF2-40B4-BE49-F238E27FC236}">
                <a16:creationId xmlns:a16="http://schemas.microsoft.com/office/drawing/2014/main" id="{D5C78776-9E6D-CEFD-CB0E-6409F8F8CA04}"/>
              </a:ext>
            </a:extLst>
          </p:cNvPr>
          <p:cNvCxnSpPr>
            <a:cxnSpLocks/>
            <a:stCxn id="397" idx="2"/>
            <a:endCxn id="430" idx="0"/>
          </p:cNvCxnSpPr>
          <p:nvPr/>
        </p:nvCxnSpPr>
        <p:spPr>
          <a:xfrm>
            <a:off x="6515840" y="2900509"/>
            <a:ext cx="621927" cy="246553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107">
            <a:extLst>
              <a:ext uri="{FF2B5EF4-FFF2-40B4-BE49-F238E27FC236}">
                <a16:creationId xmlns:a16="http://schemas.microsoft.com/office/drawing/2014/main" id="{97073F99-9FE2-076E-F5A9-AC039DA3231E}"/>
              </a:ext>
            </a:extLst>
          </p:cNvPr>
          <p:cNvCxnSpPr>
            <a:cxnSpLocks/>
            <a:stCxn id="399" idx="2"/>
            <a:endCxn id="431" idx="0"/>
          </p:cNvCxnSpPr>
          <p:nvPr/>
        </p:nvCxnSpPr>
        <p:spPr>
          <a:xfrm>
            <a:off x="6695977" y="2900509"/>
            <a:ext cx="533330" cy="24655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107">
            <a:extLst>
              <a:ext uri="{FF2B5EF4-FFF2-40B4-BE49-F238E27FC236}">
                <a16:creationId xmlns:a16="http://schemas.microsoft.com/office/drawing/2014/main" id="{2AB272D8-26F8-1400-31F3-1161B0F9DCEE}"/>
              </a:ext>
            </a:extLst>
          </p:cNvPr>
          <p:cNvCxnSpPr>
            <a:cxnSpLocks/>
            <a:stCxn id="400" idx="2"/>
            <a:endCxn id="432" idx="0"/>
          </p:cNvCxnSpPr>
          <p:nvPr/>
        </p:nvCxnSpPr>
        <p:spPr>
          <a:xfrm>
            <a:off x="6876116" y="2900509"/>
            <a:ext cx="444732" cy="24655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107">
            <a:extLst>
              <a:ext uri="{FF2B5EF4-FFF2-40B4-BE49-F238E27FC236}">
                <a16:creationId xmlns:a16="http://schemas.microsoft.com/office/drawing/2014/main" id="{DBBFE30A-5E36-8722-1E7C-9E7D2FC38575}"/>
              </a:ext>
            </a:extLst>
          </p:cNvPr>
          <p:cNvCxnSpPr>
            <a:cxnSpLocks/>
            <a:stCxn id="404" idx="2"/>
            <a:endCxn id="436" idx="0"/>
          </p:cNvCxnSpPr>
          <p:nvPr/>
        </p:nvCxnSpPr>
        <p:spPr>
          <a:xfrm>
            <a:off x="7056252" y="2900509"/>
            <a:ext cx="356137" cy="24655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107">
            <a:extLst>
              <a:ext uri="{FF2B5EF4-FFF2-40B4-BE49-F238E27FC236}">
                <a16:creationId xmlns:a16="http://schemas.microsoft.com/office/drawing/2014/main" id="{27429298-0F0C-2A92-19CA-25EF632873A8}"/>
              </a:ext>
            </a:extLst>
          </p:cNvPr>
          <p:cNvCxnSpPr>
            <a:cxnSpLocks/>
            <a:stCxn id="401" idx="2"/>
            <a:endCxn id="433" idx="0"/>
          </p:cNvCxnSpPr>
          <p:nvPr/>
        </p:nvCxnSpPr>
        <p:spPr>
          <a:xfrm>
            <a:off x="7236388" y="2900509"/>
            <a:ext cx="267540" cy="246553"/>
          </a:xfrm>
          <a:prstGeom prst="straightConnector1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107">
            <a:extLst>
              <a:ext uri="{FF2B5EF4-FFF2-40B4-BE49-F238E27FC236}">
                <a16:creationId xmlns:a16="http://schemas.microsoft.com/office/drawing/2014/main" id="{4A43A618-269C-D30C-0205-6EA13EEBE0BF}"/>
              </a:ext>
            </a:extLst>
          </p:cNvPr>
          <p:cNvCxnSpPr>
            <a:cxnSpLocks/>
            <a:stCxn id="405" idx="2"/>
            <a:endCxn id="437" idx="0"/>
          </p:cNvCxnSpPr>
          <p:nvPr/>
        </p:nvCxnSpPr>
        <p:spPr>
          <a:xfrm>
            <a:off x="7416525" y="2900509"/>
            <a:ext cx="178942" cy="24655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107">
            <a:extLst>
              <a:ext uri="{FF2B5EF4-FFF2-40B4-BE49-F238E27FC236}">
                <a16:creationId xmlns:a16="http://schemas.microsoft.com/office/drawing/2014/main" id="{2282EC51-62F3-6C1B-6442-1A361AB5BE79}"/>
              </a:ext>
            </a:extLst>
          </p:cNvPr>
          <p:cNvCxnSpPr>
            <a:cxnSpLocks/>
            <a:stCxn id="402" idx="2"/>
            <a:endCxn id="441" idx="0"/>
          </p:cNvCxnSpPr>
          <p:nvPr/>
        </p:nvCxnSpPr>
        <p:spPr>
          <a:xfrm>
            <a:off x="7596662" y="2900509"/>
            <a:ext cx="90345" cy="246553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107">
            <a:extLst>
              <a:ext uri="{FF2B5EF4-FFF2-40B4-BE49-F238E27FC236}">
                <a16:creationId xmlns:a16="http://schemas.microsoft.com/office/drawing/2014/main" id="{2A74F943-3326-7420-A5AE-0E09AF8E31CB}"/>
              </a:ext>
            </a:extLst>
          </p:cNvPr>
          <p:cNvCxnSpPr>
            <a:cxnSpLocks/>
            <a:stCxn id="406" idx="2"/>
            <a:endCxn id="168" idx="0"/>
          </p:cNvCxnSpPr>
          <p:nvPr/>
        </p:nvCxnSpPr>
        <p:spPr>
          <a:xfrm>
            <a:off x="7776799" y="2900508"/>
            <a:ext cx="962" cy="174800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107">
            <a:extLst>
              <a:ext uri="{FF2B5EF4-FFF2-40B4-BE49-F238E27FC236}">
                <a16:creationId xmlns:a16="http://schemas.microsoft.com/office/drawing/2014/main" id="{ACCA985B-FF51-143B-AE66-70EC840EFF33}"/>
              </a:ext>
            </a:extLst>
          </p:cNvPr>
          <p:cNvCxnSpPr>
            <a:cxnSpLocks/>
            <a:stCxn id="403" idx="2"/>
            <a:endCxn id="438" idx="0"/>
          </p:cNvCxnSpPr>
          <p:nvPr/>
        </p:nvCxnSpPr>
        <p:spPr>
          <a:xfrm flipH="1">
            <a:off x="7870088" y="2900509"/>
            <a:ext cx="86850" cy="246553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107">
            <a:extLst>
              <a:ext uri="{FF2B5EF4-FFF2-40B4-BE49-F238E27FC236}">
                <a16:creationId xmlns:a16="http://schemas.microsoft.com/office/drawing/2014/main" id="{D8EB7DE0-A784-494C-0FC6-CD2156EDDD89}"/>
              </a:ext>
            </a:extLst>
          </p:cNvPr>
          <p:cNvCxnSpPr>
            <a:cxnSpLocks/>
            <a:stCxn id="407" idx="2"/>
            <a:endCxn id="442" idx="0"/>
          </p:cNvCxnSpPr>
          <p:nvPr/>
        </p:nvCxnSpPr>
        <p:spPr>
          <a:xfrm flipH="1">
            <a:off x="7961627" y="2900509"/>
            <a:ext cx="175445" cy="246553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107">
            <a:extLst>
              <a:ext uri="{FF2B5EF4-FFF2-40B4-BE49-F238E27FC236}">
                <a16:creationId xmlns:a16="http://schemas.microsoft.com/office/drawing/2014/main" id="{D72790A5-901C-7B81-5D47-90F3D49FFBD4}"/>
              </a:ext>
            </a:extLst>
          </p:cNvPr>
          <p:cNvCxnSpPr>
            <a:cxnSpLocks/>
            <a:stCxn id="408" idx="2"/>
            <a:endCxn id="435" idx="0"/>
          </p:cNvCxnSpPr>
          <p:nvPr/>
        </p:nvCxnSpPr>
        <p:spPr>
          <a:xfrm flipH="1">
            <a:off x="8053168" y="2900509"/>
            <a:ext cx="264043" cy="246553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107">
            <a:extLst>
              <a:ext uri="{FF2B5EF4-FFF2-40B4-BE49-F238E27FC236}">
                <a16:creationId xmlns:a16="http://schemas.microsoft.com/office/drawing/2014/main" id="{6C0E2B12-89F6-91D0-E4BA-66A426B2527F}"/>
              </a:ext>
            </a:extLst>
          </p:cNvPr>
          <p:cNvCxnSpPr>
            <a:cxnSpLocks/>
            <a:stCxn id="410" idx="2"/>
            <a:endCxn id="439" idx="0"/>
          </p:cNvCxnSpPr>
          <p:nvPr/>
        </p:nvCxnSpPr>
        <p:spPr>
          <a:xfrm flipH="1">
            <a:off x="8144706" y="2900509"/>
            <a:ext cx="352640" cy="246553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107">
            <a:extLst>
              <a:ext uri="{FF2B5EF4-FFF2-40B4-BE49-F238E27FC236}">
                <a16:creationId xmlns:a16="http://schemas.microsoft.com/office/drawing/2014/main" id="{BAB19662-CDB8-7AF3-9E9F-4577BC9CFBD1}"/>
              </a:ext>
            </a:extLst>
          </p:cNvPr>
          <p:cNvCxnSpPr>
            <a:cxnSpLocks/>
            <a:stCxn id="411" idx="2"/>
            <a:endCxn id="443" idx="0"/>
          </p:cNvCxnSpPr>
          <p:nvPr/>
        </p:nvCxnSpPr>
        <p:spPr>
          <a:xfrm flipH="1">
            <a:off x="8236247" y="2900509"/>
            <a:ext cx="441237" cy="246553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107">
            <a:extLst>
              <a:ext uri="{FF2B5EF4-FFF2-40B4-BE49-F238E27FC236}">
                <a16:creationId xmlns:a16="http://schemas.microsoft.com/office/drawing/2014/main" id="{49E25880-2C30-2E72-6745-2BAA761449F3}"/>
              </a:ext>
            </a:extLst>
          </p:cNvPr>
          <p:cNvCxnSpPr>
            <a:cxnSpLocks/>
            <a:stCxn id="409" idx="2"/>
            <a:endCxn id="440" idx="0"/>
          </p:cNvCxnSpPr>
          <p:nvPr/>
        </p:nvCxnSpPr>
        <p:spPr>
          <a:xfrm flipH="1">
            <a:off x="8327785" y="2900509"/>
            <a:ext cx="529835" cy="246553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107">
            <a:extLst>
              <a:ext uri="{FF2B5EF4-FFF2-40B4-BE49-F238E27FC236}">
                <a16:creationId xmlns:a16="http://schemas.microsoft.com/office/drawing/2014/main" id="{DE3A48B2-E9E2-1E29-FB16-C42861EA2A9F}"/>
              </a:ext>
            </a:extLst>
          </p:cNvPr>
          <p:cNvCxnSpPr>
            <a:cxnSpLocks/>
            <a:stCxn id="398" idx="2"/>
            <a:endCxn id="444" idx="0"/>
          </p:cNvCxnSpPr>
          <p:nvPr/>
        </p:nvCxnSpPr>
        <p:spPr>
          <a:xfrm flipH="1">
            <a:off x="8419327" y="2900509"/>
            <a:ext cx="618434" cy="246553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107">
            <a:extLst>
              <a:ext uri="{FF2B5EF4-FFF2-40B4-BE49-F238E27FC236}">
                <a16:creationId xmlns:a16="http://schemas.microsoft.com/office/drawing/2014/main" id="{38557C2E-3F81-4DB3-3D33-EAA8F7573339}"/>
              </a:ext>
            </a:extLst>
          </p:cNvPr>
          <p:cNvCxnSpPr>
            <a:cxnSpLocks/>
            <a:stCxn id="279" idx="0"/>
            <a:endCxn id="87" idx="2"/>
          </p:cNvCxnSpPr>
          <p:nvPr/>
        </p:nvCxnSpPr>
        <p:spPr>
          <a:xfrm flipV="1">
            <a:off x="2465961" y="3461386"/>
            <a:ext cx="840370" cy="20372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107">
            <a:extLst>
              <a:ext uri="{FF2B5EF4-FFF2-40B4-BE49-F238E27FC236}">
                <a16:creationId xmlns:a16="http://schemas.microsoft.com/office/drawing/2014/main" id="{EBA6B99C-5012-998E-C044-FA519FC32AEA}"/>
              </a:ext>
            </a:extLst>
          </p:cNvPr>
          <p:cNvCxnSpPr>
            <a:cxnSpLocks/>
            <a:stCxn id="281" idx="0"/>
            <a:endCxn id="89" idx="2"/>
          </p:cNvCxnSpPr>
          <p:nvPr/>
        </p:nvCxnSpPr>
        <p:spPr>
          <a:xfrm flipV="1">
            <a:off x="2645962" y="3461386"/>
            <a:ext cx="751909" cy="203723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107">
            <a:extLst>
              <a:ext uri="{FF2B5EF4-FFF2-40B4-BE49-F238E27FC236}">
                <a16:creationId xmlns:a16="http://schemas.microsoft.com/office/drawing/2014/main" id="{3DA860FB-29F7-D710-B9EF-438F3381A1E7}"/>
              </a:ext>
            </a:extLst>
          </p:cNvPr>
          <p:cNvCxnSpPr>
            <a:cxnSpLocks/>
            <a:stCxn id="282" idx="0"/>
            <a:endCxn id="90" idx="2"/>
          </p:cNvCxnSpPr>
          <p:nvPr/>
        </p:nvCxnSpPr>
        <p:spPr>
          <a:xfrm flipV="1">
            <a:off x="2825961" y="3461386"/>
            <a:ext cx="663449" cy="203723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107">
            <a:extLst>
              <a:ext uri="{FF2B5EF4-FFF2-40B4-BE49-F238E27FC236}">
                <a16:creationId xmlns:a16="http://schemas.microsoft.com/office/drawing/2014/main" id="{78EADBF6-D3CB-4149-4B85-3F407D669632}"/>
              </a:ext>
            </a:extLst>
          </p:cNvPr>
          <p:cNvCxnSpPr>
            <a:cxnSpLocks/>
            <a:stCxn id="286" idx="0"/>
            <a:endCxn id="94" idx="2"/>
          </p:cNvCxnSpPr>
          <p:nvPr/>
        </p:nvCxnSpPr>
        <p:spPr>
          <a:xfrm flipV="1">
            <a:off x="3005964" y="3461386"/>
            <a:ext cx="574988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107">
            <a:extLst>
              <a:ext uri="{FF2B5EF4-FFF2-40B4-BE49-F238E27FC236}">
                <a16:creationId xmlns:a16="http://schemas.microsoft.com/office/drawing/2014/main" id="{67B65549-4456-2D53-D66F-B8FF83437DEB}"/>
              </a:ext>
            </a:extLst>
          </p:cNvPr>
          <p:cNvCxnSpPr>
            <a:cxnSpLocks/>
            <a:stCxn id="283" idx="0"/>
            <a:endCxn id="91" idx="2"/>
          </p:cNvCxnSpPr>
          <p:nvPr/>
        </p:nvCxnSpPr>
        <p:spPr>
          <a:xfrm flipV="1">
            <a:off x="3185962" y="3461386"/>
            <a:ext cx="486530" cy="20372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107">
            <a:extLst>
              <a:ext uri="{FF2B5EF4-FFF2-40B4-BE49-F238E27FC236}">
                <a16:creationId xmlns:a16="http://schemas.microsoft.com/office/drawing/2014/main" id="{89935D3F-74C2-5553-5887-75233B495D0A}"/>
              </a:ext>
            </a:extLst>
          </p:cNvPr>
          <p:cNvCxnSpPr>
            <a:cxnSpLocks/>
            <a:stCxn id="287" idx="0"/>
            <a:endCxn id="95" idx="2"/>
          </p:cNvCxnSpPr>
          <p:nvPr/>
        </p:nvCxnSpPr>
        <p:spPr>
          <a:xfrm flipV="1">
            <a:off x="3365961" y="3461386"/>
            <a:ext cx="398069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107">
            <a:extLst>
              <a:ext uri="{FF2B5EF4-FFF2-40B4-BE49-F238E27FC236}">
                <a16:creationId xmlns:a16="http://schemas.microsoft.com/office/drawing/2014/main" id="{8BECC0E3-BC79-703A-F508-C7B144FBB9E2}"/>
              </a:ext>
            </a:extLst>
          </p:cNvPr>
          <p:cNvCxnSpPr>
            <a:cxnSpLocks/>
            <a:stCxn id="291" idx="0"/>
            <a:endCxn id="99" idx="2"/>
          </p:cNvCxnSpPr>
          <p:nvPr/>
        </p:nvCxnSpPr>
        <p:spPr>
          <a:xfrm flipV="1">
            <a:off x="3545962" y="3461386"/>
            <a:ext cx="309609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107">
            <a:extLst>
              <a:ext uri="{FF2B5EF4-FFF2-40B4-BE49-F238E27FC236}">
                <a16:creationId xmlns:a16="http://schemas.microsoft.com/office/drawing/2014/main" id="{2CC99772-6A0B-FABF-2AE7-517731FFDE84}"/>
              </a:ext>
            </a:extLst>
          </p:cNvPr>
          <p:cNvCxnSpPr>
            <a:cxnSpLocks/>
            <a:stCxn id="284" idx="0"/>
            <a:endCxn id="92" idx="2"/>
          </p:cNvCxnSpPr>
          <p:nvPr/>
        </p:nvCxnSpPr>
        <p:spPr>
          <a:xfrm flipV="1">
            <a:off x="3725963" y="3461387"/>
            <a:ext cx="221148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107">
            <a:extLst>
              <a:ext uri="{FF2B5EF4-FFF2-40B4-BE49-F238E27FC236}">
                <a16:creationId xmlns:a16="http://schemas.microsoft.com/office/drawing/2014/main" id="{1D9F84F7-6ABB-4219-24AC-C718AA2E903E}"/>
              </a:ext>
            </a:extLst>
          </p:cNvPr>
          <p:cNvCxnSpPr>
            <a:cxnSpLocks/>
            <a:stCxn id="288" idx="0"/>
            <a:endCxn id="96" idx="2"/>
          </p:cNvCxnSpPr>
          <p:nvPr/>
        </p:nvCxnSpPr>
        <p:spPr>
          <a:xfrm flipV="1">
            <a:off x="3905963" y="3461387"/>
            <a:ext cx="132690" cy="20372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107">
            <a:extLst>
              <a:ext uri="{FF2B5EF4-FFF2-40B4-BE49-F238E27FC236}">
                <a16:creationId xmlns:a16="http://schemas.microsoft.com/office/drawing/2014/main" id="{CC0FA4C4-FD55-F86E-F052-AA5A33F92767}"/>
              </a:ext>
            </a:extLst>
          </p:cNvPr>
          <p:cNvCxnSpPr>
            <a:cxnSpLocks/>
            <a:stCxn id="292" idx="0"/>
            <a:endCxn id="100" idx="2"/>
          </p:cNvCxnSpPr>
          <p:nvPr/>
        </p:nvCxnSpPr>
        <p:spPr>
          <a:xfrm flipV="1">
            <a:off x="4085962" y="3461387"/>
            <a:ext cx="44229" cy="20372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107">
            <a:extLst>
              <a:ext uri="{FF2B5EF4-FFF2-40B4-BE49-F238E27FC236}">
                <a16:creationId xmlns:a16="http://schemas.microsoft.com/office/drawing/2014/main" id="{9925840B-3CFC-1598-EB33-E367F0F8EA8C}"/>
              </a:ext>
            </a:extLst>
          </p:cNvPr>
          <p:cNvCxnSpPr>
            <a:cxnSpLocks/>
            <a:stCxn id="285" idx="0"/>
            <a:endCxn id="93" idx="2"/>
          </p:cNvCxnSpPr>
          <p:nvPr/>
        </p:nvCxnSpPr>
        <p:spPr>
          <a:xfrm flipH="1" flipV="1">
            <a:off x="4221732" y="3461387"/>
            <a:ext cx="44231" cy="20372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107">
            <a:extLst>
              <a:ext uri="{FF2B5EF4-FFF2-40B4-BE49-F238E27FC236}">
                <a16:creationId xmlns:a16="http://schemas.microsoft.com/office/drawing/2014/main" id="{26509434-0A0E-7804-DEDC-2F6708CFBC2E}"/>
              </a:ext>
            </a:extLst>
          </p:cNvPr>
          <p:cNvCxnSpPr>
            <a:cxnSpLocks/>
            <a:stCxn id="289" idx="0"/>
            <a:endCxn id="97" idx="2"/>
          </p:cNvCxnSpPr>
          <p:nvPr/>
        </p:nvCxnSpPr>
        <p:spPr>
          <a:xfrm flipH="1" flipV="1">
            <a:off x="4313272" y="3461387"/>
            <a:ext cx="132692" cy="20372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107">
            <a:extLst>
              <a:ext uri="{FF2B5EF4-FFF2-40B4-BE49-F238E27FC236}">
                <a16:creationId xmlns:a16="http://schemas.microsoft.com/office/drawing/2014/main" id="{36198679-96E4-D955-5BAE-4F8491EB83BF}"/>
              </a:ext>
            </a:extLst>
          </p:cNvPr>
          <p:cNvCxnSpPr>
            <a:cxnSpLocks/>
            <a:stCxn id="293" idx="0"/>
            <a:endCxn id="101" idx="2"/>
          </p:cNvCxnSpPr>
          <p:nvPr/>
        </p:nvCxnSpPr>
        <p:spPr>
          <a:xfrm flipH="1" flipV="1">
            <a:off x="4404813" y="3461387"/>
            <a:ext cx="221150" cy="20372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107">
            <a:extLst>
              <a:ext uri="{FF2B5EF4-FFF2-40B4-BE49-F238E27FC236}">
                <a16:creationId xmlns:a16="http://schemas.microsoft.com/office/drawing/2014/main" id="{3591D66A-D647-1674-F36B-3ACD5AA788F7}"/>
              </a:ext>
            </a:extLst>
          </p:cNvPr>
          <p:cNvCxnSpPr>
            <a:cxnSpLocks/>
            <a:stCxn id="290" idx="0"/>
            <a:endCxn id="98" idx="2"/>
          </p:cNvCxnSpPr>
          <p:nvPr/>
        </p:nvCxnSpPr>
        <p:spPr>
          <a:xfrm flipH="1" flipV="1">
            <a:off x="4496350" y="3461387"/>
            <a:ext cx="309611" cy="20372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107">
            <a:extLst>
              <a:ext uri="{FF2B5EF4-FFF2-40B4-BE49-F238E27FC236}">
                <a16:creationId xmlns:a16="http://schemas.microsoft.com/office/drawing/2014/main" id="{D1ADFB95-AA93-F282-16E6-7987F3F68ECF}"/>
              </a:ext>
            </a:extLst>
          </p:cNvPr>
          <p:cNvCxnSpPr>
            <a:cxnSpLocks/>
            <a:stCxn id="294" idx="0"/>
            <a:endCxn id="102" idx="2"/>
          </p:cNvCxnSpPr>
          <p:nvPr/>
        </p:nvCxnSpPr>
        <p:spPr>
          <a:xfrm flipH="1" flipV="1">
            <a:off x="4587893" y="3461387"/>
            <a:ext cx="398071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107">
            <a:extLst>
              <a:ext uri="{FF2B5EF4-FFF2-40B4-BE49-F238E27FC236}">
                <a16:creationId xmlns:a16="http://schemas.microsoft.com/office/drawing/2014/main" id="{994AA0B9-D133-A656-C7FE-3DB8F368991B}"/>
              </a:ext>
            </a:extLst>
          </p:cNvPr>
          <p:cNvCxnSpPr>
            <a:cxnSpLocks/>
            <a:stCxn id="295" idx="0"/>
            <a:endCxn id="103" idx="2"/>
          </p:cNvCxnSpPr>
          <p:nvPr/>
        </p:nvCxnSpPr>
        <p:spPr>
          <a:xfrm flipH="1" flipV="1">
            <a:off x="4679431" y="3461387"/>
            <a:ext cx="486532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107">
            <a:extLst>
              <a:ext uri="{FF2B5EF4-FFF2-40B4-BE49-F238E27FC236}">
                <a16:creationId xmlns:a16="http://schemas.microsoft.com/office/drawing/2014/main" id="{5092A82A-1182-3511-FDEC-087F8155FC57}"/>
              </a:ext>
            </a:extLst>
          </p:cNvPr>
          <p:cNvCxnSpPr>
            <a:cxnSpLocks/>
            <a:stCxn id="296" idx="0"/>
            <a:endCxn id="104" idx="2"/>
          </p:cNvCxnSpPr>
          <p:nvPr/>
        </p:nvCxnSpPr>
        <p:spPr>
          <a:xfrm flipH="1" flipV="1">
            <a:off x="4770973" y="3461387"/>
            <a:ext cx="574990" cy="20372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107">
            <a:extLst>
              <a:ext uri="{FF2B5EF4-FFF2-40B4-BE49-F238E27FC236}">
                <a16:creationId xmlns:a16="http://schemas.microsoft.com/office/drawing/2014/main" id="{E5A67903-AB96-E216-9DFD-67FBEF280033}"/>
              </a:ext>
            </a:extLst>
          </p:cNvPr>
          <p:cNvCxnSpPr>
            <a:cxnSpLocks/>
            <a:stCxn id="297" idx="0"/>
            <a:endCxn id="105" idx="2"/>
          </p:cNvCxnSpPr>
          <p:nvPr/>
        </p:nvCxnSpPr>
        <p:spPr>
          <a:xfrm flipH="1" flipV="1">
            <a:off x="4862513" y="3461387"/>
            <a:ext cx="663451" cy="20372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107">
            <a:extLst>
              <a:ext uri="{FF2B5EF4-FFF2-40B4-BE49-F238E27FC236}">
                <a16:creationId xmlns:a16="http://schemas.microsoft.com/office/drawing/2014/main" id="{C6B46307-D4D8-FF1A-A96C-8C5842831276}"/>
              </a:ext>
            </a:extLst>
          </p:cNvPr>
          <p:cNvCxnSpPr>
            <a:cxnSpLocks/>
            <a:stCxn id="298" idx="0"/>
            <a:endCxn id="106" idx="2"/>
          </p:cNvCxnSpPr>
          <p:nvPr/>
        </p:nvCxnSpPr>
        <p:spPr>
          <a:xfrm flipH="1" flipV="1">
            <a:off x="4954050" y="3461387"/>
            <a:ext cx="751911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107">
            <a:extLst>
              <a:ext uri="{FF2B5EF4-FFF2-40B4-BE49-F238E27FC236}">
                <a16:creationId xmlns:a16="http://schemas.microsoft.com/office/drawing/2014/main" id="{C4DA420B-CD24-40E8-DB99-D9243B0FE728}"/>
              </a:ext>
            </a:extLst>
          </p:cNvPr>
          <p:cNvCxnSpPr>
            <a:cxnSpLocks/>
            <a:stCxn id="280" idx="0"/>
            <a:endCxn id="88" idx="2"/>
          </p:cNvCxnSpPr>
          <p:nvPr/>
        </p:nvCxnSpPr>
        <p:spPr>
          <a:xfrm flipH="1" flipV="1">
            <a:off x="5045591" y="3459467"/>
            <a:ext cx="840370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E4FA1A2-F457-D780-B675-9851DB285311}"/>
              </a:ext>
            </a:extLst>
          </p:cNvPr>
          <p:cNvCxnSpPr>
            <a:cxnSpLocks/>
            <a:stCxn id="7" idx="2"/>
            <a:endCxn id="87" idx="0"/>
          </p:cNvCxnSpPr>
          <p:nvPr/>
        </p:nvCxnSpPr>
        <p:spPr>
          <a:xfrm>
            <a:off x="2465961" y="2899508"/>
            <a:ext cx="840370" cy="20564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07">
            <a:extLst>
              <a:ext uri="{FF2B5EF4-FFF2-40B4-BE49-F238E27FC236}">
                <a16:creationId xmlns:a16="http://schemas.microsoft.com/office/drawing/2014/main" id="{C7A2B60E-B58E-4FA7-C672-005C41696BFA}"/>
              </a:ext>
            </a:extLst>
          </p:cNvPr>
          <p:cNvCxnSpPr>
            <a:cxnSpLocks/>
            <a:stCxn id="32" idx="2"/>
            <a:endCxn id="89" idx="0"/>
          </p:cNvCxnSpPr>
          <p:nvPr/>
        </p:nvCxnSpPr>
        <p:spPr>
          <a:xfrm>
            <a:off x="2645881" y="2899508"/>
            <a:ext cx="751989" cy="20564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7">
            <a:extLst>
              <a:ext uri="{FF2B5EF4-FFF2-40B4-BE49-F238E27FC236}">
                <a16:creationId xmlns:a16="http://schemas.microsoft.com/office/drawing/2014/main" id="{4D5705BA-C0AC-AAC0-7CBA-F6CE434C8E17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2825801" y="2899508"/>
            <a:ext cx="663609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07">
            <a:extLst>
              <a:ext uri="{FF2B5EF4-FFF2-40B4-BE49-F238E27FC236}">
                <a16:creationId xmlns:a16="http://schemas.microsoft.com/office/drawing/2014/main" id="{CA99CD61-3B26-F971-87CC-3AAB263AA371}"/>
              </a:ext>
            </a:extLst>
          </p:cNvPr>
          <p:cNvCxnSpPr>
            <a:cxnSpLocks/>
            <a:stCxn id="34" idx="2"/>
            <a:endCxn id="94" idx="0"/>
          </p:cNvCxnSpPr>
          <p:nvPr/>
        </p:nvCxnSpPr>
        <p:spPr>
          <a:xfrm>
            <a:off x="3005723" y="2899508"/>
            <a:ext cx="575228" cy="205643"/>
          </a:xfrm>
          <a:prstGeom prst="straightConnector1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7">
            <a:extLst>
              <a:ext uri="{FF2B5EF4-FFF2-40B4-BE49-F238E27FC236}">
                <a16:creationId xmlns:a16="http://schemas.microsoft.com/office/drawing/2014/main" id="{8B182495-6B8B-8BE1-F620-09EA723C5C72}"/>
              </a:ext>
            </a:extLst>
          </p:cNvPr>
          <p:cNvCxnSpPr>
            <a:cxnSpLocks/>
            <a:stCxn id="123" idx="2"/>
            <a:endCxn id="91" idx="0"/>
          </p:cNvCxnSpPr>
          <p:nvPr/>
        </p:nvCxnSpPr>
        <p:spPr>
          <a:xfrm>
            <a:off x="3185642" y="2899508"/>
            <a:ext cx="486850" cy="205643"/>
          </a:xfrm>
          <a:prstGeom prst="straightConnector1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07">
            <a:extLst>
              <a:ext uri="{FF2B5EF4-FFF2-40B4-BE49-F238E27FC236}">
                <a16:creationId xmlns:a16="http://schemas.microsoft.com/office/drawing/2014/main" id="{841507D7-65FA-0D37-9223-5E94A2C6BE95}"/>
              </a:ext>
            </a:extLst>
          </p:cNvPr>
          <p:cNvCxnSpPr>
            <a:cxnSpLocks/>
            <a:stCxn id="124" idx="2"/>
            <a:endCxn id="95" idx="0"/>
          </p:cNvCxnSpPr>
          <p:nvPr/>
        </p:nvCxnSpPr>
        <p:spPr>
          <a:xfrm>
            <a:off x="3365562" y="2899508"/>
            <a:ext cx="398469" cy="20564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07">
            <a:extLst>
              <a:ext uri="{FF2B5EF4-FFF2-40B4-BE49-F238E27FC236}">
                <a16:creationId xmlns:a16="http://schemas.microsoft.com/office/drawing/2014/main" id="{FE24516C-3E4A-6D67-06C9-892D77E6A62B}"/>
              </a:ext>
            </a:extLst>
          </p:cNvPr>
          <p:cNvCxnSpPr>
            <a:cxnSpLocks/>
            <a:stCxn id="177" idx="2"/>
            <a:endCxn id="99" idx="0"/>
          </p:cNvCxnSpPr>
          <p:nvPr/>
        </p:nvCxnSpPr>
        <p:spPr>
          <a:xfrm>
            <a:off x="3545482" y="2899508"/>
            <a:ext cx="310089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07">
            <a:extLst>
              <a:ext uri="{FF2B5EF4-FFF2-40B4-BE49-F238E27FC236}">
                <a16:creationId xmlns:a16="http://schemas.microsoft.com/office/drawing/2014/main" id="{B1E8E6BA-2D94-1C98-ACB9-ACC34ED3FCC2}"/>
              </a:ext>
            </a:extLst>
          </p:cNvPr>
          <p:cNvCxnSpPr>
            <a:cxnSpLocks/>
            <a:stCxn id="181" idx="2"/>
            <a:endCxn id="92" idx="0"/>
          </p:cNvCxnSpPr>
          <p:nvPr/>
        </p:nvCxnSpPr>
        <p:spPr>
          <a:xfrm>
            <a:off x="3725404" y="2899510"/>
            <a:ext cx="221708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07">
            <a:extLst>
              <a:ext uri="{FF2B5EF4-FFF2-40B4-BE49-F238E27FC236}">
                <a16:creationId xmlns:a16="http://schemas.microsoft.com/office/drawing/2014/main" id="{16C890B1-05A2-C48D-AD2B-E456396C715A}"/>
              </a:ext>
            </a:extLst>
          </p:cNvPr>
          <p:cNvCxnSpPr>
            <a:cxnSpLocks/>
            <a:stCxn id="178" idx="2"/>
            <a:endCxn id="96" idx="0"/>
          </p:cNvCxnSpPr>
          <p:nvPr/>
        </p:nvCxnSpPr>
        <p:spPr>
          <a:xfrm>
            <a:off x="3905323" y="2899510"/>
            <a:ext cx="133330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07">
            <a:extLst>
              <a:ext uri="{FF2B5EF4-FFF2-40B4-BE49-F238E27FC236}">
                <a16:creationId xmlns:a16="http://schemas.microsoft.com/office/drawing/2014/main" id="{6018F1B8-C85E-0A98-CA52-1DAC1B6BF6BD}"/>
              </a:ext>
            </a:extLst>
          </p:cNvPr>
          <p:cNvCxnSpPr>
            <a:cxnSpLocks/>
            <a:stCxn id="182" idx="2"/>
            <a:endCxn id="100" idx="0"/>
          </p:cNvCxnSpPr>
          <p:nvPr/>
        </p:nvCxnSpPr>
        <p:spPr>
          <a:xfrm>
            <a:off x="4085241" y="2899510"/>
            <a:ext cx="44949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07">
            <a:extLst>
              <a:ext uri="{FF2B5EF4-FFF2-40B4-BE49-F238E27FC236}">
                <a16:creationId xmlns:a16="http://schemas.microsoft.com/office/drawing/2014/main" id="{5F2FFBB9-E642-B0F6-2B4A-10548AEE460C}"/>
              </a:ext>
            </a:extLst>
          </p:cNvPr>
          <p:cNvCxnSpPr>
            <a:cxnSpLocks/>
            <a:stCxn id="179" idx="2"/>
            <a:endCxn id="93" idx="0"/>
          </p:cNvCxnSpPr>
          <p:nvPr/>
        </p:nvCxnSpPr>
        <p:spPr>
          <a:xfrm flipH="1">
            <a:off x="4221732" y="2899510"/>
            <a:ext cx="43431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07">
            <a:extLst>
              <a:ext uri="{FF2B5EF4-FFF2-40B4-BE49-F238E27FC236}">
                <a16:creationId xmlns:a16="http://schemas.microsoft.com/office/drawing/2014/main" id="{BAA49214-05C9-9DF5-6F9A-3937E8578BED}"/>
              </a:ext>
            </a:extLst>
          </p:cNvPr>
          <p:cNvCxnSpPr>
            <a:cxnSpLocks/>
            <a:stCxn id="183" idx="2"/>
            <a:endCxn id="97" idx="0"/>
          </p:cNvCxnSpPr>
          <p:nvPr/>
        </p:nvCxnSpPr>
        <p:spPr>
          <a:xfrm flipH="1">
            <a:off x="4313271" y="2899510"/>
            <a:ext cx="131812" cy="20564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107">
            <a:extLst>
              <a:ext uri="{FF2B5EF4-FFF2-40B4-BE49-F238E27FC236}">
                <a16:creationId xmlns:a16="http://schemas.microsoft.com/office/drawing/2014/main" id="{7F2E6F29-C048-8A72-2008-A6C54EA13AEC}"/>
              </a:ext>
            </a:extLst>
          </p:cNvPr>
          <p:cNvCxnSpPr>
            <a:cxnSpLocks/>
            <a:stCxn id="185" idx="2"/>
            <a:endCxn id="101" idx="0"/>
          </p:cNvCxnSpPr>
          <p:nvPr/>
        </p:nvCxnSpPr>
        <p:spPr>
          <a:xfrm flipH="1">
            <a:off x="4404813" y="2899510"/>
            <a:ext cx="220190" cy="20564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107">
            <a:extLst>
              <a:ext uri="{FF2B5EF4-FFF2-40B4-BE49-F238E27FC236}">
                <a16:creationId xmlns:a16="http://schemas.microsoft.com/office/drawing/2014/main" id="{60C7F206-2FAD-B08D-7763-35C9D52682E4}"/>
              </a:ext>
            </a:extLst>
          </p:cNvPr>
          <p:cNvCxnSpPr>
            <a:cxnSpLocks/>
            <a:stCxn id="224" idx="2"/>
            <a:endCxn id="98" idx="0"/>
          </p:cNvCxnSpPr>
          <p:nvPr/>
        </p:nvCxnSpPr>
        <p:spPr>
          <a:xfrm flipH="1">
            <a:off x="4496353" y="2899510"/>
            <a:ext cx="308571" cy="20564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107">
            <a:extLst>
              <a:ext uri="{FF2B5EF4-FFF2-40B4-BE49-F238E27FC236}">
                <a16:creationId xmlns:a16="http://schemas.microsoft.com/office/drawing/2014/main" id="{F276BB51-52E2-49A7-9AA3-DF9925C23725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flipH="1">
            <a:off x="4587891" y="2899510"/>
            <a:ext cx="396951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107">
            <a:extLst>
              <a:ext uri="{FF2B5EF4-FFF2-40B4-BE49-F238E27FC236}">
                <a16:creationId xmlns:a16="http://schemas.microsoft.com/office/drawing/2014/main" id="{5690D6ED-E931-F357-AD3B-DB03CA9A327B}"/>
              </a:ext>
            </a:extLst>
          </p:cNvPr>
          <p:cNvCxnSpPr>
            <a:cxnSpLocks/>
            <a:stCxn id="187" idx="2"/>
            <a:endCxn id="103" idx="0"/>
          </p:cNvCxnSpPr>
          <p:nvPr/>
        </p:nvCxnSpPr>
        <p:spPr>
          <a:xfrm flipH="1">
            <a:off x="4679432" y="2899510"/>
            <a:ext cx="485332" cy="20564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07">
            <a:extLst>
              <a:ext uri="{FF2B5EF4-FFF2-40B4-BE49-F238E27FC236}">
                <a16:creationId xmlns:a16="http://schemas.microsoft.com/office/drawing/2014/main" id="{FFE518C2-00D8-1869-A733-77CD7C6C8C5E}"/>
              </a:ext>
            </a:extLst>
          </p:cNvPr>
          <p:cNvCxnSpPr>
            <a:cxnSpLocks/>
            <a:stCxn id="223" idx="2"/>
            <a:endCxn id="104" idx="0"/>
          </p:cNvCxnSpPr>
          <p:nvPr/>
        </p:nvCxnSpPr>
        <p:spPr>
          <a:xfrm flipH="1">
            <a:off x="4770971" y="2899510"/>
            <a:ext cx="573710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107">
            <a:extLst>
              <a:ext uri="{FF2B5EF4-FFF2-40B4-BE49-F238E27FC236}">
                <a16:creationId xmlns:a16="http://schemas.microsoft.com/office/drawing/2014/main" id="{8347C1C9-0B2F-CABD-730E-AD1DFEA04C6A}"/>
              </a:ext>
            </a:extLst>
          </p:cNvPr>
          <p:cNvCxnSpPr>
            <a:cxnSpLocks/>
            <a:stCxn id="222" idx="2"/>
            <a:endCxn id="105" idx="0"/>
          </p:cNvCxnSpPr>
          <p:nvPr/>
        </p:nvCxnSpPr>
        <p:spPr>
          <a:xfrm flipH="1">
            <a:off x="4862512" y="2899510"/>
            <a:ext cx="662091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07">
            <a:extLst>
              <a:ext uri="{FF2B5EF4-FFF2-40B4-BE49-F238E27FC236}">
                <a16:creationId xmlns:a16="http://schemas.microsoft.com/office/drawing/2014/main" id="{2594476D-B434-02EE-F06D-032DA56DC60E}"/>
              </a:ext>
            </a:extLst>
          </p:cNvPr>
          <p:cNvCxnSpPr>
            <a:cxnSpLocks/>
            <a:stCxn id="188" idx="2"/>
            <a:endCxn id="106" idx="0"/>
          </p:cNvCxnSpPr>
          <p:nvPr/>
        </p:nvCxnSpPr>
        <p:spPr>
          <a:xfrm flipH="1">
            <a:off x="4954050" y="2899510"/>
            <a:ext cx="750471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107">
            <a:extLst>
              <a:ext uri="{FF2B5EF4-FFF2-40B4-BE49-F238E27FC236}">
                <a16:creationId xmlns:a16="http://schemas.microsoft.com/office/drawing/2014/main" id="{6C9C6FE0-5A11-4945-B907-A686BFC8C573}"/>
              </a:ext>
            </a:extLst>
          </p:cNvPr>
          <p:cNvCxnSpPr>
            <a:cxnSpLocks/>
            <a:stCxn id="175" idx="2"/>
            <a:endCxn id="88" idx="0"/>
          </p:cNvCxnSpPr>
          <p:nvPr/>
        </p:nvCxnSpPr>
        <p:spPr>
          <a:xfrm flipH="1">
            <a:off x="5045592" y="2899509"/>
            <a:ext cx="838853" cy="205852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A6B6B2A7-A139-3889-D676-36E53A0BB4B3}"/>
              </a:ext>
            </a:extLst>
          </p:cNvPr>
          <p:cNvSpPr>
            <a:spLocks/>
          </p:cNvSpPr>
          <p:nvPr/>
        </p:nvSpPr>
        <p:spPr>
          <a:xfrm>
            <a:off x="2555961" y="3665108"/>
            <a:ext cx="360000" cy="32013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I2C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BD026591-77D8-F737-9487-E31767C94B1B}"/>
              </a:ext>
            </a:extLst>
          </p:cNvPr>
          <p:cNvSpPr>
            <a:spLocks/>
          </p:cNvSpPr>
          <p:nvPr/>
        </p:nvSpPr>
        <p:spPr>
          <a:xfrm>
            <a:off x="2735961" y="3665109"/>
            <a:ext cx="180000" cy="249653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SCL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A0C1B113-F008-F12A-3EFE-2E99660B8258}"/>
              </a:ext>
            </a:extLst>
          </p:cNvPr>
          <p:cNvSpPr>
            <a:spLocks/>
          </p:cNvSpPr>
          <p:nvPr/>
        </p:nvSpPr>
        <p:spPr>
          <a:xfrm>
            <a:off x="2555961" y="3665109"/>
            <a:ext cx="180000" cy="249653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SDA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94A9F0DB-D9D6-2136-AA54-B9F08F09109D}"/>
              </a:ext>
            </a:extLst>
          </p:cNvPr>
          <p:cNvSpPr>
            <a:spLocks/>
          </p:cNvSpPr>
          <p:nvPr/>
        </p:nvSpPr>
        <p:spPr>
          <a:xfrm>
            <a:off x="5794444" y="2649857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DOUT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5FC2E011-DD87-4424-F0BB-90C95FB1C6F3}"/>
              </a:ext>
            </a:extLst>
          </p:cNvPr>
          <p:cNvSpPr>
            <a:spLocks/>
          </p:cNvSpPr>
          <p:nvPr/>
        </p:nvSpPr>
        <p:spPr>
          <a:xfrm>
            <a:off x="5614521" y="2649857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DIN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3BAF2536-519B-3100-BD72-39514720F9E7}"/>
              </a:ext>
            </a:extLst>
          </p:cNvPr>
          <p:cNvSpPr>
            <a:spLocks/>
          </p:cNvSpPr>
          <p:nvPr/>
        </p:nvSpPr>
        <p:spPr>
          <a:xfrm>
            <a:off x="5255961" y="3665110"/>
            <a:ext cx="180000" cy="24965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PWM1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965F9422-A452-B44E-30A8-E9ADA9EDB068}"/>
              </a:ext>
            </a:extLst>
          </p:cNvPr>
          <p:cNvSpPr>
            <a:spLocks/>
          </p:cNvSpPr>
          <p:nvPr/>
        </p:nvSpPr>
        <p:spPr>
          <a:xfrm>
            <a:off x="5435961" y="3665110"/>
            <a:ext cx="180000" cy="32013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PWM1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id="{8DDC4346-6B44-7037-F072-CE44A08B252D}"/>
              </a:ext>
            </a:extLst>
          </p:cNvPr>
          <p:cNvSpPr>
            <a:spLocks/>
          </p:cNvSpPr>
          <p:nvPr/>
        </p:nvSpPr>
        <p:spPr>
          <a:xfrm>
            <a:off x="5435961" y="3665110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FS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52D70AB0-6C47-B6DF-6127-A15007BEC1E3}"/>
              </a:ext>
            </a:extLst>
          </p:cNvPr>
          <p:cNvSpPr>
            <a:spLocks/>
          </p:cNvSpPr>
          <p:nvPr/>
        </p:nvSpPr>
        <p:spPr>
          <a:xfrm>
            <a:off x="5074761" y="2649857"/>
            <a:ext cx="180000" cy="24965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PWM0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632BACEE-545E-B962-2415-EBC79E8B93A8}"/>
              </a:ext>
            </a:extLst>
          </p:cNvPr>
          <p:cNvSpPr>
            <a:spLocks/>
          </p:cNvSpPr>
          <p:nvPr/>
        </p:nvSpPr>
        <p:spPr>
          <a:xfrm>
            <a:off x="3995961" y="3665110"/>
            <a:ext cx="540000" cy="32013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SPI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F85B83F2-94AC-3CB3-6328-086981F4AB94}"/>
              </a:ext>
            </a:extLst>
          </p:cNvPr>
          <p:cNvSpPr>
            <a:spLocks/>
          </p:cNvSpPr>
          <p:nvPr/>
        </p:nvSpPr>
        <p:spPr>
          <a:xfrm>
            <a:off x="4175961" y="3665110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MISO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7DFE03DF-2D7C-03EC-52CC-53C8F2E2ABC9}"/>
              </a:ext>
            </a:extLst>
          </p:cNvPr>
          <p:cNvSpPr>
            <a:spLocks/>
          </p:cNvSpPr>
          <p:nvPr/>
        </p:nvSpPr>
        <p:spPr>
          <a:xfrm>
            <a:off x="3995961" y="3665109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MOSI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8A0F842E-3C66-C7FD-D635-6ED64C450182}"/>
              </a:ext>
            </a:extLst>
          </p:cNvPr>
          <p:cNvSpPr>
            <a:spLocks/>
          </p:cNvSpPr>
          <p:nvPr/>
        </p:nvSpPr>
        <p:spPr>
          <a:xfrm>
            <a:off x="4355961" y="3665110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SCLK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26C5C285-9577-91E4-6119-D4BC4FF5C6F8}"/>
              </a:ext>
            </a:extLst>
          </p:cNvPr>
          <p:cNvSpPr>
            <a:spLocks/>
          </p:cNvSpPr>
          <p:nvPr/>
        </p:nvSpPr>
        <p:spPr>
          <a:xfrm>
            <a:off x="4355082" y="2579371"/>
            <a:ext cx="356400" cy="32013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SPI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E181FDDA-4779-4189-2B32-9DD6941BE41E}"/>
              </a:ext>
            </a:extLst>
          </p:cNvPr>
          <p:cNvSpPr>
            <a:spLocks/>
          </p:cNvSpPr>
          <p:nvPr/>
        </p:nvSpPr>
        <p:spPr>
          <a:xfrm>
            <a:off x="4535003" y="2649854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CE1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DC9D21D5-94AA-D3E9-ED8F-6D0BCB271958}"/>
              </a:ext>
            </a:extLst>
          </p:cNvPr>
          <p:cNvSpPr>
            <a:spLocks/>
          </p:cNvSpPr>
          <p:nvPr/>
        </p:nvSpPr>
        <p:spPr>
          <a:xfrm>
            <a:off x="4355083" y="2649855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CE0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574FE9C2-3252-93F5-7A6F-9A81FAC4960A}"/>
              </a:ext>
            </a:extLst>
          </p:cNvPr>
          <p:cNvSpPr>
            <a:spLocks/>
          </p:cNvSpPr>
          <p:nvPr/>
        </p:nvSpPr>
        <p:spPr>
          <a:xfrm>
            <a:off x="3275561" y="2579370"/>
            <a:ext cx="180000" cy="32013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PWM0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0C664711-099E-F563-687A-D275B69DECF6}"/>
              </a:ext>
            </a:extLst>
          </p:cNvPr>
          <p:cNvSpPr>
            <a:spLocks/>
          </p:cNvSpPr>
          <p:nvPr/>
        </p:nvSpPr>
        <p:spPr>
          <a:xfrm>
            <a:off x="3275561" y="2649855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CLK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102B9B1E-AD7F-9A72-9774-1F5E87602DC2}"/>
              </a:ext>
            </a:extLst>
          </p:cNvPr>
          <p:cNvSpPr>
            <a:spLocks/>
          </p:cNvSpPr>
          <p:nvPr/>
        </p:nvSpPr>
        <p:spPr>
          <a:xfrm>
            <a:off x="4715961" y="3665110"/>
            <a:ext cx="180000" cy="2496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ID_SD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4D69256C-1598-99D4-64EB-D0A1A06B7DBF}"/>
              </a:ext>
            </a:extLst>
          </p:cNvPr>
          <p:cNvSpPr>
            <a:spLocks/>
          </p:cNvSpPr>
          <p:nvPr/>
        </p:nvSpPr>
        <p:spPr>
          <a:xfrm>
            <a:off x="4714921" y="2649857"/>
            <a:ext cx="180000" cy="2496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ID_SC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C61980C0-722B-6EC4-CDCF-A11772590C66}"/>
              </a:ext>
            </a:extLst>
          </p:cNvPr>
          <p:cNvSpPr>
            <a:spLocks/>
          </p:cNvSpPr>
          <p:nvPr/>
        </p:nvSpPr>
        <p:spPr>
          <a:xfrm>
            <a:off x="2915720" y="2579371"/>
            <a:ext cx="356400" cy="320139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UART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C77140DA-5942-EF66-A638-B5CF0B646D21}"/>
              </a:ext>
            </a:extLst>
          </p:cNvPr>
          <p:cNvSpPr>
            <a:spLocks/>
          </p:cNvSpPr>
          <p:nvPr/>
        </p:nvSpPr>
        <p:spPr>
          <a:xfrm>
            <a:off x="3095641" y="2649855"/>
            <a:ext cx="180000" cy="24965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RX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66F3D6BE-1222-6727-B4EE-B5FD74F47AD9}"/>
              </a:ext>
            </a:extLst>
          </p:cNvPr>
          <p:cNvSpPr>
            <a:spLocks/>
          </p:cNvSpPr>
          <p:nvPr/>
        </p:nvSpPr>
        <p:spPr>
          <a:xfrm>
            <a:off x="2915721" y="2649855"/>
            <a:ext cx="180000" cy="24965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TX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49287763-A8B8-1C67-8FB7-B0C4D47792D4}"/>
              </a:ext>
            </a:extLst>
          </p:cNvPr>
          <p:cNvSpPr>
            <a:spLocks/>
          </p:cNvSpPr>
          <p:nvPr/>
        </p:nvSpPr>
        <p:spPr>
          <a:xfrm>
            <a:off x="3074361" y="3132908"/>
            <a:ext cx="2203200" cy="29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1C77DF1C-BB75-2B0C-E5A9-F8E5FE05A728}"/>
              </a:ext>
            </a:extLst>
          </p:cNvPr>
          <p:cNvGrpSpPr>
            <a:grpSpLocks/>
          </p:cNvGrpSpPr>
          <p:nvPr/>
        </p:nvGrpSpPr>
        <p:grpSpPr>
          <a:xfrm>
            <a:off x="3283473" y="3214449"/>
            <a:ext cx="1784980" cy="135719"/>
            <a:chOff x="3599539" y="1800000"/>
            <a:chExt cx="1784980" cy="13571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0E17F07-9823-D3B5-B56E-86C256950147}"/>
                </a:ext>
              </a:extLst>
            </p:cNvPr>
            <p:cNvSpPr>
              <a:spLocks/>
            </p:cNvSpPr>
            <p:nvPr/>
          </p:nvSpPr>
          <p:spPr>
            <a:xfrm>
              <a:off x="35995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219A9BF-6E8B-B831-22E9-1269EF5517D2}"/>
                </a:ext>
              </a:extLst>
            </p:cNvPr>
            <p:cNvSpPr>
              <a:spLocks/>
            </p:cNvSpPr>
            <p:nvPr/>
          </p:nvSpPr>
          <p:spPr>
            <a:xfrm>
              <a:off x="5338800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C194AA12-90B5-4C39-2C3E-EFDD251BB266}"/>
                </a:ext>
              </a:extLst>
            </p:cNvPr>
            <p:cNvSpPr>
              <a:spLocks/>
            </p:cNvSpPr>
            <p:nvPr/>
          </p:nvSpPr>
          <p:spPr>
            <a:xfrm>
              <a:off x="36910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B3BA310-0467-8FBF-8198-397F63A3D494}"/>
                </a:ext>
              </a:extLst>
            </p:cNvPr>
            <p:cNvSpPr>
              <a:spLocks/>
            </p:cNvSpPr>
            <p:nvPr/>
          </p:nvSpPr>
          <p:spPr>
            <a:xfrm>
              <a:off x="37826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27E04DB5-C12A-C865-A652-8870459AD7DA}"/>
                </a:ext>
              </a:extLst>
            </p:cNvPr>
            <p:cNvSpPr>
              <a:spLocks/>
            </p:cNvSpPr>
            <p:nvPr/>
          </p:nvSpPr>
          <p:spPr>
            <a:xfrm>
              <a:off x="39656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511E8565-A276-C617-E840-64F2F40B9E5F}"/>
                </a:ext>
              </a:extLst>
            </p:cNvPr>
            <p:cNvSpPr>
              <a:spLocks/>
            </p:cNvSpPr>
            <p:nvPr/>
          </p:nvSpPr>
          <p:spPr>
            <a:xfrm>
              <a:off x="42403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B402E817-1195-74DD-38B3-862E9A8D7C6B}"/>
                </a:ext>
              </a:extLst>
            </p:cNvPr>
            <p:cNvSpPr>
              <a:spLocks/>
            </p:cNvSpPr>
            <p:nvPr/>
          </p:nvSpPr>
          <p:spPr>
            <a:xfrm>
              <a:off x="45149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95CDC2C-92C1-7484-C11B-0EFF39E23B0B}"/>
                </a:ext>
              </a:extLst>
            </p:cNvPr>
            <p:cNvSpPr>
              <a:spLocks/>
            </p:cNvSpPr>
            <p:nvPr/>
          </p:nvSpPr>
          <p:spPr>
            <a:xfrm>
              <a:off x="38741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19AC472-ACB8-9EBE-8979-29E538225AFD}"/>
                </a:ext>
              </a:extLst>
            </p:cNvPr>
            <p:cNvSpPr>
              <a:spLocks/>
            </p:cNvSpPr>
            <p:nvPr/>
          </p:nvSpPr>
          <p:spPr>
            <a:xfrm>
              <a:off x="40572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88DB9A04-AFF4-CB02-ABBC-9E4B6CA861DF}"/>
                </a:ext>
              </a:extLst>
            </p:cNvPr>
            <p:cNvSpPr>
              <a:spLocks/>
            </p:cNvSpPr>
            <p:nvPr/>
          </p:nvSpPr>
          <p:spPr>
            <a:xfrm>
              <a:off x="43318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3D52C57F-D002-C167-1CC7-96BEEF37E0F6}"/>
                </a:ext>
              </a:extLst>
            </p:cNvPr>
            <p:cNvSpPr>
              <a:spLocks/>
            </p:cNvSpPr>
            <p:nvPr/>
          </p:nvSpPr>
          <p:spPr>
            <a:xfrm>
              <a:off x="46064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F44D5173-AB6E-89F0-1F9A-162E55453BA8}"/>
                </a:ext>
              </a:extLst>
            </p:cNvPr>
            <p:cNvSpPr>
              <a:spLocks/>
            </p:cNvSpPr>
            <p:nvPr/>
          </p:nvSpPr>
          <p:spPr>
            <a:xfrm>
              <a:off x="47895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3A130A5D-0292-FD85-73DA-D65BF24B1E24}"/>
                </a:ext>
              </a:extLst>
            </p:cNvPr>
            <p:cNvSpPr>
              <a:spLocks/>
            </p:cNvSpPr>
            <p:nvPr/>
          </p:nvSpPr>
          <p:spPr>
            <a:xfrm>
              <a:off x="41487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36ACBCA8-25A0-5517-8CA8-BD5F2102372B}"/>
                </a:ext>
              </a:extLst>
            </p:cNvPr>
            <p:cNvSpPr>
              <a:spLocks/>
            </p:cNvSpPr>
            <p:nvPr/>
          </p:nvSpPr>
          <p:spPr>
            <a:xfrm>
              <a:off x="44233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1C5BD9E7-B2B0-17E6-8B23-770758135A24}"/>
                </a:ext>
              </a:extLst>
            </p:cNvPr>
            <p:cNvSpPr>
              <a:spLocks/>
            </p:cNvSpPr>
            <p:nvPr/>
          </p:nvSpPr>
          <p:spPr>
            <a:xfrm>
              <a:off x="46980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C73DEEF4-6477-013A-E7EA-83F2BB242AED}"/>
                </a:ext>
              </a:extLst>
            </p:cNvPr>
            <p:cNvSpPr>
              <a:spLocks/>
            </p:cNvSpPr>
            <p:nvPr/>
          </p:nvSpPr>
          <p:spPr>
            <a:xfrm>
              <a:off x="48810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7CA8ED50-7DDF-FD2E-04A0-F1D1BCA4871A}"/>
                </a:ext>
              </a:extLst>
            </p:cNvPr>
            <p:cNvSpPr>
              <a:spLocks/>
            </p:cNvSpPr>
            <p:nvPr/>
          </p:nvSpPr>
          <p:spPr>
            <a:xfrm>
              <a:off x="49726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124855CE-5406-967D-7769-09F4B3715170}"/>
                </a:ext>
              </a:extLst>
            </p:cNvPr>
            <p:cNvSpPr>
              <a:spLocks/>
            </p:cNvSpPr>
            <p:nvPr/>
          </p:nvSpPr>
          <p:spPr>
            <a:xfrm>
              <a:off x="50641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FF396D52-44F5-9B49-7043-8B83063843ED}"/>
                </a:ext>
              </a:extLst>
            </p:cNvPr>
            <p:cNvSpPr>
              <a:spLocks/>
            </p:cNvSpPr>
            <p:nvPr/>
          </p:nvSpPr>
          <p:spPr>
            <a:xfrm>
              <a:off x="51557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2339160F-4782-8ED3-AA2A-7933356345DE}"/>
                </a:ext>
              </a:extLst>
            </p:cNvPr>
            <p:cNvSpPr>
              <a:spLocks/>
            </p:cNvSpPr>
            <p:nvPr/>
          </p:nvSpPr>
          <p:spPr>
            <a:xfrm>
              <a:off x="52472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A00850DF-0140-4205-8101-9638D56187D4}"/>
                </a:ext>
              </a:extLst>
            </p:cNvPr>
            <p:cNvSpPr>
              <a:spLocks/>
            </p:cNvSpPr>
            <p:nvPr/>
          </p:nvSpPr>
          <p:spPr>
            <a:xfrm>
              <a:off x="35995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CB579DD-CF60-7DD1-3144-DF88F8C7C24D}"/>
                </a:ext>
              </a:extLst>
            </p:cNvPr>
            <p:cNvSpPr>
              <a:spLocks/>
            </p:cNvSpPr>
            <p:nvPr/>
          </p:nvSpPr>
          <p:spPr>
            <a:xfrm>
              <a:off x="5338800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9B0D7CE3-F117-0CF1-10F7-D4DC2563116C}"/>
                </a:ext>
              </a:extLst>
            </p:cNvPr>
            <p:cNvSpPr>
              <a:spLocks/>
            </p:cNvSpPr>
            <p:nvPr/>
          </p:nvSpPr>
          <p:spPr>
            <a:xfrm>
              <a:off x="36910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F0A45D25-9B28-6C40-9649-0294A8BA6002}"/>
                </a:ext>
              </a:extLst>
            </p:cNvPr>
            <p:cNvSpPr>
              <a:spLocks/>
            </p:cNvSpPr>
            <p:nvPr/>
          </p:nvSpPr>
          <p:spPr>
            <a:xfrm>
              <a:off x="37826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BB858576-4A30-C461-C173-4BF19903BEE5}"/>
                </a:ext>
              </a:extLst>
            </p:cNvPr>
            <p:cNvSpPr>
              <a:spLocks/>
            </p:cNvSpPr>
            <p:nvPr/>
          </p:nvSpPr>
          <p:spPr>
            <a:xfrm>
              <a:off x="39656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D0119E2E-3F27-028F-2BCE-E4B9B6225ED7}"/>
                </a:ext>
              </a:extLst>
            </p:cNvPr>
            <p:cNvSpPr>
              <a:spLocks/>
            </p:cNvSpPr>
            <p:nvPr/>
          </p:nvSpPr>
          <p:spPr>
            <a:xfrm>
              <a:off x="42403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5F789B6D-CDD7-6F42-F808-5F75C75CD500}"/>
                </a:ext>
              </a:extLst>
            </p:cNvPr>
            <p:cNvSpPr>
              <a:spLocks/>
            </p:cNvSpPr>
            <p:nvPr/>
          </p:nvSpPr>
          <p:spPr>
            <a:xfrm>
              <a:off x="45149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FF237017-D2A4-94BC-8852-84CA060DA87A}"/>
                </a:ext>
              </a:extLst>
            </p:cNvPr>
            <p:cNvSpPr>
              <a:spLocks/>
            </p:cNvSpPr>
            <p:nvPr/>
          </p:nvSpPr>
          <p:spPr>
            <a:xfrm>
              <a:off x="38741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C5E8068E-A056-838D-2EF0-1694D651BC6A}"/>
                </a:ext>
              </a:extLst>
            </p:cNvPr>
            <p:cNvSpPr>
              <a:spLocks/>
            </p:cNvSpPr>
            <p:nvPr/>
          </p:nvSpPr>
          <p:spPr>
            <a:xfrm>
              <a:off x="40572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1F7D4BF-651F-1490-1947-A88D58667B10}"/>
                </a:ext>
              </a:extLst>
            </p:cNvPr>
            <p:cNvSpPr>
              <a:spLocks/>
            </p:cNvSpPr>
            <p:nvPr/>
          </p:nvSpPr>
          <p:spPr>
            <a:xfrm>
              <a:off x="43318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3F6B5DAD-556D-9B2E-A04A-CFBFD6CE37A9}"/>
                </a:ext>
              </a:extLst>
            </p:cNvPr>
            <p:cNvSpPr>
              <a:spLocks/>
            </p:cNvSpPr>
            <p:nvPr/>
          </p:nvSpPr>
          <p:spPr>
            <a:xfrm>
              <a:off x="46064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8BB4EB69-9244-A1BE-2265-0AE275389CFC}"/>
                </a:ext>
              </a:extLst>
            </p:cNvPr>
            <p:cNvSpPr>
              <a:spLocks/>
            </p:cNvSpPr>
            <p:nvPr/>
          </p:nvSpPr>
          <p:spPr>
            <a:xfrm>
              <a:off x="47895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BEFB23DC-CC69-5C75-D8F7-062B3267CF66}"/>
                </a:ext>
              </a:extLst>
            </p:cNvPr>
            <p:cNvSpPr>
              <a:spLocks/>
            </p:cNvSpPr>
            <p:nvPr/>
          </p:nvSpPr>
          <p:spPr>
            <a:xfrm>
              <a:off x="41487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3A7DF8B0-494F-B344-440A-4B870D3B76B7}"/>
                </a:ext>
              </a:extLst>
            </p:cNvPr>
            <p:cNvSpPr>
              <a:spLocks/>
            </p:cNvSpPr>
            <p:nvPr/>
          </p:nvSpPr>
          <p:spPr>
            <a:xfrm>
              <a:off x="44233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2D9C33F1-80A3-D46A-53A1-07D557DFC061}"/>
                </a:ext>
              </a:extLst>
            </p:cNvPr>
            <p:cNvSpPr>
              <a:spLocks/>
            </p:cNvSpPr>
            <p:nvPr/>
          </p:nvSpPr>
          <p:spPr>
            <a:xfrm>
              <a:off x="46980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4049FF93-5E42-8039-A597-27C7B97A959A}"/>
                </a:ext>
              </a:extLst>
            </p:cNvPr>
            <p:cNvSpPr>
              <a:spLocks/>
            </p:cNvSpPr>
            <p:nvPr/>
          </p:nvSpPr>
          <p:spPr>
            <a:xfrm>
              <a:off x="48810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86357A5F-5A03-53F0-99C7-298AA946FD4A}"/>
                </a:ext>
              </a:extLst>
            </p:cNvPr>
            <p:cNvSpPr>
              <a:spLocks/>
            </p:cNvSpPr>
            <p:nvPr/>
          </p:nvSpPr>
          <p:spPr>
            <a:xfrm>
              <a:off x="49726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DB0BB541-1C80-81DE-37A4-BDB46267AF62}"/>
                </a:ext>
              </a:extLst>
            </p:cNvPr>
            <p:cNvSpPr>
              <a:spLocks/>
            </p:cNvSpPr>
            <p:nvPr/>
          </p:nvSpPr>
          <p:spPr>
            <a:xfrm>
              <a:off x="50641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BD37D0D-EF8D-F9DA-7C55-81BB127AA8E2}"/>
                </a:ext>
              </a:extLst>
            </p:cNvPr>
            <p:cNvSpPr>
              <a:spLocks/>
            </p:cNvSpPr>
            <p:nvPr/>
          </p:nvSpPr>
          <p:spPr>
            <a:xfrm>
              <a:off x="51557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55E9062F-0F11-7CFF-E688-058983D033C0}"/>
                </a:ext>
              </a:extLst>
            </p:cNvPr>
            <p:cNvSpPr>
              <a:spLocks/>
            </p:cNvSpPr>
            <p:nvPr/>
          </p:nvSpPr>
          <p:spPr>
            <a:xfrm>
              <a:off x="52472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A7CF3F38-2970-6254-7AD6-F44287C3F46E}"/>
              </a:ext>
            </a:extLst>
          </p:cNvPr>
          <p:cNvGrpSpPr>
            <a:grpSpLocks/>
          </p:cNvGrpSpPr>
          <p:nvPr/>
        </p:nvGrpSpPr>
        <p:grpSpPr>
          <a:xfrm>
            <a:off x="7084762" y="3183308"/>
            <a:ext cx="1386000" cy="198000"/>
            <a:chOff x="5804175" y="3051592"/>
            <a:chExt cx="1386000" cy="19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155705-5126-626E-49D4-684AA269336A}"/>
                </a:ext>
              </a:extLst>
            </p:cNvPr>
            <p:cNvSpPr>
              <a:spLocks/>
            </p:cNvSpPr>
            <p:nvPr/>
          </p:nvSpPr>
          <p:spPr>
            <a:xfrm>
              <a:off x="5804175" y="3051592"/>
              <a:ext cx="1386000" cy="19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F243C67B-2719-8493-B6C9-56D62A973206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33535" y="3082732"/>
              <a:ext cx="1327279" cy="135719"/>
              <a:chOff x="3599539" y="1800000"/>
              <a:chExt cx="1327279" cy="135719"/>
            </a:xfrm>
          </p:grpSpPr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5BCEA5AF-B8C0-79BE-D2E0-A6ABACA4E6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26E05A2-72CA-DAB4-7F49-BF45F81A669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7BAE3A87-73A5-44DA-98C6-0262B257BDD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79FDB1D4-BF39-D85B-18F6-FD6A47B61D4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CB683320-63D8-FA17-06BF-B6099BCB3B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840F1765-2C92-B106-7B3C-6AD0AE2EBFB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F536D01-1D41-0762-21FF-1E96C64C0C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45AB170-A4F9-68B8-5634-67916A878D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61D4FA41-2627-2B3E-09E3-C6F039E0C5C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7A25F1F3-B1C7-833D-C911-C25D457D71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3E8E99A7-A3E7-DD4D-AFF5-22AD078268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3C7BAD50-319D-FB51-16AF-E89B7404A9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AB22DD03-9E59-7D60-1C81-AC5CF69936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B64D68D-18AB-9183-2554-84580EA8EA1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06A2C2CE-9924-8C01-09E8-B6AF6C57E4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DCBCB016-1660-EEA5-1605-E65987B6A4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BC9E535A-E06A-30D7-32E0-3A60E533AA6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D0E80A40-38A7-49CA-443E-1CECC87AA8B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BFD70268-16BC-8889-1549-8238737BF81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F9427DCF-8038-F046-CA5A-AC76F4B36A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7452CEA5-F0DE-D756-F40D-6D47B1C8E1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09F3754-7D9E-236D-CAC8-F5D29124029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08DABB97-BE9D-3CD6-4248-8C98210D30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C5DD988C-4E26-3AD0-D94D-78966411215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88FDCDD0-A43F-501E-F440-CEBDD5115E9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A08EBE6-AA1B-49DF-2852-8AF5910AD7C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B22922B4-D1FD-D8A4-33A5-C0FBF7F80EA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C2F0DF84-9AC2-1904-504E-A0EF6738DF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BC08823F-F508-FFD6-D2F3-B3A50C95F98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3BD62F27-CCF8-CB33-58E5-02EF6AAFD2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049C217-CE57-50D6-4142-297D13AD30F8}"/>
              </a:ext>
            </a:extLst>
          </p:cNvPr>
          <p:cNvSpPr>
            <a:spLocks/>
          </p:cNvSpPr>
          <p:nvPr/>
        </p:nvSpPr>
        <p:spPr>
          <a:xfrm>
            <a:off x="7732762" y="3075308"/>
            <a:ext cx="90000" cy="1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544C4-84AE-9D0E-9FB0-7E7D937C5656}"/>
              </a:ext>
            </a:extLst>
          </p:cNvPr>
          <p:cNvSpPr>
            <a:spLocks/>
          </p:cNvSpPr>
          <p:nvPr/>
        </p:nvSpPr>
        <p:spPr>
          <a:xfrm>
            <a:off x="2375961" y="2719508"/>
            <a:ext cx="36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463D5C0-ACC0-5CD1-3B18-23C28F0CD32F}"/>
              </a:ext>
            </a:extLst>
          </p:cNvPr>
          <p:cNvSpPr>
            <a:spLocks/>
          </p:cNvSpPr>
          <p:nvPr/>
        </p:nvSpPr>
        <p:spPr>
          <a:xfrm>
            <a:off x="2375961" y="3665108"/>
            <a:ext cx="36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EA1E-891D-6477-1205-5F2E4657CE2B}"/>
              </a:ext>
            </a:extLst>
          </p:cNvPr>
          <p:cNvSpPr>
            <a:spLocks/>
          </p:cNvSpPr>
          <p:nvPr/>
        </p:nvSpPr>
        <p:spPr>
          <a:xfrm>
            <a:off x="6427760" y="2720508"/>
            <a:ext cx="27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B60EE4-ADF4-BA9D-BFBB-5509DD7D3364}"/>
              </a:ext>
            </a:extLst>
          </p:cNvPr>
          <p:cNvSpPr>
            <a:spLocks/>
          </p:cNvSpPr>
          <p:nvPr/>
        </p:nvSpPr>
        <p:spPr>
          <a:xfrm>
            <a:off x="6427760" y="3665108"/>
            <a:ext cx="27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27FEFE5-38F8-9F54-DFCC-E8DC6AECB4F3}"/>
              </a:ext>
            </a:extLst>
          </p:cNvPr>
          <p:cNvSpPr>
            <a:spLocks/>
          </p:cNvSpPr>
          <p:nvPr/>
        </p:nvSpPr>
        <p:spPr>
          <a:xfrm>
            <a:off x="2375961" y="2719508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5V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12623979-EBBF-E770-54A1-3F717278BD3C}"/>
              </a:ext>
            </a:extLst>
          </p:cNvPr>
          <p:cNvSpPr>
            <a:spLocks/>
          </p:cNvSpPr>
          <p:nvPr/>
        </p:nvSpPr>
        <p:spPr>
          <a:xfrm>
            <a:off x="2555881" y="2719508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5V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58FB383-1151-048A-3925-C260665B1A85}"/>
              </a:ext>
            </a:extLst>
          </p:cNvPr>
          <p:cNvSpPr>
            <a:spLocks/>
          </p:cNvSpPr>
          <p:nvPr/>
        </p:nvSpPr>
        <p:spPr>
          <a:xfrm>
            <a:off x="2735801" y="2719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A334F37-B473-3182-ECF0-1B3CD6E3ADCC}"/>
              </a:ext>
            </a:extLst>
          </p:cNvPr>
          <p:cNvSpPr>
            <a:spLocks/>
          </p:cNvSpPr>
          <p:nvPr/>
        </p:nvSpPr>
        <p:spPr>
          <a:xfrm>
            <a:off x="2915721" y="2719508"/>
            <a:ext cx="180000" cy="18000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4ABD1AB-2124-DC53-9630-45BAE2E4744C}"/>
              </a:ext>
            </a:extLst>
          </p:cNvPr>
          <p:cNvSpPr/>
          <p:nvPr/>
        </p:nvSpPr>
        <p:spPr>
          <a:xfrm flipH="1">
            <a:off x="8373606" y="3183413"/>
            <a:ext cx="91440" cy="19624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F92FFFB-3022-7C62-B6CC-092B9F8D2A32}"/>
              </a:ext>
            </a:extLst>
          </p:cNvPr>
          <p:cNvSpPr/>
          <p:nvPr/>
        </p:nvSpPr>
        <p:spPr>
          <a:xfrm flipH="1">
            <a:off x="727512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48582BC-D84C-9BC7-BD60-85E5EFEA3422}"/>
              </a:ext>
            </a:extLst>
          </p:cNvPr>
          <p:cNvSpPr/>
          <p:nvPr/>
        </p:nvSpPr>
        <p:spPr>
          <a:xfrm flipH="1">
            <a:off x="754974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4B0929-79EE-B057-2488-F6BC02D2486D}"/>
              </a:ext>
            </a:extLst>
          </p:cNvPr>
          <p:cNvSpPr/>
          <p:nvPr/>
        </p:nvSpPr>
        <p:spPr>
          <a:xfrm flipH="1">
            <a:off x="709204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5CCD871-8B01-0FD7-BA7E-DBC2FCEF2D1E}"/>
              </a:ext>
            </a:extLst>
          </p:cNvPr>
          <p:cNvSpPr/>
          <p:nvPr/>
        </p:nvSpPr>
        <p:spPr>
          <a:xfrm flipH="1">
            <a:off x="736666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8E06AD2-F504-CC38-61BB-34EF87B99E32}"/>
              </a:ext>
            </a:extLst>
          </p:cNvPr>
          <p:cNvSpPr/>
          <p:nvPr/>
        </p:nvSpPr>
        <p:spPr>
          <a:xfrm flipH="1">
            <a:off x="764128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BA285A7-C849-8393-FAF4-0427A48BBF9E}"/>
              </a:ext>
            </a:extLst>
          </p:cNvPr>
          <p:cNvSpPr/>
          <p:nvPr/>
        </p:nvSpPr>
        <p:spPr>
          <a:xfrm flipH="1">
            <a:off x="782436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0F726DB-8122-686F-2631-2F441C2AF118}"/>
              </a:ext>
            </a:extLst>
          </p:cNvPr>
          <p:cNvSpPr/>
          <p:nvPr/>
        </p:nvSpPr>
        <p:spPr>
          <a:xfrm flipH="1">
            <a:off x="718358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5CBB6C9-9427-87A1-62E8-8FBADE0675BE}"/>
              </a:ext>
            </a:extLst>
          </p:cNvPr>
          <p:cNvSpPr/>
          <p:nvPr/>
        </p:nvSpPr>
        <p:spPr>
          <a:xfrm flipH="1">
            <a:off x="745820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F9D54A-2566-92A5-DA16-A3AFAD909ED7}"/>
              </a:ext>
            </a:extLst>
          </p:cNvPr>
          <p:cNvSpPr/>
          <p:nvPr/>
        </p:nvSpPr>
        <p:spPr>
          <a:xfrm flipH="1">
            <a:off x="773282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A5025E6-0E8F-B38F-31B8-0986B8FDC2FA}"/>
              </a:ext>
            </a:extLst>
          </p:cNvPr>
          <p:cNvSpPr/>
          <p:nvPr/>
        </p:nvSpPr>
        <p:spPr>
          <a:xfrm flipH="1">
            <a:off x="791590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822DB7D-222C-FA11-C11A-604A3F9DCEE9}"/>
              </a:ext>
            </a:extLst>
          </p:cNvPr>
          <p:cNvSpPr/>
          <p:nvPr/>
        </p:nvSpPr>
        <p:spPr>
          <a:xfrm flipH="1">
            <a:off x="800744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390AE5C-EA35-61CC-2059-268DCA1B76AF}"/>
              </a:ext>
            </a:extLst>
          </p:cNvPr>
          <p:cNvSpPr/>
          <p:nvPr/>
        </p:nvSpPr>
        <p:spPr>
          <a:xfrm flipH="1">
            <a:off x="8098986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DFEE654-666A-5B5E-4E39-260A186F7E3B}"/>
              </a:ext>
            </a:extLst>
          </p:cNvPr>
          <p:cNvSpPr/>
          <p:nvPr/>
        </p:nvSpPr>
        <p:spPr>
          <a:xfrm flipH="1">
            <a:off x="8190525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DB11367-21C9-EBE8-872B-29BA9E3DA276}"/>
              </a:ext>
            </a:extLst>
          </p:cNvPr>
          <p:cNvSpPr/>
          <p:nvPr/>
        </p:nvSpPr>
        <p:spPr>
          <a:xfrm flipH="1">
            <a:off x="8282067" y="3183413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4004A345-7B38-103B-43E6-B461FA507F65}"/>
              </a:ext>
            </a:extLst>
          </p:cNvPr>
          <p:cNvSpPr/>
          <p:nvPr/>
        </p:nvSpPr>
        <p:spPr>
          <a:xfrm flipH="1">
            <a:off x="326061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B8AFCD-7503-0300-830C-64C0FF1D5D89}"/>
              </a:ext>
            </a:extLst>
          </p:cNvPr>
          <p:cNvSpPr/>
          <p:nvPr/>
        </p:nvSpPr>
        <p:spPr>
          <a:xfrm flipH="1">
            <a:off x="4999871" y="3105361"/>
            <a:ext cx="91440" cy="3541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0C9B0076-A5C4-10DA-2667-B9B405C95C53}"/>
              </a:ext>
            </a:extLst>
          </p:cNvPr>
          <p:cNvSpPr/>
          <p:nvPr/>
        </p:nvSpPr>
        <p:spPr>
          <a:xfrm flipH="1">
            <a:off x="3352150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4F2115D-2A6F-4DFD-CAB2-4F5C1716A4C4}"/>
              </a:ext>
            </a:extLst>
          </p:cNvPr>
          <p:cNvSpPr/>
          <p:nvPr/>
        </p:nvSpPr>
        <p:spPr>
          <a:xfrm flipH="1">
            <a:off x="3443692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722277E-9E62-E984-A1ED-764E52397E53}"/>
              </a:ext>
            </a:extLst>
          </p:cNvPr>
          <p:cNvSpPr/>
          <p:nvPr/>
        </p:nvSpPr>
        <p:spPr>
          <a:xfrm flipH="1">
            <a:off x="362677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1A0F262-181B-5582-1F5A-AC7A31BC10FE}"/>
              </a:ext>
            </a:extLst>
          </p:cNvPr>
          <p:cNvSpPr/>
          <p:nvPr/>
        </p:nvSpPr>
        <p:spPr>
          <a:xfrm flipH="1">
            <a:off x="390139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0421E89F-5AC6-8B76-551F-586F8489BC30}"/>
              </a:ext>
            </a:extLst>
          </p:cNvPr>
          <p:cNvSpPr/>
          <p:nvPr/>
        </p:nvSpPr>
        <p:spPr>
          <a:xfrm flipH="1">
            <a:off x="4176012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11C9DFC-8F43-42A2-B386-FFB0846E567F}"/>
              </a:ext>
            </a:extLst>
          </p:cNvPr>
          <p:cNvSpPr/>
          <p:nvPr/>
        </p:nvSpPr>
        <p:spPr>
          <a:xfrm flipH="1">
            <a:off x="353523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604798F9-90A7-745E-09D5-35D8AEA407ED}"/>
              </a:ext>
            </a:extLst>
          </p:cNvPr>
          <p:cNvSpPr/>
          <p:nvPr/>
        </p:nvSpPr>
        <p:spPr>
          <a:xfrm flipH="1">
            <a:off x="3718310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28D6A9F-AD81-4F7C-3B51-11F82BB4A53F}"/>
              </a:ext>
            </a:extLst>
          </p:cNvPr>
          <p:cNvSpPr/>
          <p:nvPr/>
        </p:nvSpPr>
        <p:spPr>
          <a:xfrm flipH="1">
            <a:off x="399293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715CDB-FFBD-A174-CF5D-614B1DC8DFBC}"/>
              </a:ext>
            </a:extLst>
          </p:cNvPr>
          <p:cNvSpPr/>
          <p:nvPr/>
        </p:nvSpPr>
        <p:spPr>
          <a:xfrm flipH="1">
            <a:off x="426755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BFEFF2FC-45E8-2F59-86D8-DF663DE3B946}"/>
              </a:ext>
            </a:extLst>
          </p:cNvPr>
          <p:cNvSpPr/>
          <p:nvPr/>
        </p:nvSpPr>
        <p:spPr>
          <a:xfrm flipH="1">
            <a:off x="4450630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8DFFEB3-7F0F-10EA-5EB7-36437A1A8800}"/>
              </a:ext>
            </a:extLst>
          </p:cNvPr>
          <p:cNvSpPr/>
          <p:nvPr/>
        </p:nvSpPr>
        <p:spPr>
          <a:xfrm flipH="1">
            <a:off x="3809852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4259BCF-2362-12AA-0754-DDF9C568C560}"/>
              </a:ext>
            </a:extLst>
          </p:cNvPr>
          <p:cNvSpPr/>
          <p:nvPr/>
        </p:nvSpPr>
        <p:spPr>
          <a:xfrm flipH="1">
            <a:off x="4084470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FF91DEB-3CD6-6730-85B3-3BAA86F861AC}"/>
              </a:ext>
            </a:extLst>
          </p:cNvPr>
          <p:cNvSpPr/>
          <p:nvPr/>
        </p:nvSpPr>
        <p:spPr>
          <a:xfrm flipH="1">
            <a:off x="435909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3E635EF-2C4D-B16B-8FB9-C0AC4323D8BF}"/>
              </a:ext>
            </a:extLst>
          </p:cNvPr>
          <p:cNvSpPr/>
          <p:nvPr/>
        </p:nvSpPr>
        <p:spPr>
          <a:xfrm flipH="1">
            <a:off x="4542172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2B89B34-ACDB-8BAF-2D58-E95E8DE3916F}"/>
              </a:ext>
            </a:extLst>
          </p:cNvPr>
          <p:cNvSpPr/>
          <p:nvPr/>
        </p:nvSpPr>
        <p:spPr>
          <a:xfrm flipH="1">
            <a:off x="463371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9E16CE03-0C47-13F7-9762-69D7981312C9}"/>
              </a:ext>
            </a:extLst>
          </p:cNvPr>
          <p:cNvSpPr/>
          <p:nvPr/>
        </p:nvSpPr>
        <p:spPr>
          <a:xfrm flipH="1">
            <a:off x="4725251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9E6CA63E-2527-7FA3-0F9E-851DCA1D0644}"/>
              </a:ext>
            </a:extLst>
          </p:cNvPr>
          <p:cNvSpPr/>
          <p:nvPr/>
        </p:nvSpPr>
        <p:spPr>
          <a:xfrm flipH="1">
            <a:off x="4816790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6D0FE726-1118-D5B4-97F9-CC1BECD875D6}"/>
              </a:ext>
            </a:extLst>
          </p:cNvPr>
          <p:cNvSpPr/>
          <p:nvPr/>
        </p:nvSpPr>
        <p:spPr>
          <a:xfrm flipH="1">
            <a:off x="4908332" y="3105151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CB7FBE4D-BB19-F6BB-776A-AAC511326569}"/>
              </a:ext>
            </a:extLst>
          </p:cNvPr>
          <p:cNvSpPr>
            <a:spLocks/>
          </p:cNvSpPr>
          <p:nvPr/>
        </p:nvSpPr>
        <p:spPr>
          <a:xfrm>
            <a:off x="3095641" y="2719508"/>
            <a:ext cx="180000" cy="18000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8B0EB30-C920-0230-5FDE-26F41857E5BC}"/>
              </a:ext>
            </a:extLst>
          </p:cNvPr>
          <p:cNvSpPr>
            <a:spLocks/>
          </p:cNvSpPr>
          <p:nvPr/>
        </p:nvSpPr>
        <p:spPr>
          <a:xfrm>
            <a:off x="3275561" y="2719508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18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DF2E0A42-40CC-9A93-D909-03CEB2490281}"/>
              </a:ext>
            </a:extLst>
          </p:cNvPr>
          <p:cNvSpPr>
            <a:spLocks/>
          </p:cNvSpPr>
          <p:nvPr/>
        </p:nvSpPr>
        <p:spPr>
          <a:xfrm>
            <a:off x="5794444" y="27195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AE1F9370-7B17-3064-F9DD-D29752190CAB}"/>
              </a:ext>
            </a:extLst>
          </p:cNvPr>
          <p:cNvSpPr>
            <a:spLocks/>
          </p:cNvSpPr>
          <p:nvPr/>
        </p:nvSpPr>
        <p:spPr>
          <a:xfrm>
            <a:off x="3455481" y="2719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821C21DB-3198-CC0E-A1A6-E15F07859573}"/>
              </a:ext>
            </a:extLst>
          </p:cNvPr>
          <p:cNvSpPr>
            <a:spLocks/>
          </p:cNvSpPr>
          <p:nvPr/>
        </p:nvSpPr>
        <p:spPr>
          <a:xfrm>
            <a:off x="3815321" y="27195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1F72E331-9D9C-CA9D-3B10-DC130B516119}"/>
              </a:ext>
            </a:extLst>
          </p:cNvPr>
          <p:cNvSpPr>
            <a:spLocks/>
          </p:cNvSpPr>
          <p:nvPr/>
        </p:nvSpPr>
        <p:spPr>
          <a:xfrm>
            <a:off x="4175161" y="27195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851445E8-984F-A1CC-DB48-E7B8B0304782}"/>
              </a:ext>
            </a:extLst>
          </p:cNvPr>
          <p:cNvSpPr>
            <a:spLocks/>
          </p:cNvSpPr>
          <p:nvPr/>
        </p:nvSpPr>
        <p:spPr>
          <a:xfrm>
            <a:off x="3635401" y="27195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79782037-48BA-9B08-30AE-04641F698A36}"/>
              </a:ext>
            </a:extLst>
          </p:cNvPr>
          <p:cNvSpPr>
            <a:spLocks/>
          </p:cNvSpPr>
          <p:nvPr/>
        </p:nvSpPr>
        <p:spPr>
          <a:xfrm>
            <a:off x="3995241" y="2719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67D18375-A80E-28DD-4D88-DE6A4635FAF1}"/>
              </a:ext>
            </a:extLst>
          </p:cNvPr>
          <p:cNvSpPr>
            <a:spLocks/>
          </p:cNvSpPr>
          <p:nvPr/>
        </p:nvSpPr>
        <p:spPr>
          <a:xfrm>
            <a:off x="4355081" y="2719508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83F84EA2-FC15-E102-A58F-12A7501501F0}"/>
              </a:ext>
            </a:extLst>
          </p:cNvPr>
          <p:cNvSpPr>
            <a:spLocks/>
          </p:cNvSpPr>
          <p:nvPr/>
        </p:nvSpPr>
        <p:spPr>
          <a:xfrm>
            <a:off x="4535001" y="2719508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8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A40449C2-BC70-EE69-F5CF-FB09DA828557}"/>
              </a:ext>
            </a:extLst>
          </p:cNvPr>
          <p:cNvSpPr>
            <a:spLocks/>
          </p:cNvSpPr>
          <p:nvPr/>
        </p:nvSpPr>
        <p:spPr>
          <a:xfrm>
            <a:off x="4894841" y="2719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56499844-0A90-0D24-9480-ECED73770944}"/>
              </a:ext>
            </a:extLst>
          </p:cNvPr>
          <p:cNvSpPr>
            <a:spLocks/>
          </p:cNvSpPr>
          <p:nvPr/>
        </p:nvSpPr>
        <p:spPr>
          <a:xfrm>
            <a:off x="5074761" y="2719508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F7080854-DABF-47CE-6E44-3DA8050FE5E4}"/>
              </a:ext>
            </a:extLst>
          </p:cNvPr>
          <p:cNvSpPr>
            <a:spLocks/>
          </p:cNvSpPr>
          <p:nvPr/>
        </p:nvSpPr>
        <p:spPr>
          <a:xfrm>
            <a:off x="5614521" y="27195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4746D99C-4833-46AE-3093-82E97FCD233E}"/>
              </a:ext>
            </a:extLst>
          </p:cNvPr>
          <p:cNvSpPr>
            <a:spLocks/>
          </p:cNvSpPr>
          <p:nvPr/>
        </p:nvSpPr>
        <p:spPr>
          <a:xfrm>
            <a:off x="5434601" y="27195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3DF6196B-6D2D-8135-F77D-A7F737D89445}"/>
              </a:ext>
            </a:extLst>
          </p:cNvPr>
          <p:cNvSpPr>
            <a:spLocks/>
          </p:cNvSpPr>
          <p:nvPr/>
        </p:nvSpPr>
        <p:spPr>
          <a:xfrm>
            <a:off x="5254681" y="2719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EB775B42-CC80-1A72-E49B-88C35B4687AC}"/>
              </a:ext>
            </a:extLst>
          </p:cNvPr>
          <p:cNvSpPr>
            <a:spLocks/>
          </p:cNvSpPr>
          <p:nvPr/>
        </p:nvSpPr>
        <p:spPr>
          <a:xfrm>
            <a:off x="4714921" y="2719508"/>
            <a:ext cx="180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54419159-B4C6-37BD-7C02-F7B795244E9B}"/>
              </a:ext>
            </a:extLst>
          </p:cNvPr>
          <p:cNvSpPr>
            <a:spLocks/>
          </p:cNvSpPr>
          <p:nvPr/>
        </p:nvSpPr>
        <p:spPr>
          <a:xfrm>
            <a:off x="2375961" y="3665108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3V3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433FE891-8F07-B913-22E3-7CA5E8A0BA4D}"/>
              </a:ext>
            </a:extLst>
          </p:cNvPr>
          <p:cNvSpPr>
            <a:spLocks/>
          </p:cNvSpPr>
          <p:nvPr/>
        </p:nvSpPr>
        <p:spPr>
          <a:xfrm>
            <a:off x="5795961" y="36651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28951E3E-908A-28AD-738F-D6B1DB572446}"/>
              </a:ext>
            </a:extLst>
          </p:cNvPr>
          <p:cNvSpPr>
            <a:spLocks/>
          </p:cNvSpPr>
          <p:nvPr/>
        </p:nvSpPr>
        <p:spPr>
          <a:xfrm>
            <a:off x="2555961" y="3665108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B7AD9266-F32A-5E7A-FFE7-59843DE4D4FB}"/>
              </a:ext>
            </a:extLst>
          </p:cNvPr>
          <p:cNvSpPr>
            <a:spLocks/>
          </p:cNvSpPr>
          <p:nvPr/>
        </p:nvSpPr>
        <p:spPr>
          <a:xfrm>
            <a:off x="2735961" y="3665108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2652158E-113A-3E56-12C9-71FD5633B0BD}"/>
              </a:ext>
            </a:extLst>
          </p:cNvPr>
          <p:cNvSpPr>
            <a:spLocks/>
          </p:cNvSpPr>
          <p:nvPr/>
        </p:nvSpPr>
        <p:spPr>
          <a:xfrm>
            <a:off x="3095961" y="36651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D2B1A248-DEE1-97C5-31E8-6ACD353582BD}"/>
              </a:ext>
            </a:extLst>
          </p:cNvPr>
          <p:cNvSpPr>
            <a:spLocks/>
          </p:cNvSpPr>
          <p:nvPr/>
        </p:nvSpPr>
        <p:spPr>
          <a:xfrm>
            <a:off x="363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C117B568-B3AB-9927-6BC3-A6F4AFC8E4A1}"/>
              </a:ext>
            </a:extLst>
          </p:cNvPr>
          <p:cNvSpPr>
            <a:spLocks/>
          </p:cNvSpPr>
          <p:nvPr/>
        </p:nvSpPr>
        <p:spPr>
          <a:xfrm>
            <a:off x="4175961" y="3665108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9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298F4D3C-59E4-E6FC-9737-8E363F195BAB}"/>
              </a:ext>
            </a:extLst>
          </p:cNvPr>
          <p:cNvSpPr>
            <a:spLocks/>
          </p:cNvSpPr>
          <p:nvPr/>
        </p:nvSpPr>
        <p:spPr>
          <a:xfrm>
            <a:off x="291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4F37014F-2A3B-44E8-05C2-5A11BF974B68}"/>
              </a:ext>
            </a:extLst>
          </p:cNvPr>
          <p:cNvSpPr>
            <a:spLocks/>
          </p:cNvSpPr>
          <p:nvPr/>
        </p:nvSpPr>
        <p:spPr>
          <a:xfrm>
            <a:off x="327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322AA5A6-D4DF-FBDB-EEA1-29BA113FC258}"/>
              </a:ext>
            </a:extLst>
          </p:cNvPr>
          <p:cNvSpPr>
            <a:spLocks/>
          </p:cNvSpPr>
          <p:nvPr/>
        </p:nvSpPr>
        <p:spPr>
          <a:xfrm>
            <a:off x="3815961" y="3665108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3V3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65BB61CC-5134-CF83-C825-B10883765DBC}"/>
              </a:ext>
            </a:extLst>
          </p:cNvPr>
          <p:cNvSpPr>
            <a:spLocks/>
          </p:cNvSpPr>
          <p:nvPr/>
        </p:nvSpPr>
        <p:spPr>
          <a:xfrm>
            <a:off x="4355961" y="3665108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45BD5BB8-91C1-892E-0555-876ECB1BD138}"/>
              </a:ext>
            </a:extLst>
          </p:cNvPr>
          <p:cNvSpPr>
            <a:spLocks/>
          </p:cNvSpPr>
          <p:nvPr/>
        </p:nvSpPr>
        <p:spPr>
          <a:xfrm>
            <a:off x="4715961" y="3665108"/>
            <a:ext cx="180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3AF07620-9E89-1598-1403-33E86106918E}"/>
              </a:ext>
            </a:extLst>
          </p:cNvPr>
          <p:cNvSpPr>
            <a:spLocks/>
          </p:cNvSpPr>
          <p:nvPr/>
        </p:nvSpPr>
        <p:spPr>
          <a:xfrm>
            <a:off x="345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AB7FC7FD-9942-4882-274B-2AB9B3F1B734}"/>
              </a:ext>
            </a:extLst>
          </p:cNvPr>
          <p:cNvSpPr>
            <a:spLocks/>
          </p:cNvSpPr>
          <p:nvPr/>
        </p:nvSpPr>
        <p:spPr>
          <a:xfrm>
            <a:off x="3995961" y="3665108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DF5B6173-F1B7-55D5-97D6-EA5B45365AC7}"/>
              </a:ext>
            </a:extLst>
          </p:cNvPr>
          <p:cNvSpPr>
            <a:spLocks/>
          </p:cNvSpPr>
          <p:nvPr/>
        </p:nvSpPr>
        <p:spPr>
          <a:xfrm>
            <a:off x="4535961" y="36651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4A67A7CE-9E44-1391-17C5-99C348B1EA78}"/>
              </a:ext>
            </a:extLst>
          </p:cNvPr>
          <p:cNvSpPr>
            <a:spLocks/>
          </p:cNvSpPr>
          <p:nvPr/>
        </p:nvSpPr>
        <p:spPr>
          <a:xfrm>
            <a:off x="489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1AF068A9-E052-8F8A-80BE-D2355CDC76A6}"/>
              </a:ext>
            </a:extLst>
          </p:cNvPr>
          <p:cNvSpPr>
            <a:spLocks/>
          </p:cNvSpPr>
          <p:nvPr/>
        </p:nvSpPr>
        <p:spPr>
          <a:xfrm>
            <a:off x="507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61949198-BFED-0B74-E594-21C26CCC9396}"/>
              </a:ext>
            </a:extLst>
          </p:cNvPr>
          <p:cNvSpPr>
            <a:spLocks/>
          </p:cNvSpPr>
          <p:nvPr/>
        </p:nvSpPr>
        <p:spPr>
          <a:xfrm>
            <a:off x="5255961" y="3665108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0024EAA3-AD23-E703-0B13-53307501A16A}"/>
              </a:ext>
            </a:extLst>
          </p:cNvPr>
          <p:cNvSpPr>
            <a:spLocks/>
          </p:cNvSpPr>
          <p:nvPr/>
        </p:nvSpPr>
        <p:spPr>
          <a:xfrm>
            <a:off x="5435961" y="3665108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19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EAEB8DEA-3099-A969-D11F-A225F67A79FB}"/>
              </a:ext>
            </a:extLst>
          </p:cNvPr>
          <p:cNvSpPr>
            <a:spLocks/>
          </p:cNvSpPr>
          <p:nvPr/>
        </p:nvSpPr>
        <p:spPr>
          <a:xfrm>
            <a:off x="5615961" y="3665108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97" name="Rectangle: Rounded Corners 396">
            <a:extLst>
              <a:ext uri="{FF2B5EF4-FFF2-40B4-BE49-F238E27FC236}">
                <a16:creationId xmlns:a16="http://schemas.microsoft.com/office/drawing/2014/main" id="{BCD3045F-E087-060C-FBB9-01BA34D170AA}"/>
              </a:ext>
            </a:extLst>
          </p:cNvPr>
          <p:cNvSpPr>
            <a:spLocks/>
          </p:cNvSpPr>
          <p:nvPr/>
        </p:nvSpPr>
        <p:spPr>
          <a:xfrm>
            <a:off x="6425838" y="2720508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CH1</a:t>
            </a:r>
          </a:p>
        </p:txBody>
      </p:sp>
      <p:sp>
        <p:nvSpPr>
          <p:cNvPr id="398" name="Rectangle: Rounded Corners 397">
            <a:extLst>
              <a:ext uri="{FF2B5EF4-FFF2-40B4-BE49-F238E27FC236}">
                <a16:creationId xmlns:a16="http://schemas.microsoft.com/office/drawing/2014/main" id="{DABBD9A8-7F56-EEDE-B4A0-87AF4C66BD8A}"/>
              </a:ext>
            </a:extLst>
          </p:cNvPr>
          <p:cNvSpPr>
            <a:spLocks/>
          </p:cNvSpPr>
          <p:nvPr/>
        </p:nvSpPr>
        <p:spPr>
          <a:xfrm>
            <a:off x="8947760" y="2720508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99" name="Rectangle: Rounded Corners 398">
            <a:extLst>
              <a:ext uri="{FF2B5EF4-FFF2-40B4-BE49-F238E27FC236}">
                <a16:creationId xmlns:a16="http://schemas.microsoft.com/office/drawing/2014/main" id="{FC5FF0D7-6E82-277F-C453-AB1108107C3E}"/>
              </a:ext>
            </a:extLst>
          </p:cNvPr>
          <p:cNvSpPr>
            <a:spLocks/>
          </p:cNvSpPr>
          <p:nvPr/>
        </p:nvSpPr>
        <p:spPr>
          <a:xfrm>
            <a:off x="6605977" y="2720508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CH2</a:t>
            </a:r>
          </a:p>
        </p:txBody>
      </p:sp>
      <p:sp>
        <p:nvSpPr>
          <p:cNvPr id="400" name="Rectangle: Rounded Corners 399">
            <a:extLst>
              <a:ext uri="{FF2B5EF4-FFF2-40B4-BE49-F238E27FC236}">
                <a16:creationId xmlns:a16="http://schemas.microsoft.com/office/drawing/2014/main" id="{E3AC0458-9165-C964-7E8D-E33E215E8D4C}"/>
              </a:ext>
            </a:extLst>
          </p:cNvPr>
          <p:cNvSpPr>
            <a:spLocks/>
          </p:cNvSpPr>
          <p:nvPr/>
        </p:nvSpPr>
        <p:spPr>
          <a:xfrm>
            <a:off x="6786114" y="2720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1" name="Rectangle: Rounded Corners 400">
            <a:extLst>
              <a:ext uri="{FF2B5EF4-FFF2-40B4-BE49-F238E27FC236}">
                <a16:creationId xmlns:a16="http://schemas.microsoft.com/office/drawing/2014/main" id="{24CE26F8-C894-697A-9F7A-951E11FB5299}"/>
              </a:ext>
            </a:extLst>
          </p:cNvPr>
          <p:cNvSpPr>
            <a:spLocks/>
          </p:cNvSpPr>
          <p:nvPr/>
        </p:nvSpPr>
        <p:spPr>
          <a:xfrm>
            <a:off x="7146388" y="2720508"/>
            <a:ext cx="180000" cy="1800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W1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2" name="Rectangle: Rounded Corners 401">
            <a:extLst>
              <a:ext uri="{FF2B5EF4-FFF2-40B4-BE49-F238E27FC236}">
                <a16:creationId xmlns:a16="http://schemas.microsoft.com/office/drawing/2014/main" id="{38D1BBD5-661F-9D21-9D56-CF3F48C2806F}"/>
              </a:ext>
            </a:extLst>
          </p:cNvPr>
          <p:cNvSpPr>
            <a:spLocks/>
          </p:cNvSpPr>
          <p:nvPr/>
        </p:nvSpPr>
        <p:spPr>
          <a:xfrm>
            <a:off x="7506661" y="2720508"/>
            <a:ext cx="180000" cy="18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T1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FC850853-0338-9778-C3A5-CD06025D71CB}"/>
              </a:ext>
            </a:extLst>
          </p:cNvPr>
          <p:cNvSpPr>
            <a:spLocks/>
          </p:cNvSpPr>
          <p:nvPr/>
        </p:nvSpPr>
        <p:spPr>
          <a:xfrm>
            <a:off x="7866935" y="2720508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4" name="Rectangle: Rounded Corners 403">
            <a:extLst>
              <a:ext uri="{FF2B5EF4-FFF2-40B4-BE49-F238E27FC236}">
                <a16:creationId xmlns:a16="http://schemas.microsoft.com/office/drawing/2014/main" id="{F9B59CAE-6C14-7CC3-411A-7BCD428E375D}"/>
              </a:ext>
            </a:extLst>
          </p:cNvPr>
          <p:cNvSpPr>
            <a:spLocks/>
          </p:cNvSpPr>
          <p:nvPr/>
        </p:nvSpPr>
        <p:spPr>
          <a:xfrm>
            <a:off x="6966251" y="2720508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V+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5" name="Rectangle: Rounded Corners 404">
            <a:extLst>
              <a:ext uri="{FF2B5EF4-FFF2-40B4-BE49-F238E27FC236}">
                <a16:creationId xmlns:a16="http://schemas.microsoft.com/office/drawing/2014/main" id="{3A375180-462B-47BA-1C73-191F9CDBB25A}"/>
              </a:ext>
            </a:extLst>
          </p:cNvPr>
          <p:cNvSpPr>
            <a:spLocks/>
          </p:cNvSpPr>
          <p:nvPr/>
        </p:nvSpPr>
        <p:spPr>
          <a:xfrm>
            <a:off x="7326524" y="2720508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6" name="Rectangle: Rounded Corners 405">
            <a:extLst>
              <a:ext uri="{FF2B5EF4-FFF2-40B4-BE49-F238E27FC236}">
                <a16:creationId xmlns:a16="http://schemas.microsoft.com/office/drawing/2014/main" id="{99426A89-A129-F36C-C43F-83028C18F054}"/>
              </a:ext>
            </a:extLst>
          </p:cNvPr>
          <p:cNvSpPr>
            <a:spLocks/>
          </p:cNvSpPr>
          <p:nvPr/>
        </p:nvSpPr>
        <p:spPr>
          <a:xfrm>
            <a:off x="7686798" y="2720508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7" name="Rectangle: Rounded Corners 406">
            <a:extLst>
              <a:ext uri="{FF2B5EF4-FFF2-40B4-BE49-F238E27FC236}">
                <a16:creationId xmlns:a16="http://schemas.microsoft.com/office/drawing/2014/main" id="{DD25EA76-1B2B-11D8-7B89-AF8DF76AD7D2}"/>
              </a:ext>
            </a:extLst>
          </p:cNvPr>
          <p:cNvSpPr>
            <a:spLocks/>
          </p:cNvSpPr>
          <p:nvPr/>
        </p:nvSpPr>
        <p:spPr>
          <a:xfrm>
            <a:off x="8047072" y="2720508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8" name="Rectangle: Rounded Corners 407">
            <a:extLst>
              <a:ext uri="{FF2B5EF4-FFF2-40B4-BE49-F238E27FC236}">
                <a16:creationId xmlns:a16="http://schemas.microsoft.com/office/drawing/2014/main" id="{83E6AA01-E00C-CD62-AD02-DA3EDC6B046B}"/>
              </a:ext>
            </a:extLst>
          </p:cNvPr>
          <p:cNvSpPr>
            <a:spLocks/>
          </p:cNvSpPr>
          <p:nvPr/>
        </p:nvSpPr>
        <p:spPr>
          <a:xfrm>
            <a:off x="8227209" y="2720508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09" name="Rectangle: Rounded Corners 408">
            <a:extLst>
              <a:ext uri="{FF2B5EF4-FFF2-40B4-BE49-F238E27FC236}">
                <a16:creationId xmlns:a16="http://schemas.microsoft.com/office/drawing/2014/main" id="{7C01F9FD-CEB1-1E8B-E59C-C530DEF762FD}"/>
              </a:ext>
            </a:extLst>
          </p:cNvPr>
          <p:cNvSpPr>
            <a:spLocks/>
          </p:cNvSpPr>
          <p:nvPr/>
        </p:nvSpPr>
        <p:spPr>
          <a:xfrm>
            <a:off x="8767620" y="2720508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0" name="Rectangle: Rounded Corners 409">
            <a:extLst>
              <a:ext uri="{FF2B5EF4-FFF2-40B4-BE49-F238E27FC236}">
                <a16:creationId xmlns:a16="http://schemas.microsoft.com/office/drawing/2014/main" id="{55AEC3F6-C09D-6808-EFA2-E371D3921520}"/>
              </a:ext>
            </a:extLst>
          </p:cNvPr>
          <p:cNvSpPr>
            <a:spLocks/>
          </p:cNvSpPr>
          <p:nvPr/>
        </p:nvSpPr>
        <p:spPr>
          <a:xfrm>
            <a:off x="8407346" y="2720508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1" name="Rectangle: Rounded Corners 410">
            <a:extLst>
              <a:ext uri="{FF2B5EF4-FFF2-40B4-BE49-F238E27FC236}">
                <a16:creationId xmlns:a16="http://schemas.microsoft.com/office/drawing/2014/main" id="{1D1EF59C-6AC5-91C3-805F-C881F21BD394}"/>
              </a:ext>
            </a:extLst>
          </p:cNvPr>
          <p:cNvSpPr>
            <a:spLocks/>
          </p:cNvSpPr>
          <p:nvPr/>
        </p:nvSpPr>
        <p:spPr>
          <a:xfrm>
            <a:off x="8587483" y="2720508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2" name="Rectangle: Rounded Corners 411">
            <a:extLst>
              <a:ext uri="{FF2B5EF4-FFF2-40B4-BE49-F238E27FC236}">
                <a16:creationId xmlns:a16="http://schemas.microsoft.com/office/drawing/2014/main" id="{151B7984-3C73-00A8-BB4C-AD6A9D17DB9B}"/>
              </a:ext>
            </a:extLst>
          </p:cNvPr>
          <p:cNvSpPr>
            <a:spLocks/>
          </p:cNvSpPr>
          <p:nvPr/>
        </p:nvSpPr>
        <p:spPr>
          <a:xfrm>
            <a:off x="6425001" y="3662557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3" name="Rectangle: Rounded Corners 412">
            <a:extLst>
              <a:ext uri="{FF2B5EF4-FFF2-40B4-BE49-F238E27FC236}">
                <a16:creationId xmlns:a16="http://schemas.microsoft.com/office/drawing/2014/main" id="{BF2BAC65-A903-D9F7-8516-56F8291C5110}"/>
              </a:ext>
            </a:extLst>
          </p:cNvPr>
          <p:cNvSpPr>
            <a:spLocks/>
          </p:cNvSpPr>
          <p:nvPr/>
        </p:nvSpPr>
        <p:spPr>
          <a:xfrm>
            <a:off x="8946921" y="3662557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4" name="Rectangle: Rounded Corners 413">
            <a:extLst>
              <a:ext uri="{FF2B5EF4-FFF2-40B4-BE49-F238E27FC236}">
                <a16:creationId xmlns:a16="http://schemas.microsoft.com/office/drawing/2014/main" id="{8DB1F2AA-5C56-12B6-6B2F-33B451150084}"/>
              </a:ext>
            </a:extLst>
          </p:cNvPr>
          <p:cNvSpPr>
            <a:spLocks/>
          </p:cNvSpPr>
          <p:nvPr/>
        </p:nvSpPr>
        <p:spPr>
          <a:xfrm>
            <a:off x="6605138" y="3662557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5" name="Rectangle: Rounded Corners 414">
            <a:extLst>
              <a:ext uri="{FF2B5EF4-FFF2-40B4-BE49-F238E27FC236}">
                <a16:creationId xmlns:a16="http://schemas.microsoft.com/office/drawing/2014/main" id="{0F8C9A4F-CAFC-753D-962B-A1C31878A838}"/>
              </a:ext>
            </a:extLst>
          </p:cNvPr>
          <p:cNvSpPr>
            <a:spLocks/>
          </p:cNvSpPr>
          <p:nvPr/>
        </p:nvSpPr>
        <p:spPr>
          <a:xfrm>
            <a:off x="6785275" y="3662557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6" name="Rectangle: Rounded Corners 415">
            <a:extLst>
              <a:ext uri="{FF2B5EF4-FFF2-40B4-BE49-F238E27FC236}">
                <a16:creationId xmlns:a16="http://schemas.microsoft.com/office/drawing/2014/main" id="{B4A88F85-B929-6636-9FA6-070F71E8F870}"/>
              </a:ext>
            </a:extLst>
          </p:cNvPr>
          <p:cNvSpPr>
            <a:spLocks/>
          </p:cNvSpPr>
          <p:nvPr/>
        </p:nvSpPr>
        <p:spPr>
          <a:xfrm>
            <a:off x="7145548" y="3662557"/>
            <a:ext cx="180000" cy="1800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W2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7" name="Rectangle: Rounded Corners 416">
            <a:extLst>
              <a:ext uri="{FF2B5EF4-FFF2-40B4-BE49-F238E27FC236}">
                <a16:creationId xmlns:a16="http://schemas.microsoft.com/office/drawing/2014/main" id="{64F5BAEE-CB64-3B78-AB1A-3E2C621FA274}"/>
              </a:ext>
            </a:extLst>
          </p:cNvPr>
          <p:cNvSpPr>
            <a:spLocks/>
          </p:cNvSpPr>
          <p:nvPr/>
        </p:nvSpPr>
        <p:spPr>
          <a:xfrm>
            <a:off x="7505822" y="3662557"/>
            <a:ext cx="180000" cy="18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T2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8" name="Rectangle: Rounded Corners 417">
            <a:extLst>
              <a:ext uri="{FF2B5EF4-FFF2-40B4-BE49-F238E27FC236}">
                <a16:creationId xmlns:a16="http://schemas.microsoft.com/office/drawing/2014/main" id="{86B82330-7322-3BB6-4035-3862BDD99FBD}"/>
              </a:ext>
            </a:extLst>
          </p:cNvPr>
          <p:cNvSpPr>
            <a:spLocks/>
          </p:cNvSpPr>
          <p:nvPr/>
        </p:nvSpPr>
        <p:spPr>
          <a:xfrm>
            <a:off x="7866096" y="3662557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9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19" name="Rectangle: Rounded Corners 418">
            <a:extLst>
              <a:ext uri="{FF2B5EF4-FFF2-40B4-BE49-F238E27FC236}">
                <a16:creationId xmlns:a16="http://schemas.microsoft.com/office/drawing/2014/main" id="{8DEC9ABF-A2DB-E0CA-C897-6D94D8E3FBF1}"/>
              </a:ext>
            </a:extLst>
          </p:cNvPr>
          <p:cNvSpPr>
            <a:spLocks/>
          </p:cNvSpPr>
          <p:nvPr/>
        </p:nvSpPr>
        <p:spPr>
          <a:xfrm>
            <a:off x="6965412" y="3662557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V-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0" name="Rectangle: Rounded Corners 419">
            <a:extLst>
              <a:ext uri="{FF2B5EF4-FFF2-40B4-BE49-F238E27FC236}">
                <a16:creationId xmlns:a16="http://schemas.microsoft.com/office/drawing/2014/main" id="{EEF96C64-E046-E75F-C41C-7ACB3D3DDC6F}"/>
              </a:ext>
            </a:extLst>
          </p:cNvPr>
          <p:cNvSpPr>
            <a:spLocks/>
          </p:cNvSpPr>
          <p:nvPr/>
        </p:nvSpPr>
        <p:spPr>
          <a:xfrm>
            <a:off x="7325685" y="3662557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1" name="Rectangle: Rounded Corners 420">
            <a:extLst>
              <a:ext uri="{FF2B5EF4-FFF2-40B4-BE49-F238E27FC236}">
                <a16:creationId xmlns:a16="http://schemas.microsoft.com/office/drawing/2014/main" id="{AC25B215-D2B2-2596-4BA1-C38211BEC189}"/>
              </a:ext>
            </a:extLst>
          </p:cNvPr>
          <p:cNvSpPr>
            <a:spLocks/>
          </p:cNvSpPr>
          <p:nvPr/>
        </p:nvSpPr>
        <p:spPr>
          <a:xfrm>
            <a:off x="7685959" y="3662557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8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2" name="Rectangle: Rounded Corners 421">
            <a:extLst>
              <a:ext uri="{FF2B5EF4-FFF2-40B4-BE49-F238E27FC236}">
                <a16:creationId xmlns:a16="http://schemas.microsoft.com/office/drawing/2014/main" id="{41E094E3-5626-EC35-3490-DBBBAC4C66AA}"/>
              </a:ext>
            </a:extLst>
          </p:cNvPr>
          <p:cNvSpPr>
            <a:spLocks/>
          </p:cNvSpPr>
          <p:nvPr/>
        </p:nvSpPr>
        <p:spPr>
          <a:xfrm>
            <a:off x="8046233" y="3662557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3E4A26CF-FDEA-13F8-F780-83CA72A42A0D}"/>
              </a:ext>
            </a:extLst>
          </p:cNvPr>
          <p:cNvSpPr>
            <a:spLocks/>
          </p:cNvSpPr>
          <p:nvPr/>
        </p:nvSpPr>
        <p:spPr>
          <a:xfrm>
            <a:off x="8226370" y="3662557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4" name="Rectangle: Rounded Corners 423">
            <a:extLst>
              <a:ext uri="{FF2B5EF4-FFF2-40B4-BE49-F238E27FC236}">
                <a16:creationId xmlns:a16="http://schemas.microsoft.com/office/drawing/2014/main" id="{C946F9B4-5F4A-433B-5590-CCCB5025746F}"/>
              </a:ext>
            </a:extLst>
          </p:cNvPr>
          <p:cNvSpPr>
            <a:spLocks/>
          </p:cNvSpPr>
          <p:nvPr/>
        </p:nvSpPr>
        <p:spPr>
          <a:xfrm>
            <a:off x="8766780" y="3662557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5" name="Rectangle: Rounded Corners 424">
            <a:extLst>
              <a:ext uri="{FF2B5EF4-FFF2-40B4-BE49-F238E27FC236}">
                <a16:creationId xmlns:a16="http://schemas.microsoft.com/office/drawing/2014/main" id="{A15BA4B6-319F-8935-E532-8FA36A4C8A0B}"/>
              </a:ext>
            </a:extLst>
          </p:cNvPr>
          <p:cNvSpPr>
            <a:spLocks/>
          </p:cNvSpPr>
          <p:nvPr/>
        </p:nvSpPr>
        <p:spPr>
          <a:xfrm>
            <a:off x="8406507" y="3662557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26" name="Rectangle: Rounded Corners 425">
            <a:extLst>
              <a:ext uri="{FF2B5EF4-FFF2-40B4-BE49-F238E27FC236}">
                <a16:creationId xmlns:a16="http://schemas.microsoft.com/office/drawing/2014/main" id="{C929F1AE-FE8B-FD39-94BC-2908F554004A}"/>
              </a:ext>
            </a:extLst>
          </p:cNvPr>
          <p:cNvSpPr>
            <a:spLocks/>
          </p:cNvSpPr>
          <p:nvPr/>
        </p:nvSpPr>
        <p:spPr>
          <a:xfrm>
            <a:off x="8586644" y="3662557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9CF03714-4DB5-E517-EEA2-0DE8D94C73D9}"/>
              </a:ext>
            </a:extLst>
          </p:cNvPr>
          <p:cNvSpPr/>
          <p:nvPr/>
        </p:nvSpPr>
        <p:spPr>
          <a:xfrm flipH="1">
            <a:off x="709204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55D7B97D-F572-1EAC-877F-5034B2DF3991}"/>
              </a:ext>
            </a:extLst>
          </p:cNvPr>
          <p:cNvSpPr/>
          <p:nvPr/>
        </p:nvSpPr>
        <p:spPr>
          <a:xfrm flipH="1">
            <a:off x="718358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2" name="Rectangle 431">
            <a:extLst>
              <a:ext uri="{FF2B5EF4-FFF2-40B4-BE49-F238E27FC236}">
                <a16:creationId xmlns:a16="http://schemas.microsoft.com/office/drawing/2014/main" id="{03C58C84-91C2-F00A-908D-04CD2BFDE0B9}"/>
              </a:ext>
            </a:extLst>
          </p:cNvPr>
          <p:cNvSpPr/>
          <p:nvPr/>
        </p:nvSpPr>
        <p:spPr>
          <a:xfrm flipH="1">
            <a:off x="7275126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3" name="Rectangle 432">
            <a:extLst>
              <a:ext uri="{FF2B5EF4-FFF2-40B4-BE49-F238E27FC236}">
                <a16:creationId xmlns:a16="http://schemas.microsoft.com/office/drawing/2014/main" id="{94864D30-4D18-8E39-FF8F-F23CB1911B0A}"/>
              </a:ext>
            </a:extLst>
          </p:cNvPr>
          <p:cNvSpPr/>
          <p:nvPr/>
        </p:nvSpPr>
        <p:spPr>
          <a:xfrm flipH="1">
            <a:off x="745820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52852072-804C-B9AE-5046-35EE90D6DED6}"/>
              </a:ext>
            </a:extLst>
          </p:cNvPr>
          <p:cNvSpPr/>
          <p:nvPr/>
        </p:nvSpPr>
        <p:spPr>
          <a:xfrm flipH="1">
            <a:off x="7732828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5" name="Rectangle 434">
            <a:extLst>
              <a:ext uri="{FF2B5EF4-FFF2-40B4-BE49-F238E27FC236}">
                <a16:creationId xmlns:a16="http://schemas.microsoft.com/office/drawing/2014/main" id="{7DD20013-7E50-6A4F-2712-66E1BBF92CA9}"/>
              </a:ext>
            </a:extLst>
          </p:cNvPr>
          <p:cNvSpPr/>
          <p:nvPr/>
        </p:nvSpPr>
        <p:spPr>
          <a:xfrm flipH="1">
            <a:off x="8007446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357F762E-BF38-9630-9A4D-B9D23EA14D36}"/>
              </a:ext>
            </a:extLst>
          </p:cNvPr>
          <p:cNvSpPr/>
          <p:nvPr/>
        </p:nvSpPr>
        <p:spPr>
          <a:xfrm flipH="1">
            <a:off x="7366668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5D1EFDB7-89EB-C65D-B725-0592AB4CBAAF}"/>
              </a:ext>
            </a:extLst>
          </p:cNvPr>
          <p:cNvSpPr/>
          <p:nvPr/>
        </p:nvSpPr>
        <p:spPr>
          <a:xfrm flipH="1">
            <a:off x="754974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5063913-E6FA-B098-C81A-77964AAFB6C1}"/>
              </a:ext>
            </a:extLst>
          </p:cNvPr>
          <p:cNvSpPr/>
          <p:nvPr/>
        </p:nvSpPr>
        <p:spPr>
          <a:xfrm flipH="1">
            <a:off x="782436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45B0FE9C-BAD2-877D-2D49-2252C2753A06}"/>
              </a:ext>
            </a:extLst>
          </p:cNvPr>
          <p:cNvSpPr/>
          <p:nvPr/>
        </p:nvSpPr>
        <p:spPr>
          <a:xfrm flipH="1">
            <a:off x="8098988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40" name="Rectangle 439">
            <a:extLst>
              <a:ext uri="{FF2B5EF4-FFF2-40B4-BE49-F238E27FC236}">
                <a16:creationId xmlns:a16="http://schemas.microsoft.com/office/drawing/2014/main" id="{2A7CFDA5-6AD2-AC13-A55E-CED10F8692A8}"/>
              </a:ext>
            </a:extLst>
          </p:cNvPr>
          <p:cNvSpPr/>
          <p:nvPr/>
        </p:nvSpPr>
        <p:spPr>
          <a:xfrm flipH="1">
            <a:off x="828206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0F57FAC5-CFAC-9929-ACAA-21D5557FBFA3}"/>
              </a:ext>
            </a:extLst>
          </p:cNvPr>
          <p:cNvSpPr/>
          <p:nvPr/>
        </p:nvSpPr>
        <p:spPr>
          <a:xfrm flipH="1">
            <a:off x="7641286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E68F2DC6-2915-D045-9590-044E80A4CCD3}"/>
              </a:ext>
            </a:extLst>
          </p:cNvPr>
          <p:cNvSpPr/>
          <p:nvPr/>
        </p:nvSpPr>
        <p:spPr>
          <a:xfrm flipH="1">
            <a:off x="791590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5DE25017-AA21-4A42-3A60-95FCF27BCCDB}"/>
              </a:ext>
            </a:extLst>
          </p:cNvPr>
          <p:cNvSpPr/>
          <p:nvPr/>
        </p:nvSpPr>
        <p:spPr>
          <a:xfrm flipH="1">
            <a:off x="8190527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540924D7-E21D-914A-F92E-32ED09258851}"/>
              </a:ext>
            </a:extLst>
          </p:cNvPr>
          <p:cNvSpPr/>
          <p:nvPr/>
        </p:nvSpPr>
        <p:spPr>
          <a:xfrm flipH="1">
            <a:off x="8373606" y="3147062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</p:spTree>
    <p:extLst>
      <p:ext uri="{BB962C8B-B14F-4D97-AF65-F5344CB8AC3E}">
        <p14:creationId xmlns:p14="http://schemas.microsoft.com/office/powerpoint/2010/main" val="858763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0D8D6-491D-2AB2-D786-485828A00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4E545BBE-BB39-4EEA-CBE3-532CB7475AFD}"/>
              </a:ext>
            </a:extLst>
          </p:cNvPr>
          <p:cNvSpPr>
            <a:spLocks/>
          </p:cNvSpPr>
          <p:nvPr/>
        </p:nvSpPr>
        <p:spPr>
          <a:xfrm>
            <a:off x="3836504" y="1594900"/>
            <a:ext cx="3882887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cxnSp>
        <p:nvCxnSpPr>
          <p:cNvPr id="299" name="Straight Connector 107">
            <a:extLst>
              <a:ext uri="{FF2B5EF4-FFF2-40B4-BE49-F238E27FC236}">
                <a16:creationId xmlns:a16="http://schemas.microsoft.com/office/drawing/2014/main" id="{7DE8BAF6-7093-12C8-50DE-2A4F7E71A494}"/>
              </a:ext>
            </a:extLst>
          </p:cNvPr>
          <p:cNvCxnSpPr>
            <a:cxnSpLocks/>
            <a:stCxn id="279" idx="0"/>
            <a:endCxn id="87" idx="2"/>
          </p:cNvCxnSpPr>
          <p:nvPr/>
        </p:nvCxnSpPr>
        <p:spPr>
          <a:xfrm flipV="1">
            <a:off x="4036344" y="2493978"/>
            <a:ext cx="840370" cy="20372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107">
            <a:extLst>
              <a:ext uri="{FF2B5EF4-FFF2-40B4-BE49-F238E27FC236}">
                <a16:creationId xmlns:a16="http://schemas.microsoft.com/office/drawing/2014/main" id="{E4485236-3B96-FD46-C20A-6C589078417D}"/>
              </a:ext>
            </a:extLst>
          </p:cNvPr>
          <p:cNvCxnSpPr>
            <a:cxnSpLocks/>
            <a:stCxn id="281" idx="0"/>
            <a:endCxn id="89" idx="2"/>
          </p:cNvCxnSpPr>
          <p:nvPr/>
        </p:nvCxnSpPr>
        <p:spPr>
          <a:xfrm flipV="1">
            <a:off x="4216345" y="2493978"/>
            <a:ext cx="751909" cy="203723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107">
            <a:extLst>
              <a:ext uri="{FF2B5EF4-FFF2-40B4-BE49-F238E27FC236}">
                <a16:creationId xmlns:a16="http://schemas.microsoft.com/office/drawing/2014/main" id="{000A5F15-4077-0C9D-5BE2-BB4BD1341446}"/>
              </a:ext>
            </a:extLst>
          </p:cNvPr>
          <p:cNvCxnSpPr>
            <a:cxnSpLocks/>
            <a:stCxn id="282" idx="0"/>
            <a:endCxn id="90" idx="2"/>
          </p:cNvCxnSpPr>
          <p:nvPr/>
        </p:nvCxnSpPr>
        <p:spPr>
          <a:xfrm flipV="1">
            <a:off x="4396344" y="2493978"/>
            <a:ext cx="663449" cy="203723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107">
            <a:extLst>
              <a:ext uri="{FF2B5EF4-FFF2-40B4-BE49-F238E27FC236}">
                <a16:creationId xmlns:a16="http://schemas.microsoft.com/office/drawing/2014/main" id="{88496A0E-49DE-E19A-D7AB-70D760D74B2D}"/>
              </a:ext>
            </a:extLst>
          </p:cNvPr>
          <p:cNvCxnSpPr>
            <a:cxnSpLocks/>
            <a:stCxn id="286" idx="0"/>
            <a:endCxn id="94" idx="2"/>
          </p:cNvCxnSpPr>
          <p:nvPr/>
        </p:nvCxnSpPr>
        <p:spPr>
          <a:xfrm flipV="1">
            <a:off x="4576347" y="2493978"/>
            <a:ext cx="574988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107">
            <a:extLst>
              <a:ext uri="{FF2B5EF4-FFF2-40B4-BE49-F238E27FC236}">
                <a16:creationId xmlns:a16="http://schemas.microsoft.com/office/drawing/2014/main" id="{CE78711F-569F-0DCC-C175-026067EF7EFE}"/>
              </a:ext>
            </a:extLst>
          </p:cNvPr>
          <p:cNvCxnSpPr>
            <a:cxnSpLocks/>
            <a:stCxn id="283" idx="0"/>
            <a:endCxn id="91" idx="2"/>
          </p:cNvCxnSpPr>
          <p:nvPr/>
        </p:nvCxnSpPr>
        <p:spPr>
          <a:xfrm flipV="1">
            <a:off x="4756345" y="2493978"/>
            <a:ext cx="486530" cy="20372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107">
            <a:extLst>
              <a:ext uri="{FF2B5EF4-FFF2-40B4-BE49-F238E27FC236}">
                <a16:creationId xmlns:a16="http://schemas.microsoft.com/office/drawing/2014/main" id="{8B6B5644-48A8-3E5D-4A9E-B69180E3CFAE}"/>
              </a:ext>
            </a:extLst>
          </p:cNvPr>
          <p:cNvCxnSpPr>
            <a:cxnSpLocks/>
            <a:stCxn id="287" idx="0"/>
            <a:endCxn id="95" idx="2"/>
          </p:cNvCxnSpPr>
          <p:nvPr/>
        </p:nvCxnSpPr>
        <p:spPr>
          <a:xfrm flipV="1">
            <a:off x="4936344" y="2493978"/>
            <a:ext cx="398069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107">
            <a:extLst>
              <a:ext uri="{FF2B5EF4-FFF2-40B4-BE49-F238E27FC236}">
                <a16:creationId xmlns:a16="http://schemas.microsoft.com/office/drawing/2014/main" id="{10661D30-ADA2-22B1-F46A-D7E693ECF7D4}"/>
              </a:ext>
            </a:extLst>
          </p:cNvPr>
          <p:cNvCxnSpPr>
            <a:cxnSpLocks/>
            <a:stCxn id="291" idx="0"/>
            <a:endCxn id="99" idx="2"/>
          </p:cNvCxnSpPr>
          <p:nvPr/>
        </p:nvCxnSpPr>
        <p:spPr>
          <a:xfrm flipV="1">
            <a:off x="5116345" y="2493978"/>
            <a:ext cx="309609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107">
            <a:extLst>
              <a:ext uri="{FF2B5EF4-FFF2-40B4-BE49-F238E27FC236}">
                <a16:creationId xmlns:a16="http://schemas.microsoft.com/office/drawing/2014/main" id="{59112A43-ECCF-071C-7DE6-3672CB67F2DB}"/>
              </a:ext>
            </a:extLst>
          </p:cNvPr>
          <p:cNvCxnSpPr>
            <a:cxnSpLocks/>
            <a:stCxn id="284" idx="0"/>
            <a:endCxn id="92" idx="2"/>
          </p:cNvCxnSpPr>
          <p:nvPr/>
        </p:nvCxnSpPr>
        <p:spPr>
          <a:xfrm flipV="1">
            <a:off x="5296346" y="2493979"/>
            <a:ext cx="221148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107">
            <a:extLst>
              <a:ext uri="{FF2B5EF4-FFF2-40B4-BE49-F238E27FC236}">
                <a16:creationId xmlns:a16="http://schemas.microsoft.com/office/drawing/2014/main" id="{9CC8F066-8D15-5868-41BD-1FC37667644C}"/>
              </a:ext>
            </a:extLst>
          </p:cNvPr>
          <p:cNvCxnSpPr>
            <a:cxnSpLocks/>
            <a:stCxn id="288" idx="0"/>
            <a:endCxn id="96" idx="2"/>
          </p:cNvCxnSpPr>
          <p:nvPr/>
        </p:nvCxnSpPr>
        <p:spPr>
          <a:xfrm flipV="1">
            <a:off x="5476346" y="2493979"/>
            <a:ext cx="132690" cy="20372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107">
            <a:extLst>
              <a:ext uri="{FF2B5EF4-FFF2-40B4-BE49-F238E27FC236}">
                <a16:creationId xmlns:a16="http://schemas.microsoft.com/office/drawing/2014/main" id="{864B0225-8861-97A6-5122-DAA00D2065DD}"/>
              </a:ext>
            </a:extLst>
          </p:cNvPr>
          <p:cNvCxnSpPr>
            <a:cxnSpLocks/>
            <a:stCxn id="292" idx="0"/>
            <a:endCxn id="100" idx="2"/>
          </p:cNvCxnSpPr>
          <p:nvPr/>
        </p:nvCxnSpPr>
        <p:spPr>
          <a:xfrm flipV="1">
            <a:off x="5656345" y="2493979"/>
            <a:ext cx="44229" cy="20372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107">
            <a:extLst>
              <a:ext uri="{FF2B5EF4-FFF2-40B4-BE49-F238E27FC236}">
                <a16:creationId xmlns:a16="http://schemas.microsoft.com/office/drawing/2014/main" id="{D5F16609-6961-65D3-FF62-AABDBB20B67F}"/>
              </a:ext>
            </a:extLst>
          </p:cNvPr>
          <p:cNvCxnSpPr>
            <a:cxnSpLocks/>
            <a:stCxn id="285" idx="0"/>
            <a:endCxn id="93" idx="2"/>
          </p:cNvCxnSpPr>
          <p:nvPr/>
        </p:nvCxnSpPr>
        <p:spPr>
          <a:xfrm flipH="1" flipV="1">
            <a:off x="5792115" y="2493979"/>
            <a:ext cx="44231" cy="20372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107">
            <a:extLst>
              <a:ext uri="{FF2B5EF4-FFF2-40B4-BE49-F238E27FC236}">
                <a16:creationId xmlns:a16="http://schemas.microsoft.com/office/drawing/2014/main" id="{47BB0C9E-892B-7336-A763-7BBA1E48E42D}"/>
              </a:ext>
            </a:extLst>
          </p:cNvPr>
          <p:cNvCxnSpPr>
            <a:cxnSpLocks/>
            <a:stCxn id="289" idx="0"/>
            <a:endCxn id="97" idx="2"/>
          </p:cNvCxnSpPr>
          <p:nvPr/>
        </p:nvCxnSpPr>
        <p:spPr>
          <a:xfrm flipH="1" flipV="1">
            <a:off x="5883655" y="2493979"/>
            <a:ext cx="132692" cy="20372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107">
            <a:extLst>
              <a:ext uri="{FF2B5EF4-FFF2-40B4-BE49-F238E27FC236}">
                <a16:creationId xmlns:a16="http://schemas.microsoft.com/office/drawing/2014/main" id="{F3937C4C-83F9-FB20-DF5F-7F1ECA25BE71}"/>
              </a:ext>
            </a:extLst>
          </p:cNvPr>
          <p:cNvCxnSpPr>
            <a:cxnSpLocks/>
            <a:stCxn id="293" idx="0"/>
            <a:endCxn id="101" idx="2"/>
          </p:cNvCxnSpPr>
          <p:nvPr/>
        </p:nvCxnSpPr>
        <p:spPr>
          <a:xfrm flipH="1" flipV="1">
            <a:off x="5975196" y="2493979"/>
            <a:ext cx="221150" cy="20372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107">
            <a:extLst>
              <a:ext uri="{FF2B5EF4-FFF2-40B4-BE49-F238E27FC236}">
                <a16:creationId xmlns:a16="http://schemas.microsoft.com/office/drawing/2014/main" id="{73F5BD3E-1395-2F35-AC0D-11ADC95D8DA6}"/>
              </a:ext>
            </a:extLst>
          </p:cNvPr>
          <p:cNvCxnSpPr>
            <a:cxnSpLocks/>
            <a:stCxn id="290" idx="0"/>
            <a:endCxn id="98" idx="2"/>
          </p:cNvCxnSpPr>
          <p:nvPr/>
        </p:nvCxnSpPr>
        <p:spPr>
          <a:xfrm flipH="1" flipV="1">
            <a:off x="6066733" y="2493979"/>
            <a:ext cx="309611" cy="20372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107">
            <a:extLst>
              <a:ext uri="{FF2B5EF4-FFF2-40B4-BE49-F238E27FC236}">
                <a16:creationId xmlns:a16="http://schemas.microsoft.com/office/drawing/2014/main" id="{D8D846B4-6C01-965C-E538-C938E4AA3142}"/>
              </a:ext>
            </a:extLst>
          </p:cNvPr>
          <p:cNvCxnSpPr>
            <a:cxnSpLocks/>
            <a:stCxn id="294" idx="0"/>
            <a:endCxn id="102" idx="2"/>
          </p:cNvCxnSpPr>
          <p:nvPr/>
        </p:nvCxnSpPr>
        <p:spPr>
          <a:xfrm flipH="1" flipV="1">
            <a:off x="6158276" y="2493979"/>
            <a:ext cx="398071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107">
            <a:extLst>
              <a:ext uri="{FF2B5EF4-FFF2-40B4-BE49-F238E27FC236}">
                <a16:creationId xmlns:a16="http://schemas.microsoft.com/office/drawing/2014/main" id="{093E9684-BB65-3FD5-9FEF-D2D3FC54B8DB}"/>
              </a:ext>
            </a:extLst>
          </p:cNvPr>
          <p:cNvCxnSpPr>
            <a:cxnSpLocks/>
            <a:stCxn id="295" idx="0"/>
            <a:endCxn id="103" idx="2"/>
          </p:cNvCxnSpPr>
          <p:nvPr/>
        </p:nvCxnSpPr>
        <p:spPr>
          <a:xfrm flipH="1" flipV="1">
            <a:off x="6249814" y="2493979"/>
            <a:ext cx="486532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107">
            <a:extLst>
              <a:ext uri="{FF2B5EF4-FFF2-40B4-BE49-F238E27FC236}">
                <a16:creationId xmlns:a16="http://schemas.microsoft.com/office/drawing/2014/main" id="{AD4C8E5A-4EE8-C21A-5EFB-A7BF42586935}"/>
              </a:ext>
            </a:extLst>
          </p:cNvPr>
          <p:cNvCxnSpPr>
            <a:cxnSpLocks/>
            <a:stCxn id="296" idx="0"/>
            <a:endCxn id="104" idx="2"/>
          </p:cNvCxnSpPr>
          <p:nvPr/>
        </p:nvCxnSpPr>
        <p:spPr>
          <a:xfrm flipH="1" flipV="1">
            <a:off x="6341356" y="2493979"/>
            <a:ext cx="574990" cy="20372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107">
            <a:extLst>
              <a:ext uri="{FF2B5EF4-FFF2-40B4-BE49-F238E27FC236}">
                <a16:creationId xmlns:a16="http://schemas.microsoft.com/office/drawing/2014/main" id="{CD509F47-A560-83D8-B8D0-5ED03DFA92C9}"/>
              </a:ext>
            </a:extLst>
          </p:cNvPr>
          <p:cNvCxnSpPr>
            <a:cxnSpLocks/>
            <a:stCxn id="297" idx="0"/>
            <a:endCxn id="105" idx="2"/>
          </p:cNvCxnSpPr>
          <p:nvPr/>
        </p:nvCxnSpPr>
        <p:spPr>
          <a:xfrm flipH="1" flipV="1">
            <a:off x="6432896" y="2493979"/>
            <a:ext cx="663451" cy="20372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107">
            <a:extLst>
              <a:ext uri="{FF2B5EF4-FFF2-40B4-BE49-F238E27FC236}">
                <a16:creationId xmlns:a16="http://schemas.microsoft.com/office/drawing/2014/main" id="{C2AFDAA1-1E59-B44B-B39F-4D05E5AC2540}"/>
              </a:ext>
            </a:extLst>
          </p:cNvPr>
          <p:cNvCxnSpPr>
            <a:cxnSpLocks/>
            <a:stCxn id="298" idx="0"/>
            <a:endCxn id="106" idx="2"/>
          </p:cNvCxnSpPr>
          <p:nvPr/>
        </p:nvCxnSpPr>
        <p:spPr>
          <a:xfrm flipH="1" flipV="1">
            <a:off x="6524433" y="2493979"/>
            <a:ext cx="751911" cy="20372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107">
            <a:extLst>
              <a:ext uri="{FF2B5EF4-FFF2-40B4-BE49-F238E27FC236}">
                <a16:creationId xmlns:a16="http://schemas.microsoft.com/office/drawing/2014/main" id="{0D72EB76-CAB3-5E60-80B1-C9C09E3021C3}"/>
              </a:ext>
            </a:extLst>
          </p:cNvPr>
          <p:cNvCxnSpPr>
            <a:cxnSpLocks/>
            <a:stCxn id="280" idx="0"/>
            <a:endCxn id="88" idx="2"/>
          </p:cNvCxnSpPr>
          <p:nvPr/>
        </p:nvCxnSpPr>
        <p:spPr>
          <a:xfrm flipH="1" flipV="1">
            <a:off x="6615974" y="2492059"/>
            <a:ext cx="840370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7C98715-B6B8-72BD-277E-19D6157FD4BC}"/>
              </a:ext>
            </a:extLst>
          </p:cNvPr>
          <p:cNvCxnSpPr>
            <a:cxnSpLocks/>
            <a:stCxn id="7" idx="2"/>
            <a:endCxn id="87" idx="0"/>
          </p:cNvCxnSpPr>
          <p:nvPr/>
        </p:nvCxnSpPr>
        <p:spPr>
          <a:xfrm>
            <a:off x="4036344" y="1932100"/>
            <a:ext cx="840370" cy="20564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07">
            <a:extLst>
              <a:ext uri="{FF2B5EF4-FFF2-40B4-BE49-F238E27FC236}">
                <a16:creationId xmlns:a16="http://schemas.microsoft.com/office/drawing/2014/main" id="{A1414A80-4590-468D-FA8A-4EAA595725A5}"/>
              </a:ext>
            </a:extLst>
          </p:cNvPr>
          <p:cNvCxnSpPr>
            <a:cxnSpLocks/>
            <a:stCxn id="32" idx="2"/>
            <a:endCxn id="89" idx="0"/>
          </p:cNvCxnSpPr>
          <p:nvPr/>
        </p:nvCxnSpPr>
        <p:spPr>
          <a:xfrm>
            <a:off x="4216264" y="1932100"/>
            <a:ext cx="751989" cy="20564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7">
            <a:extLst>
              <a:ext uri="{FF2B5EF4-FFF2-40B4-BE49-F238E27FC236}">
                <a16:creationId xmlns:a16="http://schemas.microsoft.com/office/drawing/2014/main" id="{F8EA8D66-B0E0-3D5F-AEE1-B03B343C50E0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4396184" y="1932100"/>
            <a:ext cx="663609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07">
            <a:extLst>
              <a:ext uri="{FF2B5EF4-FFF2-40B4-BE49-F238E27FC236}">
                <a16:creationId xmlns:a16="http://schemas.microsoft.com/office/drawing/2014/main" id="{E2517B54-549E-84B8-5120-2679E7959C26}"/>
              </a:ext>
            </a:extLst>
          </p:cNvPr>
          <p:cNvCxnSpPr>
            <a:cxnSpLocks/>
            <a:stCxn id="34" idx="2"/>
            <a:endCxn id="94" idx="0"/>
          </p:cNvCxnSpPr>
          <p:nvPr/>
        </p:nvCxnSpPr>
        <p:spPr>
          <a:xfrm>
            <a:off x="4576106" y="1932100"/>
            <a:ext cx="575228" cy="205643"/>
          </a:xfrm>
          <a:prstGeom prst="straightConnector1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7">
            <a:extLst>
              <a:ext uri="{FF2B5EF4-FFF2-40B4-BE49-F238E27FC236}">
                <a16:creationId xmlns:a16="http://schemas.microsoft.com/office/drawing/2014/main" id="{41E39CB3-44E9-8A47-B0F8-AA3B0BA908BC}"/>
              </a:ext>
            </a:extLst>
          </p:cNvPr>
          <p:cNvCxnSpPr>
            <a:cxnSpLocks/>
            <a:stCxn id="123" idx="2"/>
            <a:endCxn id="91" idx="0"/>
          </p:cNvCxnSpPr>
          <p:nvPr/>
        </p:nvCxnSpPr>
        <p:spPr>
          <a:xfrm>
            <a:off x="4756025" y="1932100"/>
            <a:ext cx="486850" cy="205643"/>
          </a:xfrm>
          <a:prstGeom prst="straightConnector1">
            <a:avLst/>
          </a:prstGeom>
          <a:ln w="9525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07">
            <a:extLst>
              <a:ext uri="{FF2B5EF4-FFF2-40B4-BE49-F238E27FC236}">
                <a16:creationId xmlns:a16="http://schemas.microsoft.com/office/drawing/2014/main" id="{C8474117-FAD6-B6D6-B48B-8DFA982C34E1}"/>
              </a:ext>
            </a:extLst>
          </p:cNvPr>
          <p:cNvCxnSpPr>
            <a:cxnSpLocks/>
            <a:stCxn id="124" idx="2"/>
            <a:endCxn id="95" idx="0"/>
          </p:cNvCxnSpPr>
          <p:nvPr/>
        </p:nvCxnSpPr>
        <p:spPr>
          <a:xfrm>
            <a:off x="4935945" y="1932100"/>
            <a:ext cx="398469" cy="20564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07">
            <a:extLst>
              <a:ext uri="{FF2B5EF4-FFF2-40B4-BE49-F238E27FC236}">
                <a16:creationId xmlns:a16="http://schemas.microsoft.com/office/drawing/2014/main" id="{8625B0F5-A08B-C97C-6B98-E7F7C4506B9E}"/>
              </a:ext>
            </a:extLst>
          </p:cNvPr>
          <p:cNvCxnSpPr>
            <a:cxnSpLocks/>
            <a:stCxn id="177" idx="2"/>
            <a:endCxn id="99" idx="0"/>
          </p:cNvCxnSpPr>
          <p:nvPr/>
        </p:nvCxnSpPr>
        <p:spPr>
          <a:xfrm>
            <a:off x="5115865" y="1932100"/>
            <a:ext cx="310089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07">
            <a:extLst>
              <a:ext uri="{FF2B5EF4-FFF2-40B4-BE49-F238E27FC236}">
                <a16:creationId xmlns:a16="http://schemas.microsoft.com/office/drawing/2014/main" id="{5611BDE9-67C2-300D-0D28-123FC00F735F}"/>
              </a:ext>
            </a:extLst>
          </p:cNvPr>
          <p:cNvCxnSpPr>
            <a:cxnSpLocks/>
            <a:stCxn id="181" idx="2"/>
            <a:endCxn id="92" idx="0"/>
          </p:cNvCxnSpPr>
          <p:nvPr/>
        </p:nvCxnSpPr>
        <p:spPr>
          <a:xfrm>
            <a:off x="5295787" y="1932102"/>
            <a:ext cx="221708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07">
            <a:extLst>
              <a:ext uri="{FF2B5EF4-FFF2-40B4-BE49-F238E27FC236}">
                <a16:creationId xmlns:a16="http://schemas.microsoft.com/office/drawing/2014/main" id="{257CF172-AC7F-9F5D-F5A3-60B4CE637BC4}"/>
              </a:ext>
            </a:extLst>
          </p:cNvPr>
          <p:cNvCxnSpPr>
            <a:cxnSpLocks/>
            <a:stCxn id="178" idx="2"/>
            <a:endCxn id="96" idx="0"/>
          </p:cNvCxnSpPr>
          <p:nvPr/>
        </p:nvCxnSpPr>
        <p:spPr>
          <a:xfrm>
            <a:off x="5475706" y="1932102"/>
            <a:ext cx="133330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07">
            <a:extLst>
              <a:ext uri="{FF2B5EF4-FFF2-40B4-BE49-F238E27FC236}">
                <a16:creationId xmlns:a16="http://schemas.microsoft.com/office/drawing/2014/main" id="{E9A3ADD6-7B86-11B9-9490-AE7F9AC084BA}"/>
              </a:ext>
            </a:extLst>
          </p:cNvPr>
          <p:cNvCxnSpPr>
            <a:cxnSpLocks/>
            <a:stCxn id="182" idx="2"/>
            <a:endCxn id="100" idx="0"/>
          </p:cNvCxnSpPr>
          <p:nvPr/>
        </p:nvCxnSpPr>
        <p:spPr>
          <a:xfrm>
            <a:off x="5655624" y="1932102"/>
            <a:ext cx="44949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107">
            <a:extLst>
              <a:ext uri="{FF2B5EF4-FFF2-40B4-BE49-F238E27FC236}">
                <a16:creationId xmlns:a16="http://schemas.microsoft.com/office/drawing/2014/main" id="{9506A756-B7D6-60F3-E820-D790F23450F6}"/>
              </a:ext>
            </a:extLst>
          </p:cNvPr>
          <p:cNvCxnSpPr>
            <a:cxnSpLocks/>
            <a:stCxn id="179" idx="2"/>
            <a:endCxn id="93" idx="0"/>
          </p:cNvCxnSpPr>
          <p:nvPr/>
        </p:nvCxnSpPr>
        <p:spPr>
          <a:xfrm flipH="1">
            <a:off x="5792115" y="1932102"/>
            <a:ext cx="43431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107">
            <a:extLst>
              <a:ext uri="{FF2B5EF4-FFF2-40B4-BE49-F238E27FC236}">
                <a16:creationId xmlns:a16="http://schemas.microsoft.com/office/drawing/2014/main" id="{975CEDB1-08FC-34DF-D7B5-A21868DC6F28}"/>
              </a:ext>
            </a:extLst>
          </p:cNvPr>
          <p:cNvCxnSpPr>
            <a:cxnSpLocks/>
            <a:stCxn id="183" idx="2"/>
            <a:endCxn id="97" idx="0"/>
          </p:cNvCxnSpPr>
          <p:nvPr/>
        </p:nvCxnSpPr>
        <p:spPr>
          <a:xfrm flipH="1">
            <a:off x="5883654" y="1932102"/>
            <a:ext cx="131812" cy="20564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107">
            <a:extLst>
              <a:ext uri="{FF2B5EF4-FFF2-40B4-BE49-F238E27FC236}">
                <a16:creationId xmlns:a16="http://schemas.microsoft.com/office/drawing/2014/main" id="{5B7437B0-A620-C427-30E7-13472DAA92BB}"/>
              </a:ext>
            </a:extLst>
          </p:cNvPr>
          <p:cNvCxnSpPr>
            <a:cxnSpLocks/>
            <a:stCxn id="185" idx="2"/>
            <a:endCxn id="101" idx="0"/>
          </p:cNvCxnSpPr>
          <p:nvPr/>
        </p:nvCxnSpPr>
        <p:spPr>
          <a:xfrm flipH="1">
            <a:off x="5975196" y="1932102"/>
            <a:ext cx="220190" cy="205643"/>
          </a:xfrm>
          <a:prstGeom prst="straightConnector1">
            <a:avLst/>
          </a:prstGeom>
          <a:ln w="952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107">
            <a:extLst>
              <a:ext uri="{FF2B5EF4-FFF2-40B4-BE49-F238E27FC236}">
                <a16:creationId xmlns:a16="http://schemas.microsoft.com/office/drawing/2014/main" id="{6835B714-0967-F473-0D94-8A2C3FFA5F1A}"/>
              </a:ext>
            </a:extLst>
          </p:cNvPr>
          <p:cNvCxnSpPr>
            <a:cxnSpLocks/>
            <a:stCxn id="224" idx="2"/>
            <a:endCxn id="98" idx="0"/>
          </p:cNvCxnSpPr>
          <p:nvPr/>
        </p:nvCxnSpPr>
        <p:spPr>
          <a:xfrm flipH="1">
            <a:off x="6066736" y="1932102"/>
            <a:ext cx="308571" cy="205643"/>
          </a:xfrm>
          <a:prstGeom prst="straightConnector1">
            <a:avLst/>
          </a:prstGeom>
          <a:ln w="952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107">
            <a:extLst>
              <a:ext uri="{FF2B5EF4-FFF2-40B4-BE49-F238E27FC236}">
                <a16:creationId xmlns:a16="http://schemas.microsoft.com/office/drawing/2014/main" id="{1DB3F604-09FC-6216-C3CA-754127C564E8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flipH="1">
            <a:off x="6158274" y="1932102"/>
            <a:ext cx="396951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107">
            <a:extLst>
              <a:ext uri="{FF2B5EF4-FFF2-40B4-BE49-F238E27FC236}">
                <a16:creationId xmlns:a16="http://schemas.microsoft.com/office/drawing/2014/main" id="{1A8E4508-F3D9-5F38-78B9-6C838740ABA8}"/>
              </a:ext>
            </a:extLst>
          </p:cNvPr>
          <p:cNvCxnSpPr>
            <a:cxnSpLocks/>
            <a:stCxn id="187" idx="2"/>
            <a:endCxn id="103" idx="0"/>
          </p:cNvCxnSpPr>
          <p:nvPr/>
        </p:nvCxnSpPr>
        <p:spPr>
          <a:xfrm flipH="1">
            <a:off x="6249815" y="1932102"/>
            <a:ext cx="485332" cy="20564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107">
            <a:extLst>
              <a:ext uri="{FF2B5EF4-FFF2-40B4-BE49-F238E27FC236}">
                <a16:creationId xmlns:a16="http://schemas.microsoft.com/office/drawing/2014/main" id="{602575C7-D674-45DB-71AF-8EA783D1CD22}"/>
              </a:ext>
            </a:extLst>
          </p:cNvPr>
          <p:cNvCxnSpPr>
            <a:cxnSpLocks/>
            <a:stCxn id="223" idx="2"/>
            <a:endCxn id="104" idx="0"/>
          </p:cNvCxnSpPr>
          <p:nvPr/>
        </p:nvCxnSpPr>
        <p:spPr>
          <a:xfrm flipH="1">
            <a:off x="6341354" y="1932102"/>
            <a:ext cx="573710" cy="20564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107">
            <a:extLst>
              <a:ext uri="{FF2B5EF4-FFF2-40B4-BE49-F238E27FC236}">
                <a16:creationId xmlns:a16="http://schemas.microsoft.com/office/drawing/2014/main" id="{95DF46B1-9B05-1A99-498F-9C34EE01AA0A}"/>
              </a:ext>
            </a:extLst>
          </p:cNvPr>
          <p:cNvCxnSpPr>
            <a:cxnSpLocks/>
            <a:stCxn id="222" idx="2"/>
            <a:endCxn id="105" idx="0"/>
          </p:cNvCxnSpPr>
          <p:nvPr/>
        </p:nvCxnSpPr>
        <p:spPr>
          <a:xfrm flipH="1">
            <a:off x="6432895" y="1932102"/>
            <a:ext cx="662091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107">
            <a:extLst>
              <a:ext uri="{FF2B5EF4-FFF2-40B4-BE49-F238E27FC236}">
                <a16:creationId xmlns:a16="http://schemas.microsoft.com/office/drawing/2014/main" id="{D304E87D-F134-6D96-6558-9CB9579F9762}"/>
              </a:ext>
            </a:extLst>
          </p:cNvPr>
          <p:cNvCxnSpPr>
            <a:cxnSpLocks/>
            <a:stCxn id="188" idx="2"/>
            <a:endCxn id="106" idx="0"/>
          </p:cNvCxnSpPr>
          <p:nvPr/>
        </p:nvCxnSpPr>
        <p:spPr>
          <a:xfrm flipH="1">
            <a:off x="6524433" y="1932102"/>
            <a:ext cx="750471" cy="205643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107">
            <a:extLst>
              <a:ext uri="{FF2B5EF4-FFF2-40B4-BE49-F238E27FC236}">
                <a16:creationId xmlns:a16="http://schemas.microsoft.com/office/drawing/2014/main" id="{29EA6155-46F0-91A8-6304-FCE22CC06ABD}"/>
              </a:ext>
            </a:extLst>
          </p:cNvPr>
          <p:cNvCxnSpPr>
            <a:cxnSpLocks/>
            <a:stCxn id="175" idx="2"/>
            <a:endCxn id="88" idx="0"/>
          </p:cNvCxnSpPr>
          <p:nvPr/>
        </p:nvCxnSpPr>
        <p:spPr>
          <a:xfrm flipH="1">
            <a:off x="6615975" y="1932101"/>
            <a:ext cx="838853" cy="205852"/>
          </a:xfrm>
          <a:prstGeom prst="straightConnector1">
            <a:avLst/>
          </a:prstGeom>
          <a:ln w="9525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C882583F-653E-6E3F-A8A5-161A1D5470BE}"/>
              </a:ext>
            </a:extLst>
          </p:cNvPr>
          <p:cNvSpPr>
            <a:spLocks/>
          </p:cNvSpPr>
          <p:nvPr/>
        </p:nvSpPr>
        <p:spPr>
          <a:xfrm>
            <a:off x="4126344" y="2697700"/>
            <a:ext cx="360000" cy="320139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I2C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94" name="Rectangle: Rounded Corners 393">
            <a:extLst>
              <a:ext uri="{FF2B5EF4-FFF2-40B4-BE49-F238E27FC236}">
                <a16:creationId xmlns:a16="http://schemas.microsoft.com/office/drawing/2014/main" id="{8CF99B9F-EE40-80BA-7A2C-8D416051164B}"/>
              </a:ext>
            </a:extLst>
          </p:cNvPr>
          <p:cNvSpPr>
            <a:spLocks/>
          </p:cNvSpPr>
          <p:nvPr/>
        </p:nvSpPr>
        <p:spPr>
          <a:xfrm>
            <a:off x="4306344" y="2697701"/>
            <a:ext cx="180000" cy="249653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SCL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95" name="Rectangle: Rounded Corners 394">
            <a:extLst>
              <a:ext uri="{FF2B5EF4-FFF2-40B4-BE49-F238E27FC236}">
                <a16:creationId xmlns:a16="http://schemas.microsoft.com/office/drawing/2014/main" id="{8EC37E4A-3B4F-E73A-6FFC-1A4E90B7A655}"/>
              </a:ext>
            </a:extLst>
          </p:cNvPr>
          <p:cNvSpPr>
            <a:spLocks/>
          </p:cNvSpPr>
          <p:nvPr/>
        </p:nvSpPr>
        <p:spPr>
          <a:xfrm>
            <a:off x="4126344" y="2697701"/>
            <a:ext cx="180000" cy="249653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SDA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92" name="Rectangle: Rounded Corners 391">
            <a:extLst>
              <a:ext uri="{FF2B5EF4-FFF2-40B4-BE49-F238E27FC236}">
                <a16:creationId xmlns:a16="http://schemas.microsoft.com/office/drawing/2014/main" id="{4FA1781F-8A4C-5B28-CECD-C6D4ED876536}"/>
              </a:ext>
            </a:extLst>
          </p:cNvPr>
          <p:cNvSpPr>
            <a:spLocks/>
          </p:cNvSpPr>
          <p:nvPr/>
        </p:nvSpPr>
        <p:spPr>
          <a:xfrm>
            <a:off x="7364827" y="1682449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DOUT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91" name="Rectangle: Rounded Corners 390">
            <a:extLst>
              <a:ext uri="{FF2B5EF4-FFF2-40B4-BE49-F238E27FC236}">
                <a16:creationId xmlns:a16="http://schemas.microsoft.com/office/drawing/2014/main" id="{371228A7-655E-E393-6234-6DD20D45DC9E}"/>
              </a:ext>
            </a:extLst>
          </p:cNvPr>
          <p:cNvSpPr>
            <a:spLocks/>
          </p:cNvSpPr>
          <p:nvPr/>
        </p:nvSpPr>
        <p:spPr>
          <a:xfrm>
            <a:off x="7184904" y="1682449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DIN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90" name="Rectangle: Rounded Corners 389">
            <a:extLst>
              <a:ext uri="{FF2B5EF4-FFF2-40B4-BE49-F238E27FC236}">
                <a16:creationId xmlns:a16="http://schemas.microsoft.com/office/drawing/2014/main" id="{A706E01C-227D-F10D-A2DB-9D2AFBBFE330}"/>
              </a:ext>
            </a:extLst>
          </p:cNvPr>
          <p:cNvSpPr>
            <a:spLocks/>
          </p:cNvSpPr>
          <p:nvPr/>
        </p:nvSpPr>
        <p:spPr>
          <a:xfrm>
            <a:off x="6826344" y="2697702"/>
            <a:ext cx="180000" cy="24965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PWM1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8" name="Rectangle: Rounded Corners 387">
            <a:extLst>
              <a:ext uri="{FF2B5EF4-FFF2-40B4-BE49-F238E27FC236}">
                <a16:creationId xmlns:a16="http://schemas.microsoft.com/office/drawing/2014/main" id="{9CA3BC14-3992-D97B-907B-F0C7E5B22504}"/>
              </a:ext>
            </a:extLst>
          </p:cNvPr>
          <p:cNvSpPr>
            <a:spLocks/>
          </p:cNvSpPr>
          <p:nvPr/>
        </p:nvSpPr>
        <p:spPr>
          <a:xfrm>
            <a:off x="7006344" y="2697702"/>
            <a:ext cx="180000" cy="32013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PWM1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id="{FD22848C-66BC-F567-9B3B-20E764CD327C}"/>
              </a:ext>
            </a:extLst>
          </p:cNvPr>
          <p:cNvSpPr>
            <a:spLocks/>
          </p:cNvSpPr>
          <p:nvPr/>
        </p:nvSpPr>
        <p:spPr>
          <a:xfrm>
            <a:off x="7006344" y="2697702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FS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A4008C44-6BBB-6463-3263-AB945D316ABE}"/>
              </a:ext>
            </a:extLst>
          </p:cNvPr>
          <p:cNvSpPr>
            <a:spLocks/>
          </p:cNvSpPr>
          <p:nvPr/>
        </p:nvSpPr>
        <p:spPr>
          <a:xfrm>
            <a:off x="6645144" y="1682449"/>
            <a:ext cx="180000" cy="249653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PWM0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9" name="Rectangle: Rounded Corners 378">
            <a:extLst>
              <a:ext uri="{FF2B5EF4-FFF2-40B4-BE49-F238E27FC236}">
                <a16:creationId xmlns:a16="http://schemas.microsoft.com/office/drawing/2014/main" id="{B6E5B261-8565-E4A9-610D-C8693D18ACC1}"/>
              </a:ext>
            </a:extLst>
          </p:cNvPr>
          <p:cNvSpPr>
            <a:spLocks/>
          </p:cNvSpPr>
          <p:nvPr/>
        </p:nvSpPr>
        <p:spPr>
          <a:xfrm>
            <a:off x="5566344" y="2697702"/>
            <a:ext cx="540000" cy="32013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SPI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0" name="Rectangle: Rounded Corners 379">
            <a:extLst>
              <a:ext uri="{FF2B5EF4-FFF2-40B4-BE49-F238E27FC236}">
                <a16:creationId xmlns:a16="http://schemas.microsoft.com/office/drawing/2014/main" id="{4861F367-5299-2F18-D0BA-55AA040E6AA9}"/>
              </a:ext>
            </a:extLst>
          </p:cNvPr>
          <p:cNvSpPr>
            <a:spLocks/>
          </p:cNvSpPr>
          <p:nvPr/>
        </p:nvSpPr>
        <p:spPr>
          <a:xfrm>
            <a:off x="5746344" y="2697702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MISO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8540C8AB-C69A-C821-26C8-B3A4F767A975}"/>
              </a:ext>
            </a:extLst>
          </p:cNvPr>
          <p:cNvSpPr>
            <a:spLocks/>
          </p:cNvSpPr>
          <p:nvPr/>
        </p:nvSpPr>
        <p:spPr>
          <a:xfrm>
            <a:off x="5566344" y="2697701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MOSI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85" name="Rectangle: Rounded Corners 384">
            <a:extLst>
              <a:ext uri="{FF2B5EF4-FFF2-40B4-BE49-F238E27FC236}">
                <a16:creationId xmlns:a16="http://schemas.microsoft.com/office/drawing/2014/main" id="{2491D235-0A79-6BA8-3EFF-6065A9D74187}"/>
              </a:ext>
            </a:extLst>
          </p:cNvPr>
          <p:cNvSpPr>
            <a:spLocks/>
          </p:cNvSpPr>
          <p:nvPr/>
        </p:nvSpPr>
        <p:spPr>
          <a:xfrm>
            <a:off x="5926344" y="2697702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SCLK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C319563A-0F80-3994-1AD5-D1D60E08C189}"/>
              </a:ext>
            </a:extLst>
          </p:cNvPr>
          <p:cNvSpPr>
            <a:spLocks/>
          </p:cNvSpPr>
          <p:nvPr/>
        </p:nvSpPr>
        <p:spPr>
          <a:xfrm>
            <a:off x="5925465" y="1611963"/>
            <a:ext cx="356400" cy="320139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SPI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6" name="Rectangle: Rounded Corners 375">
            <a:extLst>
              <a:ext uri="{FF2B5EF4-FFF2-40B4-BE49-F238E27FC236}">
                <a16:creationId xmlns:a16="http://schemas.microsoft.com/office/drawing/2014/main" id="{5CAF69CB-7DA0-B987-B8A8-42AB94D40482}"/>
              </a:ext>
            </a:extLst>
          </p:cNvPr>
          <p:cNvSpPr>
            <a:spLocks/>
          </p:cNvSpPr>
          <p:nvPr/>
        </p:nvSpPr>
        <p:spPr>
          <a:xfrm>
            <a:off x="6105386" y="1682446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CE1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7" name="Rectangle: Rounded Corners 376">
            <a:extLst>
              <a:ext uri="{FF2B5EF4-FFF2-40B4-BE49-F238E27FC236}">
                <a16:creationId xmlns:a16="http://schemas.microsoft.com/office/drawing/2014/main" id="{10D7244C-1786-58AF-71A0-AE5B484C7F59}"/>
              </a:ext>
            </a:extLst>
          </p:cNvPr>
          <p:cNvSpPr>
            <a:spLocks/>
          </p:cNvSpPr>
          <p:nvPr/>
        </p:nvSpPr>
        <p:spPr>
          <a:xfrm>
            <a:off x="5925466" y="1682447"/>
            <a:ext cx="180000" cy="249653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CE0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2" name="Rectangle: Rounded Corners 371">
            <a:extLst>
              <a:ext uri="{FF2B5EF4-FFF2-40B4-BE49-F238E27FC236}">
                <a16:creationId xmlns:a16="http://schemas.microsoft.com/office/drawing/2014/main" id="{DCAC5AE2-D17C-FAA8-C7DD-49E565769F82}"/>
              </a:ext>
            </a:extLst>
          </p:cNvPr>
          <p:cNvSpPr>
            <a:spLocks/>
          </p:cNvSpPr>
          <p:nvPr/>
        </p:nvSpPr>
        <p:spPr>
          <a:xfrm>
            <a:off x="4845944" y="1611962"/>
            <a:ext cx="180000" cy="320139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PWM0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71" name="Rectangle: Rounded Corners 370">
            <a:extLst>
              <a:ext uri="{FF2B5EF4-FFF2-40B4-BE49-F238E27FC236}">
                <a16:creationId xmlns:a16="http://schemas.microsoft.com/office/drawing/2014/main" id="{4B602C25-0BC9-637C-2F00-475C56C409C1}"/>
              </a:ext>
            </a:extLst>
          </p:cNvPr>
          <p:cNvSpPr>
            <a:spLocks/>
          </p:cNvSpPr>
          <p:nvPr/>
        </p:nvSpPr>
        <p:spPr>
          <a:xfrm>
            <a:off x="4845944" y="1682447"/>
            <a:ext cx="180000" cy="249653"/>
          </a:xfrm>
          <a:prstGeom prst="round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251" dirty="0">
                <a:solidFill>
                  <a:schemeClr val="bg1"/>
                </a:solidFill>
              </a:rPr>
              <a:t>PCM CLK</a:t>
            </a:r>
            <a:endParaRPr lang="en-DE" sz="251" dirty="0">
              <a:solidFill>
                <a:schemeClr val="bg1"/>
              </a:solidFill>
            </a:endParaRPr>
          </a:p>
        </p:txBody>
      </p:sp>
      <p:sp>
        <p:nvSpPr>
          <p:cNvPr id="370" name="Rectangle: Rounded Corners 369">
            <a:extLst>
              <a:ext uri="{FF2B5EF4-FFF2-40B4-BE49-F238E27FC236}">
                <a16:creationId xmlns:a16="http://schemas.microsoft.com/office/drawing/2014/main" id="{26B0D713-9E0C-0C42-DAC7-2EC32641C66B}"/>
              </a:ext>
            </a:extLst>
          </p:cNvPr>
          <p:cNvSpPr>
            <a:spLocks/>
          </p:cNvSpPr>
          <p:nvPr/>
        </p:nvSpPr>
        <p:spPr>
          <a:xfrm>
            <a:off x="6286344" y="2697702"/>
            <a:ext cx="180000" cy="2496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ID_SD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9" name="Rectangle: Rounded Corners 368">
            <a:extLst>
              <a:ext uri="{FF2B5EF4-FFF2-40B4-BE49-F238E27FC236}">
                <a16:creationId xmlns:a16="http://schemas.microsoft.com/office/drawing/2014/main" id="{A19AB043-E9BE-0BBC-5A45-B7EE69BFF499}"/>
              </a:ext>
            </a:extLst>
          </p:cNvPr>
          <p:cNvSpPr>
            <a:spLocks/>
          </p:cNvSpPr>
          <p:nvPr/>
        </p:nvSpPr>
        <p:spPr>
          <a:xfrm>
            <a:off x="6285304" y="1682449"/>
            <a:ext cx="180000" cy="249653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ID_SC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8" name="Rectangle: Rounded Corners 367">
            <a:extLst>
              <a:ext uri="{FF2B5EF4-FFF2-40B4-BE49-F238E27FC236}">
                <a16:creationId xmlns:a16="http://schemas.microsoft.com/office/drawing/2014/main" id="{44FDF2E2-AF52-F1CA-9A72-CCD7A4C095E0}"/>
              </a:ext>
            </a:extLst>
          </p:cNvPr>
          <p:cNvSpPr>
            <a:spLocks/>
          </p:cNvSpPr>
          <p:nvPr/>
        </p:nvSpPr>
        <p:spPr>
          <a:xfrm>
            <a:off x="4486103" y="1611963"/>
            <a:ext cx="356400" cy="320139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UART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7" name="Rectangle: Rounded Corners 366">
            <a:extLst>
              <a:ext uri="{FF2B5EF4-FFF2-40B4-BE49-F238E27FC236}">
                <a16:creationId xmlns:a16="http://schemas.microsoft.com/office/drawing/2014/main" id="{6DD01BA4-4A8B-9144-3257-3BC4D0207099}"/>
              </a:ext>
            </a:extLst>
          </p:cNvPr>
          <p:cNvSpPr>
            <a:spLocks/>
          </p:cNvSpPr>
          <p:nvPr/>
        </p:nvSpPr>
        <p:spPr>
          <a:xfrm>
            <a:off x="4666024" y="1682447"/>
            <a:ext cx="180000" cy="24965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RX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363" name="Rectangle: Rounded Corners 362">
            <a:extLst>
              <a:ext uri="{FF2B5EF4-FFF2-40B4-BE49-F238E27FC236}">
                <a16:creationId xmlns:a16="http://schemas.microsoft.com/office/drawing/2014/main" id="{13DB7D5A-3946-E035-EC1B-BE056C9E52F4}"/>
              </a:ext>
            </a:extLst>
          </p:cNvPr>
          <p:cNvSpPr>
            <a:spLocks/>
          </p:cNvSpPr>
          <p:nvPr/>
        </p:nvSpPr>
        <p:spPr>
          <a:xfrm>
            <a:off x="4486104" y="1682447"/>
            <a:ext cx="180000" cy="249653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US" sz="300" dirty="0">
                <a:solidFill>
                  <a:schemeClr val="bg1"/>
                </a:solidFill>
              </a:rPr>
              <a:t>TX</a:t>
            </a:r>
            <a:endParaRPr lang="en-DE" sz="300" dirty="0">
              <a:solidFill>
                <a:schemeClr val="bg1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841DA54B-7FBE-D5D5-11CC-8FD07D8082D3}"/>
              </a:ext>
            </a:extLst>
          </p:cNvPr>
          <p:cNvSpPr>
            <a:spLocks/>
          </p:cNvSpPr>
          <p:nvPr/>
        </p:nvSpPr>
        <p:spPr>
          <a:xfrm>
            <a:off x="4644744" y="2165500"/>
            <a:ext cx="2203200" cy="298800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55099BC5-1EC2-219E-DB61-6D42A7A0306F}"/>
              </a:ext>
            </a:extLst>
          </p:cNvPr>
          <p:cNvGrpSpPr>
            <a:grpSpLocks/>
          </p:cNvGrpSpPr>
          <p:nvPr/>
        </p:nvGrpSpPr>
        <p:grpSpPr>
          <a:xfrm>
            <a:off x="4853856" y="2247041"/>
            <a:ext cx="1784980" cy="135719"/>
            <a:chOff x="3599539" y="1800000"/>
            <a:chExt cx="1784980" cy="135719"/>
          </a:xfrm>
        </p:grpSpPr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9FE6F56A-598F-41A5-B06A-A7F4D9BBB5E6}"/>
                </a:ext>
              </a:extLst>
            </p:cNvPr>
            <p:cNvSpPr>
              <a:spLocks/>
            </p:cNvSpPr>
            <p:nvPr/>
          </p:nvSpPr>
          <p:spPr>
            <a:xfrm>
              <a:off x="35995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6E0202EF-C542-5EC1-8C22-B86EB70A8942}"/>
                </a:ext>
              </a:extLst>
            </p:cNvPr>
            <p:cNvSpPr>
              <a:spLocks/>
            </p:cNvSpPr>
            <p:nvPr/>
          </p:nvSpPr>
          <p:spPr>
            <a:xfrm>
              <a:off x="5338800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E2218203-503F-F71D-71B2-43888C0F0A6D}"/>
                </a:ext>
              </a:extLst>
            </p:cNvPr>
            <p:cNvSpPr>
              <a:spLocks/>
            </p:cNvSpPr>
            <p:nvPr/>
          </p:nvSpPr>
          <p:spPr>
            <a:xfrm>
              <a:off x="36910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28563EB-9B42-EE0E-C41B-CFED058E13BB}"/>
                </a:ext>
              </a:extLst>
            </p:cNvPr>
            <p:cNvSpPr>
              <a:spLocks/>
            </p:cNvSpPr>
            <p:nvPr/>
          </p:nvSpPr>
          <p:spPr>
            <a:xfrm>
              <a:off x="37826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7BC0CE78-ECAE-149E-310B-20EF0BB146A6}"/>
                </a:ext>
              </a:extLst>
            </p:cNvPr>
            <p:cNvSpPr>
              <a:spLocks/>
            </p:cNvSpPr>
            <p:nvPr/>
          </p:nvSpPr>
          <p:spPr>
            <a:xfrm>
              <a:off x="39656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E5EB13FD-8F21-9182-77F2-913800096B7D}"/>
                </a:ext>
              </a:extLst>
            </p:cNvPr>
            <p:cNvSpPr>
              <a:spLocks/>
            </p:cNvSpPr>
            <p:nvPr/>
          </p:nvSpPr>
          <p:spPr>
            <a:xfrm>
              <a:off x="42403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FC254FB3-3449-8B03-9C06-C17BABE82554}"/>
                </a:ext>
              </a:extLst>
            </p:cNvPr>
            <p:cNvSpPr>
              <a:spLocks/>
            </p:cNvSpPr>
            <p:nvPr/>
          </p:nvSpPr>
          <p:spPr>
            <a:xfrm>
              <a:off x="45149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10CDE1A9-E69F-09A6-8D58-E3F0440C8725}"/>
                </a:ext>
              </a:extLst>
            </p:cNvPr>
            <p:cNvSpPr>
              <a:spLocks/>
            </p:cNvSpPr>
            <p:nvPr/>
          </p:nvSpPr>
          <p:spPr>
            <a:xfrm>
              <a:off x="38741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2416644D-4E17-2B11-64D5-ED163E75CEB2}"/>
                </a:ext>
              </a:extLst>
            </p:cNvPr>
            <p:cNvSpPr>
              <a:spLocks/>
            </p:cNvSpPr>
            <p:nvPr/>
          </p:nvSpPr>
          <p:spPr>
            <a:xfrm>
              <a:off x="40572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BC48C883-1BBD-0028-E7CA-DC628D657771}"/>
                </a:ext>
              </a:extLst>
            </p:cNvPr>
            <p:cNvSpPr>
              <a:spLocks/>
            </p:cNvSpPr>
            <p:nvPr/>
          </p:nvSpPr>
          <p:spPr>
            <a:xfrm>
              <a:off x="43318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1ECFF69-F7B3-B215-F1E5-1149D017D2D6}"/>
                </a:ext>
              </a:extLst>
            </p:cNvPr>
            <p:cNvSpPr>
              <a:spLocks/>
            </p:cNvSpPr>
            <p:nvPr/>
          </p:nvSpPr>
          <p:spPr>
            <a:xfrm>
              <a:off x="46064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0929FB8B-554E-7708-318D-DC65A802DB7D}"/>
                </a:ext>
              </a:extLst>
            </p:cNvPr>
            <p:cNvSpPr>
              <a:spLocks/>
            </p:cNvSpPr>
            <p:nvPr/>
          </p:nvSpPr>
          <p:spPr>
            <a:xfrm>
              <a:off x="47895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3285EB0-39BD-EFE2-DC78-E23B3C9688B9}"/>
                </a:ext>
              </a:extLst>
            </p:cNvPr>
            <p:cNvSpPr>
              <a:spLocks/>
            </p:cNvSpPr>
            <p:nvPr/>
          </p:nvSpPr>
          <p:spPr>
            <a:xfrm>
              <a:off x="41487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DBD20114-CF8E-6530-6807-86A7158164D4}"/>
                </a:ext>
              </a:extLst>
            </p:cNvPr>
            <p:cNvSpPr>
              <a:spLocks/>
            </p:cNvSpPr>
            <p:nvPr/>
          </p:nvSpPr>
          <p:spPr>
            <a:xfrm>
              <a:off x="44233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2" name="Oval 141">
              <a:extLst>
                <a:ext uri="{FF2B5EF4-FFF2-40B4-BE49-F238E27FC236}">
                  <a16:creationId xmlns:a16="http://schemas.microsoft.com/office/drawing/2014/main" id="{9396F14C-F24E-D7BB-1C89-6A29BA2DA7EF}"/>
                </a:ext>
              </a:extLst>
            </p:cNvPr>
            <p:cNvSpPr>
              <a:spLocks/>
            </p:cNvSpPr>
            <p:nvPr/>
          </p:nvSpPr>
          <p:spPr>
            <a:xfrm>
              <a:off x="46980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1B313BF-AC8C-2EF9-9420-0300598C77B9}"/>
                </a:ext>
              </a:extLst>
            </p:cNvPr>
            <p:cNvSpPr>
              <a:spLocks/>
            </p:cNvSpPr>
            <p:nvPr/>
          </p:nvSpPr>
          <p:spPr>
            <a:xfrm>
              <a:off x="488109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0F1A67F5-8DA0-705F-B59C-5BD2055E9C03}"/>
                </a:ext>
              </a:extLst>
            </p:cNvPr>
            <p:cNvSpPr>
              <a:spLocks/>
            </p:cNvSpPr>
            <p:nvPr/>
          </p:nvSpPr>
          <p:spPr>
            <a:xfrm>
              <a:off x="497263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926F9FF-B657-3226-1BA8-72B127B86CEB}"/>
                </a:ext>
              </a:extLst>
            </p:cNvPr>
            <p:cNvSpPr>
              <a:spLocks/>
            </p:cNvSpPr>
            <p:nvPr/>
          </p:nvSpPr>
          <p:spPr>
            <a:xfrm>
              <a:off x="506417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078015A5-DB9A-214A-2A8E-D69C183E39BD}"/>
                </a:ext>
              </a:extLst>
            </p:cNvPr>
            <p:cNvSpPr>
              <a:spLocks/>
            </p:cNvSpPr>
            <p:nvPr/>
          </p:nvSpPr>
          <p:spPr>
            <a:xfrm>
              <a:off x="515571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5C16674F-B83D-1A42-37B1-928BDFA8B835}"/>
                </a:ext>
              </a:extLst>
            </p:cNvPr>
            <p:cNvSpPr>
              <a:spLocks/>
            </p:cNvSpPr>
            <p:nvPr/>
          </p:nvSpPr>
          <p:spPr>
            <a:xfrm>
              <a:off x="5247259" y="180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81CCC1EA-D979-135B-395D-E3FA82BDEC67}"/>
                </a:ext>
              </a:extLst>
            </p:cNvPr>
            <p:cNvSpPr>
              <a:spLocks/>
            </p:cNvSpPr>
            <p:nvPr/>
          </p:nvSpPr>
          <p:spPr>
            <a:xfrm>
              <a:off x="35995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D424EFA1-516E-435F-E710-DEE4D8050601}"/>
                </a:ext>
              </a:extLst>
            </p:cNvPr>
            <p:cNvSpPr>
              <a:spLocks/>
            </p:cNvSpPr>
            <p:nvPr/>
          </p:nvSpPr>
          <p:spPr>
            <a:xfrm>
              <a:off x="5338800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6DC20DA0-C38D-BBD3-629F-6B56EAFDB01B}"/>
                </a:ext>
              </a:extLst>
            </p:cNvPr>
            <p:cNvSpPr>
              <a:spLocks/>
            </p:cNvSpPr>
            <p:nvPr/>
          </p:nvSpPr>
          <p:spPr>
            <a:xfrm>
              <a:off x="36910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3EF63C2B-93EA-DEAA-DC17-B20233855CB4}"/>
                </a:ext>
              </a:extLst>
            </p:cNvPr>
            <p:cNvSpPr>
              <a:spLocks/>
            </p:cNvSpPr>
            <p:nvPr/>
          </p:nvSpPr>
          <p:spPr>
            <a:xfrm>
              <a:off x="37826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E5257DF0-6662-96AC-01A0-D8CDA599C95E}"/>
                </a:ext>
              </a:extLst>
            </p:cNvPr>
            <p:cNvSpPr>
              <a:spLocks/>
            </p:cNvSpPr>
            <p:nvPr/>
          </p:nvSpPr>
          <p:spPr>
            <a:xfrm>
              <a:off x="39656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AA7BD9DD-4D0F-6D73-8EB6-743C40ADFB94}"/>
                </a:ext>
              </a:extLst>
            </p:cNvPr>
            <p:cNvSpPr>
              <a:spLocks/>
            </p:cNvSpPr>
            <p:nvPr/>
          </p:nvSpPr>
          <p:spPr>
            <a:xfrm>
              <a:off x="42403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E41853C8-1E06-F532-E449-38CEE6DDFE4A}"/>
                </a:ext>
              </a:extLst>
            </p:cNvPr>
            <p:cNvSpPr>
              <a:spLocks/>
            </p:cNvSpPr>
            <p:nvPr/>
          </p:nvSpPr>
          <p:spPr>
            <a:xfrm>
              <a:off x="45149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9633DBFD-8C5D-9FB0-0DE9-3759894BC412}"/>
                </a:ext>
              </a:extLst>
            </p:cNvPr>
            <p:cNvSpPr>
              <a:spLocks/>
            </p:cNvSpPr>
            <p:nvPr/>
          </p:nvSpPr>
          <p:spPr>
            <a:xfrm>
              <a:off x="38741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F9EE64F3-918F-B823-075A-296D438B2904}"/>
                </a:ext>
              </a:extLst>
            </p:cNvPr>
            <p:cNvSpPr>
              <a:spLocks/>
            </p:cNvSpPr>
            <p:nvPr/>
          </p:nvSpPr>
          <p:spPr>
            <a:xfrm>
              <a:off x="40572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70C5685F-C062-6C92-E896-37CCA4FC534A}"/>
                </a:ext>
              </a:extLst>
            </p:cNvPr>
            <p:cNvSpPr>
              <a:spLocks/>
            </p:cNvSpPr>
            <p:nvPr/>
          </p:nvSpPr>
          <p:spPr>
            <a:xfrm>
              <a:off x="43318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98158735-F644-2635-CC35-96B7025C9F1C}"/>
                </a:ext>
              </a:extLst>
            </p:cNvPr>
            <p:cNvSpPr>
              <a:spLocks/>
            </p:cNvSpPr>
            <p:nvPr/>
          </p:nvSpPr>
          <p:spPr>
            <a:xfrm>
              <a:off x="46064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59" name="Oval 158">
              <a:extLst>
                <a:ext uri="{FF2B5EF4-FFF2-40B4-BE49-F238E27FC236}">
                  <a16:creationId xmlns:a16="http://schemas.microsoft.com/office/drawing/2014/main" id="{4F761EEC-A0B9-3773-AFEC-2E9D150E23D3}"/>
                </a:ext>
              </a:extLst>
            </p:cNvPr>
            <p:cNvSpPr>
              <a:spLocks/>
            </p:cNvSpPr>
            <p:nvPr/>
          </p:nvSpPr>
          <p:spPr>
            <a:xfrm>
              <a:off x="47895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A1F2DE77-B29F-5669-2CC8-FD1D1EECA9D0}"/>
                </a:ext>
              </a:extLst>
            </p:cNvPr>
            <p:cNvSpPr>
              <a:spLocks/>
            </p:cNvSpPr>
            <p:nvPr/>
          </p:nvSpPr>
          <p:spPr>
            <a:xfrm>
              <a:off x="41487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1" name="Oval 160">
              <a:extLst>
                <a:ext uri="{FF2B5EF4-FFF2-40B4-BE49-F238E27FC236}">
                  <a16:creationId xmlns:a16="http://schemas.microsoft.com/office/drawing/2014/main" id="{E86331D6-16BE-B921-7CFE-B2521BD04F2F}"/>
                </a:ext>
              </a:extLst>
            </p:cNvPr>
            <p:cNvSpPr>
              <a:spLocks/>
            </p:cNvSpPr>
            <p:nvPr/>
          </p:nvSpPr>
          <p:spPr>
            <a:xfrm>
              <a:off x="44233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87806A39-5347-BC71-E511-904E0A851DAC}"/>
                </a:ext>
              </a:extLst>
            </p:cNvPr>
            <p:cNvSpPr>
              <a:spLocks/>
            </p:cNvSpPr>
            <p:nvPr/>
          </p:nvSpPr>
          <p:spPr>
            <a:xfrm>
              <a:off x="46980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A5DCAC5D-FAFA-0F1C-C459-662C3C3527CC}"/>
                </a:ext>
              </a:extLst>
            </p:cNvPr>
            <p:cNvSpPr>
              <a:spLocks/>
            </p:cNvSpPr>
            <p:nvPr/>
          </p:nvSpPr>
          <p:spPr>
            <a:xfrm>
              <a:off x="488109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76AF48C2-957B-1C50-26B8-D1DD27BCAFA7}"/>
                </a:ext>
              </a:extLst>
            </p:cNvPr>
            <p:cNvSpPr>
              <a:spLocks/>
            </p:cNvSpPr>
            <p:nvPr/>
          </p:nvSpPr>
          <p:spPr>
            <a:xfrm>
              <a:off x="497263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6794EE50-9CA4-3218-780A-557909EA6EAE}"/>
                </a:ext>
              </a:extLst>
            </p:cNvPr>
            <p:cNvSpPr>
              <a:spLocks/>
            </p:cNvSpPr>
            <p:nvPr/>
          </p:nvSpPr>
          <p:spPr>
            <a:xfrm>
              <a:off x="506417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30D81B5C-2DA6-1366-752E-CF547B8E71EB}"/>
                </a:ext>
              </a:extLst>
            </p:cNvPr>
            <p:cNvSpPr>
              <a:spLocks/>
            </p:cNvSpPr>
            <p:nvPr/>
          </p:nvSpPr>
          <p:spPr>
            <a:xfrm>
              <a:off x="515571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122A7605-AB5F-18BA-4B1E-578D92486B99}"/>
                </a:ext>
              </a:extLst>
            </p:cNvPr>
            <p:cNvSpPr>
              <a:spLocks/>
            </p:cNvSpPr>
            <p:nvPr/>
          </p:nvSpPr>
          <p:spPr>
            <a:xfrm>
              <a:off x="5247259" y="1890000"/>
              <a:ext cx="45719" cy="4571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F2E442B-3B73-F07C-AF68-252947C71F89}"/>
              </a:ext>
            </a:extLst>
          </p:cNvPr>
          <p:cNvSpPr>
            <a:spLocks/>
          </p:cNvSpPr>
          <p:nvPr/>
        </p:nvSpPr>
        <p:spPr>
          <a:xfrm>
            <a:off x="3946344" y="1752100"/>
            <a:ext cx="36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71E5B0-8BDD-13C6-1C3D-98C0F4B4791D}"/>
              </a:ext>
            </a:extLst>
          </p:cNvPr>
          <p:cNvSpPr>
            <a:spLocks/>
          </p:cNvSpPr>
          <p:nvPr/>
        </p:nvSpPr>
        <p:spPr>
          <a:xfrm>
            <a:off x="3946344" y="2697700"/>
            <a:ext cx="36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3F7E5D-6880-9396-0F45-F275AD703704}"/>
              </a:ext>
            </a:extLst>
          </p:cNvPr>
          <p:cNvSpPr>
            <a:spLocks/>
          </p:cNvSpPr>
          <p:nvPr/>
        </p:nvSpPr>
        <p:spPr>
          <a:xfrm>
            <a:off x="3946344" y="1752100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5V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724A0C9-2B63-0EDF-EC40-96B326633C98}"/>
              </a:ext>
            </a:extLst>
          </p:cNvPr>
          <p:cNvSpPr>
            <a:spLocks/>
          </p:cNvSpPr>
          <p:nvPr/>
        </p:nvSpPr>
        <p:spPr>
          <a:xfrm>
            <a:off x="4126264" y="1752100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5V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D4D8F316-D11F-64F8-2C1D-61DE864B71DD}"/>
              </a:ext>
            </a:extLst>
          </p:cNvPr>
          <p:cNvSpPr>
            <a:spLocks/>
          </p:cNvSpPr>
          <p:nvPr/>
        </p:nvSpPr>
        <p:spPr>
          <a:xfrm>
            <a:off x="4306184" y="17521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3AEC8BE-7B01-F58D-B2FB-1CB492F7FBEE}"/>
              </a:ext>
            </a:extLst>
          </p:cNvPr>
          <p:cNvSpPr>
            <a:spLocks/>
          </p:cNvSpPr>
          <p:nvPr/>
        </p:nvSpPr>
        <p:spPr>
          <a:xfrm>
            <a:off x="4486104" y="1752100"/>
            <a:ext cx="180000" cy="18000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EAB8FEC-5228-4BF0-62F4-4F1D22CBA850}"/>
              </a:ext>
            </a:extLst>
          </p:cNvPr>
          <p:cNvSpPr/>
          <p:nvPr/>
        </p:nvSpPr>
        <p:spPr>
          <a:xfrm flipH="1">
            <a:off x="483099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1D803D-DFAA-40A6-E6D5-B1D6E52324FD}"/>
              </a:ext>
            </a:extLst>
          </p:cNvPr>
          <p:cNvSpPr/>
          <p:nvPr/>
        </p:nvSpPr>
        <p:spPr>
          <a:xfrm flipH="1">
            <a:off x="6570254" y="2137953"/>
            <a:ext cx="91440" cy="35410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0059AD6-7505-532F-0379-924690229D18}"/>
              </a:ext>
            </a:extLst>
          </p:cNvPr>
          <p:cNvSpPr/>
          <p:nvPr/>
        </p:nvSpPr>
        <p:spPr>
          <a:xfrm flipH="1">
            <a:off x="4922533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5EC2434-9129-D17C-B05F-E6EFBFBEFB28}"/>
              </a:ext>
            </a:extLst>
          </p:cNvPr>
          <p:cNvSpPr/>
          <p:nvPr/>
        </p:nvSpPr>
        <p:spPr>
          <a:xfrm flipH="1">
            <a:off x="5014075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A56A301F-FDC1-C181-FBA9-8ACAB3507ADF}"/>
              </a:ext>
            </a:extLst>
          </p:cNvPr>
          <p:cNvSpPr/>
          <p:nvPr/>
        </p:nvSpPr>
        <p:spPr>
          <a:xfrm flipH="1">
            <a:off x="519715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2FE6844-2EB1-351B-0AA4-13987EA1B4FE}"/>
              </a:ext>
            </a:extLst>
          </p:cNvPr>
          <p:cNvSpPr/>
          <p:nvPr/>
        </p:nvSpPr>
        <p:spPr>
          <a:xfrm flipH="1">
            <a:off x="547177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15A16586-08DA-5B38-8F38-F8BD55823453}"/>
              </a:ext>
            </a:extLst>
          </p:cNvPr>
          <p:cNvSpPr/>
          <p:nvPr/>
        </p:nvSpPr>
        <p:spPr>
          <a:xfrm flipH="1">
            <a:off x="5746395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8F288E9-A3A3-96B9-8AF6-4620458F1AB6}"/>
              </a:ext>
            </a:extLst>
          </p:cNvPr>
          <p:cNvSpPr/>
          <p:nvPr/>
        </p:nvSpPr>
        <p:spPr>
          <a:xfrm flipH="1">
            <a:off x="510561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C34E3B71-9FA2-CC52-4F71-0398D1374981}"/>
              </a:ext>
            </a:extLst>
          </p:cNvPr>
          <p:cNvSpPr/>
          <p:nvPr/>
        </p:nvSpPr>
        <p:spPr>
          <a:xfrm flipH="1">
            <a:off x="5288693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968486B5-F407-55B1-1AC2-515DD8A658F3}"/>
              </a:ext>
            </a:extLst>
          </p:cNvPr>
          <p:cNvSpPr/>
          <p:nvPr/>
        </p:nvSpPr>
        <p:spPr>
          <a:xfrm flipH="1">
            <a:off x="556331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459E774-631F-B528-0CC5-EF8F0A706FEF}"/>
              </a:ext>
            </a:extLst>
          </p:cNvPr>
          <p:cNvSpPr/>
          <p:nvPr/>
        </p:nvSpPr>
        <p:spPr>
          <a:xfrm flipH="1">
            <a:off x="583793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6576106-887C-D025-EF2B-2C4AC7A305A1}"/>
              </a:ext>
            </a:extLst>
          </p:cNvPr>
          <p:cNvSpPr/>
          <p:nvPr/>
        </p:nvSpPr>
        <p:spPr>
          <a:xfrm flipH="1">
            <a:off x="6021013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7E455D0-C7CD-A4F7-7DB0-81E115F8B2B9}"/>
              </a:ext>
            </a:extLst>
          </p:cNvPr>
          <p:cNvSpPr/>
          <p:nvPr/>
        </p:nvSpPr>
        <p:spPr>
          <a:xfrm flipH="1">
            <a:off x="5380235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BDDFBC-1836-C835-93A7-DEC25564F472}"/>
              </a:ext>
            </a:extLst>
          </p:cNvPr>
          <p:cNvSpPr/>
          <p:nvPr/>
        </p:nvSpPr>
        <p:spPr>
          <a:xfrm flipH="1">
            <a:off x="5654853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720A15A1-5860-510D-CED1-968CBC776505}"/>
              </a:ext>
            </a:extLst>
          </p:cNvPr>
          <p:cNvSpPr/>
          <p:nvPr/>
        </p:nvSpPr>
        <p:spPr>
          <a:xfrm flipH="1">
            <a:off x="592947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31D651F-D85A-1ACA-7338-5FC95414D98A}"/>
              </a:ext>
            </a:extLst>
          </p:cNvPr>
          <p:cNvSpPr/>
          <p:nvPr/>
        </p:nvSpPr>
        <p:spPr>
          <a:xfrm flipH="1">
            <a:off x="6112555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48EF7D2-2EF3-EF4F-457D-F015A023489D}"/>
              </a:ext>
            </a:extLst>
          </p:cNvPr>
          <p:cNvSpPr/>
          <p:nvPr/>
        </p:nvSpPr>
        <p:spPr>
          <a:xfrm flipH="1">
            <a:off x="620409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21AC89C-1348-C780-6066-73494F14FD90}"/>
              </a:ext>
            </a:extLst>
          </p:cNvPr>
          <p:cNvSpPr/>
          <p:nvPr/>
        </p:nvSpPr>
        <p:spPr>
          <a:xfrm flipH="1">
            <a:off x="6295634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2D175CD-2045-2077-B284-0CE55DE5D6F0}"/>
              </a:ext>
            </a:extLst>
          </p:cNvPr>
          <p:cNvSpPr/>
          <p:nvPr/>
        </p:nvSpPr>
        <p:spPr>
          <a:xfrm flipH="1">
            <a:off x="6387173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8475EE5-7916-3163-DCF7-838CF2DC937D}"/>
              </a:ext>
            </a:extLst>
          </p:cNvPr>
          <p:cNvSpPr/>
          <p:nvPr/>
        </p:nvSpPr>
        <p:spPr>
          <a:xfrm flipH="1">
            <a:off x="6478715" y="2137743"/>
            <a:ext cx="91440" cy="356235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67FC0DB1-EC65-A34D-25F4-AC0628763915}"/>
              </a:ext>
            </a:extLst>
          </p:cNvPr>
          <p:cNvSpPr>
            <a:spLocks/>
          </p:cNvSpPr>
          <p:nvPr/>
        </p:nvSpPr>
        <p:spPr>
          <a:xfrm>
            <a:off x="4666024" y="1752100"/>
            <a:ext cx="180000" cy="180000"/>
          </a:xfrm>
          <a:prstGeom prst="roundRect">
            <a:avLst/>
          </a:prstGeom>
          <a:solidFill>
            <a:schemeClr val="accent6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928E5AF0-6997-6CE5-3EDD-DF394F873850}"/>
              </a:ext>
            </a:extLst>
          </p:cNvPr>
          <p:cNvSpPr>
            <a:spLocks/>
          </p:cNvSpPr>
          <p:nvPr/>
        </p:nvSpPr>
        <p:spPr>
          <a:xfrm>
            <a:off x="4845944" y="1752100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18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5" name="Rectangle: Rounded Corners 174">
            <a:extLst>
              <a:ext uri="{FF2B5EF4-FFF2-40B4-BE49-F238E27FC236}">
                <a16:creationId xmlns:a16="http://schemas.microsoft.com/office/drawing/2014/main" id="{2D220E26-50BB-5AAC-011A-2A8665AAED05}"/>
              </a:ext>
            </a:extLst>
          </p:cNvPr>
          <p:cNvSpPr>
            <a:spLocks/>
          </p:cNvSpPr>
          <p:nvPr/>
        </p:nvSpPr>
        <p:spPr>
          <a:xfrm>
            <a:off x="7364827" y="17521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7" name="Rectangle: Rounded Corners 176">
            <a:extLst>
              <a:ext uri="{FF2B5EF4-FFF2-40B4-BE49-F238E27FC236}">
                <a16:creationId xmlns:a16="http://schemas.microsoft.com/office/drawing/2014/main" id="{03FF90A4-92CC-3DCB-A2F5-F16C6614939A}"/>
              </a:ext>
            </a:extLst>
          </p:cNvPr>
          <p:cNvSpPr>
            <a:spLocks/>
          </p:cNvSpPr>
          <p:nvPr/>
        </p:nvSpPr>
        <p:spPr>
          <a:xfrm>
            <a:off x="5025864" y="17521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8" name="Rectangle: Rounded Corners 177">
            <a:extLst>
              <a:ext uri="{FF2B5EF4-FFF2-40B4-BE49-F238E27FC236}">
                <a16:creationId xmlns:a16="http://schemas.microsoft.com/office/drawing/2014/main" id="{96234444-08C2-2D95-106B-AA0600089039}"/>
              </a:ext>
            </a:extLst>
          </p:cNvPr>
          <p:cNvSpPr>
            <a:spLocks/>
          </p:cNvSpPr>
          <p:nvPr/>
        </p:nvSpPr>
        <p:spPr>
          <a:xfrm>
            <a:off x="5385704" y="17521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79" name="Rectangle: Rounded Corners 178">
            <a:extLst>
              <a:ext uri="{FF2B5EF4-FFF2-40B4-BE49-F238E27FC236}">
                <a16:creationId xmlns:a16="http://schemas.microsoft.com/office/drawing/2014/main" id="{2EDE40F5-DDCD-6DBF-C456-BE7D5FCCDC5E}"/>
              </a:ext>
            </a:extLst>
          </p:cNvPr>
          <p:cNvSpPr>
            <a:spLocks/>
          </p:cNvSpPr>
          <p:nvPr/>
        </p:nvSpPr>
        <p:spPr>
          <a:xfrm>
            <a:off x="5745544" y="17521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1" name="Rectangle: Rounded Corners 180">
            <a:extLst>
              <a:ext uri="{FF2B5EF4-FFF2-40B4-BE49-F238E27FC236}">
                <a16:creationId xmlns:a16="http://schemas.microsoft.com/office/drawing/2014/main" id="{26542F55-5047-50A6-EA7E-C078D9D570A7}"/>
              </a:ext>
            </a:extLst>
          </p:cNvPr>
          <p:cNvSpPr>
            <a:spLocks/>
          </p:cNvSpPr>
          <p:nvPr/>
        </p:nvSpPr>
        <p:spPr>
          <a:xfrm>
            <a:off x="5205784" y="17521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2" name="Rectangle: Rounded Corners 181">
            <a:extLst>
              <a:ext uri="{FF2B5EF4-FFF2-40B4-BE49-F238E27FC236}">
                <a16:creationId xmlns:a16="http://schemas.microsoft.com/office/drawing/2014/main" id="{51BC1D76-7845-6AEB-5711-50F279A196C3}"/>
              </a:ext>
            </a:extLst>
          </p:cNvPr>
          <p:cNvSpPr>
            <a:spLocks/>
          </p:cNvSpPr>
          <p:nvPr/>
        </p:nvSpPr>
        <p:spPr>
          <a:xfrm>
            <a:off x="5565624" y="17521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3" name="Rectangle: Rounded Corners 182">
            <a:extLst>
              <a:ext uri="{FF2B5EF4-FFF2-40B4-BE49-F238E27FC236}">
                <a16:creationId xmlns:a16="http://schemas.microsoft.com/office/drawing/2014/main" id="{E7A2BE4E-DADC-F39D-BA00-13F40D776961}"/>
              </a:ext>
            </a:extLst>
          </p:cNvPr>
          <p:cNvSpPr>
            <a:spLocks/>
          </p:cNvSpPr>
          <p:nvPr/>
        </p:nvSpPr>
        <p:spPr>
          <a:xfrm>
            <a:off x="5925464" y="1752100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5" name="Rectangle: Rounded Corners 184">
            <a:extLst>
              <a:ext uri="{FF2B5EF4-FFF2-40B4-BE49-F238E27FC236}">
                <a16:creationId xmlns:a16="http://schemas.microsoft.com/office/drawing/2014/main" id="{85F76115-324F-2617-1F98-0D70EB81573B}"/>
              </a:ext>
            </a:extLst>
          </p:cNvPr>
          <p:cNvSpPr>
            <a:spLocks/>
          </p:cNvSpPr>
          <p:nvPr/>
        </p:nvSpPr>
        <p:spPr>
          <a:xfrm>
            <a:off x="6105384" y="1752100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8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7A9887C4-C763-383A-6CEE-2131E454966C}"/>
              </a:ext>
            </a:extLst>
          </p:cNvPr>
          <p:cNvSpPr>
            <a:spLocks/>
          </p:cNvSpPr>
          <p:nvPr/>
        </p:nvSpPr>
        <p:spPr>
          <a:xfrm>
            <a:off x="6465224" y="17521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7" name="Rectangle: Rounded Corners 186">
            <a:extLst>
              <a:ext uri="{FF2B5EF4-FFF2-40B4-BE49-F238E27FC236}">
                <a16:creationId xmlns:a16="http://schemas.microsoft.com/office/drawing/2014/main" id="{73D24F6F-A12C-8D42-62BE-B495528C4769}"/>
              </a:ext>
            </a:extLst>
          </p:cNvPr>
          <p:cNvSpPr>
            <a:spLocks/>
          </p:cNvSpPr>
          <p:nvPr/>
        </p:nvSpPr>
        <p:spPr>
          <a:xfrm>
            <a:off x="6645144" y="1752100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188" name="Rectangle: Rounded Corners 187">
            <a:extLst>
              <a:ext uri="{FF2B5EF4-FFF2-40B4-BE49-F238E27FC236}">
                <a16:creationId xmlns:a16="http://schemas.microsoft.com/office/drawing/2014/main" id="{DFAD90E7-E675-5427-6502-DE3D2A4C05B0}"/>
              </a:ext>
            </a:extLst>
          </p:cNvPr>
          <p:cNvSpPr>
            <a:spLocks/>
          </p:cNvSpPr>
          <p:nvPr/>
        </p:nvSpPr>
        <p:spPr>
          <a:xfrm>
            <a:off x="7184904" y="17521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D7D6D60A-9C93-6069-D3EA-8B217368D8A9}"/>
              </a:ext>
            </a:extLst>
          </p:cNvPr>
          <p:cNvSpPr>
            <a:spLocks/>
          </p:cNvSpPr>
          <p:nvPr/>
        </p:nvSpPr>
        <p:spPr>
          <a:xfrm>
            <a:off x="7004984" y="17521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23" name="Rectangle: Rounded Corners 222">
            <a:extLst>
              <a:ext uri="{FF2B5EF4-FFF2-40B4-BE49-F238E27FC236}">
                <a16:creationId xmlns:a16="http://schemas.microsoft.com/office/drawing/2014/main" id="{D0681253-9F86-DC06-0C1A-2D12586B522E}"/>
              </a:ext>
            </a:extLst>
          </p:cNvPr>
          <p:cNvSpPr>
            <a:spLocks/>
          </p:cNvSpPr>
          <p:nvPr/>
        </p:nvSpPr>
        <p:spPr>
          <a:xfrm>
            <a:off x="6825064" y="17521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24" name="Rectangle: Rounded Corners 223">
            <a:extLst>
              <a:ext uri="{FF2B5EF4-FFF2-40B4-BE49-F238E27FC236}">
                <a16:creationId xmlns:a16="http://schemas.microsoft.com/office/drawing/2014/main" id="{7624523F-645A-15FC-1171-825680DE03BE}"/>
              </a:ext>
            </a:extLst>
          </p:cNvPr>
          <p:cNvSpPr>
            <a:spLocks/>
          </p:cNvSpPr>
          <p:nvPr/>
        </p:nvSpPr>
        <p:spPr>
          <a:xfrm>
            <a:off x="6285304" y="1752100"/>
            <a:ext cx="180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0B0EEC0B-E2CB-634F-475B-075D639EED45}"/>
              </a:ext>
            </a:extLst>
          </p:cNvPr>
          <p:cNvSpPr>
            <a:spLocks/>
          </p:cNvSpPr>
          <p:nvPr/>
        </p:nvSpPr>
        <p:spPr>
          <a:xfrm>
            <a:off x="3946344" y="2697700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3V3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0" name="Rectangle: Rounded Corners 279">
            <a:extLst>
              <a:ext uri="{FF2B5EF4-FFF2-40B4-BE49-F238E27FC236}">
                <a16:creationId xmlns:a16="http://schemas.microsoft.com/office/drawing/2014/main" id="{EA50B4D8-0E2A-227E-98F3-823A3352AA9F}"/>
              </a:ext>
            </a:extLst>
          </p:cNvPr>
          <p:cNvSpPr>
            <a:spLocks/>
          </p:cNvSpPr>
          <p:nvPr/>
        </p:nvSpPr>
        <p:spPr>
          <a:xfrm>
            <a:off x="7366344" y="26977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1" name="Rectangle: Rounded Corners 280">
            <a:extLst>
              <a:ext uri="{FF2B5EF4-FFF2-40B4-BE49-F238E27FC236}">
                <a16:creationId xmlns:a16="http://schemas.microsoft.com/office/drawing/2014/main" id="{75E3EB0B-F258-3AAF-0425-E0144585F504}"/>
              </a:ext>
            </a:extLst>
          </p:cNvPr>
          <p:cNvSpPr>
            <a:spLocks/>
          </p:cNvSpPr>
          <p:nvPr/>
        </p:nvSpPr>
        <p:spPr>
          <a:xfrm>
            <a:off x="4126344" y="2697700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2" name="Rectangle: Rounded Corners 281">
            <a:extLst>
              <a:ext uri="{FF2B5EF4-FFF2-40B4-BE49-F238E27FC236}">
                <a16:creationId xmlns:a16="http://schemas.microsoft.com/office/drawing/2014/main" id="{3E84D18B-A2F4-6570-DD50-C5AC41CAD9B3}"/>
              </a:ext>
            </a:extLst>
          </p:cNvPr>
          <p:cNvSpPr>
            <a:spLocks/>
          </p:cNvSpPr>
          <p:nvPr/>
        </p:nvSpPr>
        <p:spPr>
          <a:xfrm>
            <a:off x="4306344" y="2697700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3" name="Rectangle: Rounded Corners 282">
            <a:extLst>
              <a:ext uri="{FF2B5EF4-FFF2-40B4-BE49-F238E27FC236}">
                <a16:creationId xmlns:a16="http://schemas.microsoft.com/office/drawing/2014/main" id="{9271A7EE-C9F0-BE2F-EE85-2093C59D28C8}"/>
              </a:ext>
            </a:extLst>
          </p:cNvPr>
          <p:cNvSpPr>
            <a:spLocks/>
          </p:cNvSpPr>
          <p:nvPr/>
        </p:nvSpPr>
        <p:spPr>
          <a:xfrm>
            <a:off x="4666344" y="26977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4" name="Rectangle: Rounded Corners 283">
            <a:extLst>
              <a:ext uri="{FF2B5EF4-FFF2-40B4-BE49-F238E27FC236}">
                <a16:creationId xmlns:a16="http://schemas.microsoft.com/office/drawing/2014/main" id="{84B10F75-E68D-18D4-1215-A427FAF97FB8}"/>
              </a:ext>
            </a:extLst>
          </p:cNvPr>
          <p:cNvSpPr>
            <a:spLocks/>
          </p:cNvSpPr>
          <p:nvPr/>
        </p:nvSpPr>
        <p:spPr>
          <a:xfrm>
            <a:off x="520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5" name="Rectangle: Rounded Corners 284">
            <a:extLst>
              <a:ext uri="{FF2B5EF4-FFF2-40B4-BE49-F238E27FC236}">
                <a16:creationId xmlns:a16="http://schemas.microsoft.com/office/drawing/2014/main" id="{91930069-1BDB-157F-4A20-926772E46D49}"/>
              </a:ext>
            </a:extLst>
          </p:cNvPr>
          <p:cNvSpPr>
            <a:spLocks/>
          </p:cNvSpPr>
          <p:nvPr/>
        </p:nvSpPr>
        <p:spPr>
          <a:xfrm>
            <a:off x="5746344" y="2697700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9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6" name="Rectangle: Rounded Corners 285">
            <a:extLst>
              <a:ext uri="{FF2B5EF4-FFF2-40B4-BE49-F238E27FC236}">
                <a16:creationId xmlns:a16="http://schemas.microsoft.com/office/drawing/2014/main" id="{10AE9885-12E0-7613-D7C6-4EB92C8F2E69}"/>
              </a:ext>
            </a:extLst>
          </p:cNvPr>
          <p:cNvSpPr>
            <a:spLocks/>
          </p:cNvSpPr>
          <p:nvPr/>
        </p:nvSpPr>
        <p:spPr>
          <a:xfrm>
            <a:off x="448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7" name="Rectangle: Rounded Corners 286">
            <a:extLst>
              <a:ext uri="{FF2B5EF4-FFF2-40B4-BE49-F238E27FC236}">
                <a16:creationId xmlns:a16="http://schemas.microsoft.com/office/drawing/2014/main" id="{C3145335-6208-1072-9A9D-7B8B03BB9090}"/>
              </a:ext>
            </a:extLst>
          </p:cNvPr>
          <p:cNvSpPr>
            <a:spLocks/>
          </p:cNvSpPr>
          <p:nvPr/>
        </p:nvSpPr>
        <p:spPr>
          <a:xfrm>
            <a:off x="484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8" name="Rectangle: Rounded Corners 287">
            <a:extLst>
              <a:ext uri="{FF2B5EF4-FFF2-40B4-BE49-F238E27FC236}">
                <a16:creationId xmlns:a16="http://schemas.microsoft.com/office/drawing/2014/main" id="{E0CB3938-7221-55BC-60F5-0A6A28B0E7AD}"/>
              </a:ext>
            </a:extLst>
          </p:cNvPr>
          <p:cNvSpPr>
            <a:spLocks/>
          </p:cNvSpPr>
          <p:nvPr/>
        </p:nvSpPr>
        <p:spPr>
          <a:xfrm>
            <a:off x="5386344" y="2697700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3V3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89" name="Rectangle: Rounded Corners 288">
            <a:extLst>
              <a:ext uri="{FF2B5EF4-FFF2-40B4-BE49-F238E27FC236}">
                <a16:creationId xmlns:a16="http://schemas.microsoft.com/office/drawing/2014/main" id="{358D8B30-5D9F-8B01-E96F-31B07C54C327}"/>
              </a:ext>
            </a:extLst>
          </p:cNvPr>
          <p:cNvSpPr>
            <a:spLocks/>
          </p:cNvSpPr>
          <p:nvPr/>
        </p:nvSpPr>
        <p:spPr>
          <a:xfrm>
            <a:off x="5926344" y="2697700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0" name="Rectangle: Rounded Corners 289">
            <a:extLst>
              <a:ext uri="{FF2B5EF4-FFF2-40B4-BE49-F238E27FC236}">
                <a16:creationId xmlns:a16="http://schemas.microsoft.com/office/drawing/2014/main" id="{89911581-F6B4-8187-E600-07E60603BFBF}"/>
              </a:ext>
            </a:extLst>
          </p:cNvPr>
          <p:cNvSpPr>
            <a:spLocks/>
          </p:cNvSpPr>
          <p:nvPr/>
        </p:nvSpPr>
        <p:spPr>
          <a:xfrm>
            <a:off x="6286344" y="2697700"/>
            <a:ext cx="180000" cy="180000"/>
          </a:xfrm>
          <a:prstGeom prst="roundRect">
            <a:avLst/>
          </a:prstGeom>
          <a:solidFill>
            <a:schemeClr val="tx1">
              <a:lumMod val="65000"/>
              <a:lumOff val="3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0</a:t>
            </a:r>
          </a:p>
        </p:txBody>
      </p:sp>
      <p:sp>
        <p:nvSpPr>
          <p:cNvPr id="291" name="Rectangle: Rounded Corners 290">
            <a:extLst>
              <a:ext uri="{FF2B5EF4-FFF2-40B4-BE49-F238E27FC236}">
                <a16:creationId xmlns:a16="http://schemas.microsoft.com/office/drawing/2014/main" id="{57021847-4790-DAD4-F34A-BD8E67A136DC}"/>
              </a:ext>
            </a:extLst>
          </p:cNvPr>
          <p:cNvSpPr>
            <a:spLocks/>
          </p:cNvSpPr>
          <p:nvPr/>
        </p:nvSpPr>
        <p:spPr>
          <a:xfrm>
            <a:off x="502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2" name="Rectangle: Rounded Corners 291">
            <a:extLst>
              <a:ext uri="{FF2B5EF4-FFF2-40B4-BE49-F238E27FC236}">
                <a16:creationId xmlns:a16="http://schemas.microsoft.com/office/drawing/2014/main" id="{DDAF82B1-EF66-9CD9-77DC-735ADABA8CB5}"/>
              </a:ext>
            </a:extLst>
          </p:cNvPr>
          <p:cNvSpPr>
            <a:spLocks/>
          </p:cNvSpPr>
          <p:nvPr/>
        </p:nvSpPr>
        <p:spPr>
          <a:xfrm>
            <a:off x="5566344" y="2697700"/>
            <a:ext cx="180000" cy="180000"/>
          </a:xfrm>
          <a:prstGeom prst="roundRect">
            <a:avLst/>
          </a:prstGeom>
          <a:solidFill>
            <a:schemeClr val="accent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3" name="Rectangle: Rounded Corners 292">
            <a:extLst>
              <a:ext uri="{FF2B5EF4-FFF2-40B4-BE49-F238E27FC236}">
                <a16:creationId xmlns:a16="http://schemas.microsoft.com/office/drawing/2014/main" id="{617BE780-A475-CBD0-E5F6-980F679BF942}"/>
              </a:ext>
            </a:extLst>
          </p:cNvPr>
          <p:cNvSpPr>
            <a:spLocks/>
          </p:cNvSpPr>
          <p:nvPr/>
        </p:nvSpPr>
        <p:spPr>
          <a:xfrm>
            <a:off x="6106344" y="2697700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4" name="Rectangle: Rounded Corners 293">
            <a:extLst>
              <a:ext uri="{FF2B5EF4-FFF2-40B4-BE49-F238E27FC236}">
                <a16:creationId xmlns:a16="http://schemas.microsoft.com/office/drawing/2014/main" id="{9EA60821-9430-E7BE-9BED-5529E67336AE}"/>
              </a:ext>
            </a:extLst>
          </p:cNvPr>
          <p:cNvSpPr>
            <a:spLocks/>
          </p:cNvSpPr>
          <p:nvPr/>
        </p:nvSpPr>
        <p:spPr>
          <a:xfrm>
            <a:off x="646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5" name="Rectangle: Rounded Corners 294">
            <a:extLst>
              <a:ext uri="{FF2B5EF4-FFF2-40B4-BE49-F238E27FC236}">
                <a16:creationId xmlns:a16="http://schemas.microsoft.com/office/drawing/2014/main" id="{DBA075E1-1A73-501E-060E-663B39D2BA37}"/>
              </a:ext>
            </a:extLst>
          </p:cNvPr>
          <p:cNvSpPr>
            <a:spLocks/>
          </p:cNvSpPr>
          <p:nvPr/>
        </p:nvSpPr>
        <p:spPr>
          <a:xfrm>
            <a:off x="664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9720F3AC-A128-2E29-FE90-E41729B6B4FB}"/>
              </a:ext>
            </a:extLst>
          </p:cNvPr>
          <p:cNvSpPr>
            <a:spLocks/>
          </p:cNvSpPr>
          <p:nvPr/>
        </p:nvSpPr>
        <p:spPr>
          <a:xfrm>
            <a:off x="6826344" y="2697700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7" name="Rectangle: Rounded Corners 296">
            <a:extLst>
              <a:ext uri="{FF2B5EF4-FFF2-40B4-BE49-F238E27FC236}">
                <a16:creationId xmlns:a16="http://schemas.microsoft.com/office/drawing/2014/main" id="{E8FAE2EB-DBC4-A459-6736-82EFBCC29067}"/>
              </a:ext>
            </a:extLst>
          </p:cNvPr>
          <p:cNvSpPr>
            <a:spLocks/>
          </p:cNvSpPr>
          <p:nvPr/>
        </p:nvSpPr>
        <p:spPr>
          <a:xfrm>
            <a:off x="7006344" y="2697700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19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298" name="Rectangle: Rounded Corners 297">
            <a:extLst>
              <a:ext uri="{FF2B5EF4-FFF2-40B4-BE49-F238E27FC236}">
                <a16:creationId xmlns:a16="http://schemas.microsoft.com/office/drawing/2014/main" id="{F3AE1CE9-32F5-0AFF-92FE-8FB745F1E89C}"/>
              </a:ext>
            </a:extLst>
          </p:cNvPr>
          <p:cNvSpPr>
            <a:spLocks/>
          </p:cNvSpPr>
          <p:nvPr/>
        </p:nvSpPr>
        <p:spPr>
          <a:xfrm>
            <a:off x="7186344" y="2697700"/>
            <a:ext cx="180000" cy="18000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FA93F0-59A6-9C1A-4DB4-F5EDC0721D0C}"/>
              </a:ext>
            </a:extLst>
          </p:cNvPr>
          <p:cNvSpPr>
            <a:spLocks/>
          </p:cNvSpPr>
          <p:nvPr/>
        </p:nvSpPr>
        <p:spPr>
          <a:xfrm>
            <a:off x="3836504" y="3175037"/>
            <a:ext cx="3882887" cy="1440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cxnSp>
        <p:nvCxnSpPr>
          <p:cNvPr id="9" name="Straight Connector 107">
            <a:extLst>
              <a:ext uri="{FF2B5EF4-FFF2-40B4-BE49-F238E27FC236}">
                <a16:creationId xmlns:a16="http://schemas.microsoft.com/office/drawing/2014/main" id="{FB38F77C-335A-B2E0-B0EF-1ED7C10C4541}"/>
              </a:ext>
            </a:extLst>
          </p:cNvPr>
          <p:cNvCxnSpPr>
            <a:cxnSpLocks/>
            <a:stCxn id="544" idx="0"/>
            <a:endCxn id="559" idx="2"/>
          </p:cNvCxnSpPr>
          <p:nvPr/>
        </p:nvCxnSpPr>
        <p:spPr>
          <a:xfrm flipV="1">
            <a:off x="4552906" y="4028395"/>
            <a:ext cx="622766" cy="246892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07">
            <a:extLst>
              <a:ext uri="{FF2B5EF4-FFF2-40B4-BE49-F238E27FC236}">
                <a16:creationId xmlns:a16="http://schemas.microsoft.com/office/drawing/2014/main" id="{413AFB53-2638-362F-594B-42B3E3C89A77}"/>
              </a:ext>
            </a:extLst>
          </p:cNvPr>
          <p:cNvCxnSpPr>
            <a:cxnSpLocks/>
            <a:stCxn id="546" idx="0"/>
            <a:endCxn id="560" idx="2"/>
          </p:cNvCxnSpPr>
          <p:nvPr/>
        </p:nvCxnSpPr>
        <p:spPr>
          <a:xfrm flipV="1">
            <a:off x="4733045" y="4028395"/>
            <a:ext cx="534169" cy="246892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7">
            <a:extLst>
              <a:ext uri="{FF2B5EF4-FFF2-40B4-BE49-F238E27FC236}">
                <a16:creationId xmlns:a16="http://schemas.microsoft.com/office/drawing/2014/main" id="{19EFCBD0-1D19-1788-00DE-232077A014A1}"/>
              </a:ext>
            </a:extLst>
          </p:cNvPr>
          <p:cNvCxnSpPr>
            <a:cxnSpLocks/>
            <a:stCxn id="547" idx="0"/>
            <a:endCxn id="561" idx="2"/>
          </p:cNvCxnSpPr>
          <p:nvPr/>
        </p:nvCxnSpPr>
        <p:spPr>
          <a:xfrm flipV="1">
            <a:off x="4913181" y="4028395"/>
            <a:ext cx="445572" cy="246892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07">
            <a:extLst>
              <a:ext uri="{FF2B5EF4-FFF2-40B4-BE49-F238E27FC236}">
                <a16:creationId xmlns:a16="http://schemas.microsoft.com/office/drawing/2014/main" id="{D00B7416-8A5A-539A-B924-64E3949B8E53}"/>
              </a:ext>
            </a:extLst>
          </p:cNvPr>
          <p:cNvCxnSpPr>
            <a:cxnSpLocks/>
            <a:stCxn id="551" idx="0"/>
            <a:endCxn id="565" idx="2"/>
          </p:cNvCxnSpPr>
          <p:nvPr/>
        </p:nvCxnSpPr>
        <p:spPr>
          <a:xfrm flipV="1">
            <a:off x="5093320" y="4028395"/>
            <a:ext cx="356974" cy="246892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07">
            <a:extLst>
              <a:ext uri="{FF2B5EF4-FFF2-40B4-BE49-F238E27FC236}">
                <a16:creationId xmlns:a16="http://schemas.microsoft.com/office/drawing/2014/main" id="{860BFE5E-72A7-9ECD-76B2-4A16C89CE715}"/>
              </a:ext>
            </a:extLst>
          </p:cNvPr>
          <p:cNvCxnSpPr>
            <a:cxnSpLocks/>
            <a:stCxn id="548" idx="0"/>
            <a:endCxn id="562" idx="2"/>
          </p:cNvCxnSpPr>
          <p:nvPr/>
        </p:nvCxnSpPr>
        <p:spPr>
          <a:xfrm flipV="1">
            <a:off x="5273456" y="4028395"/>
            <a:ext cx="268379" cy="246892"/>
          </a:xfrm>
          <a:prstGeom prst="straightConnector1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07">
            <a:extLst>
              <a:ext uri="{FF2B5EF4-FFF2-40B4-BE49-F238E27FC236}">
                <a16:creationId xmlns:a16="http://schemas.microsoft.com/office/drawing/2014/main" id="{4A9BFC1C-7BA1-80F8-8BCB-371E737499EB}"/>
              </a:ext>
            </a:extLst>
          </p:cNvPr>
          <p:cNvCxnSpPr>
            <a:cxnSpLocks/>
            <a:stCxn id="552" idx="0"/>
            <a:endCxn id="566" idx="2"/>
          </p:cNvCxnSpPr>
          <p:nvPr/>
        </p:nvCxnSpPr>
        <p:spPr>
          <a:xfrm flipV="1">
            <a:off x="5453593" y="4028395"/>
            <a:ext cx="179781" cy="246892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07">
            <a:extLst>
              <a:ext uri="{FF2B5EF4-FFF2-40B4-BE49-F238E27FC236}">
                <a16:creationId xmlns:a16="http://schemas.microsoft.com/office/drawing/2014/main" id="{4B8727E1-ADBD-F0F9-359D-89FDDE618E89}"/>
              </a:ext>
            </a:extLst>
          </p:cNvPr>
          <p:cNvCxnSpPr>
            <a:cxnSpLocks/>
            <a:stCxn id="549" idx="0"/>
            <a:endCxn id="570" idx="2"/>
          </p:cNvCxnSpPr>
          <p:nvPr/>
        </p:nvCxnSpPr>
        <p:spPr>
          <a:xfrm flipV="1">
            <a:off x="5633730" y="4028395"/>
            <a:ext cx="91184" cy="246892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07">
            <a:extLst>
              <a:ext uri="{FF2B5EF4-FFF2-40B4-BE49-F238E27FC236}">
                <a16:creationId xmlns:a16="http://schemas.microsoft.com/office/drawing/2014/main" id="{433F77BC-DE0E-504B-7493-0EDB0728C715}"/>
              </a:ext>
            </a:extLst>
          </p:cNvPr>
          <p:cNvCxnSpPr>
            <a:cxnSpLocks/>
            <a:stCxn id="553" idx="0"/>
            <a:endCxn id="563" idx="2"/>
          </p:cNvCxnSpPr>
          <p:nvPr/>
        </p:nvCxnSpPr>
        <p:spPr>
          <a:xfrm flipV="1">
            <a:off x="5813869" y="4028395"/>
            <a:ext cx="2587" cy="246892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07">
            <a:extLst>
              <a:ext uri="{FF2B5EF4-FFF2-40B4-BE49-F238E27FC236}">
                <a16:creationId xmlns:a16="http://schemas.microsoft.com/office/drawing/2014/main" id="{D301EA13-14A9-68E5-BC98-7DFA498C4A5C}"/>
              </a:ext>
            </a:extLst>
          </p:cNvPr>
          <p:cNvCxnSpPr>
            <a:cxnSpLocks/>
            <a:stCxn id="550" idx="0"/>
            <a:endCxn id="567" idx="2"/>
          </p:cNvCxnSpPr>
          <p:nvPr/>
        </p:nvCxnSpPr>
        <p:spPr>
          <a:xfrm flipH="1" flipV="1">
            <a:off x="5907995" y="4028395"/>
            <a:ext cx="86011" cy="246892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07">
            <a:extLst>
              <a:ext uri="{FF2B5EF4-FFF2-40B4-BE49-F238E27FC236}">
                <a16:creationId xmlns:a16="http://schemas.microsoft.com/office/drawing/2014/main" id="{840978DC-22F2-220D-CCB1-8633B71C824A}"/>
              </a:ext>
            </a:extLst>
          </p:cNvPr>
          <p:cNvCxnSpPr>
            <a:cxnSpLocks/>
            <a:stCxn id="554" idx="0"/>
            <a:endCxn id="571" idx="2"/>
          </p:cNvCxnSpPr>
          <p:nvPr/>
        </p:nvCxnSpPr>
        <p:spPr>
          <a:xfrm flipH="1" flipV="1">
            <a:off x="5999536" y="4028395"/>
            <a:ext cx="174606" cy="246892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07">
            <a:extLst>
              <a:ext uri="{FF2B5EF4-FFF2-40B4-BE49-F238E27FC236}">
                <a16:creationId xmlns:a16="http://schemas.microsoft.com/office/drawing/2014/main" id="{2E3DE701-932F-4F0B-4308-702153A83ADB}"/>
              </a:ext>
            </a:extLst>
          </p:cNvPr>
          <p:cNvCxnSpPr>
            <a:cxnSpLocks/>
            <a:stCxn id="555" idx="0"/>
            <a:endCxn id="564" idx="2"/>
          </p:cNvCxnSpPr>
          <p:nvPr/>
        </p:nvCxnSpPr>
        <p:spPr>
          <a:xfrm flipH="1" flipV="1">
            <a:off x="6091073" y="4028395"/>
            <a:ext cx="263204" cy="246892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07">
            <a:extLst>
              <a:ext uri="{FF2B5EF4-FFF2-40B4-BE49-F238E27FC236}">
                <a16:creationId xmlns:a16="http://schemas.microsoft.com/office/drawing/2014/main" id="{D046B85F-2E23-5A13-BFE0-E11297332FE4}"/>
              </a:ext>
            </a:extLst>
          </p:cNvPr>
          <p:cNvCxnSpPr>
            <a:cxnSpLocks/>
            <a:stCxn id="557" idx="0"/>
            <a:endCxn id="568" idx="2"/>
          </p:cNvCxnSpPr>
          <p:nvPr/>
        </p:nvCxnSpPr>
        <p:spPr>
          <a:xfrm flipH="1" flipV="1">
            <a:off x="6182615" y="4028395"/>
            <a:ext cx="351801" cy="246892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107">
            <a:extLst>
              <a:ext uri="{FF2B5EF4-FFF2-40B4-BE49-F238E27FC236}">
                <a16:creationId xmlns:a16="http://schemas.microsoft.com/office/drawing/2014/main" id="{1DBF27D6-611F-A5DF-4B65-AE513E2D369A}"/>
              </a:ext>
            </a:extLst>
          </p:cNvPr>
          <p:cNvCxnSpPr>
            <a:cxnSpLocks/>
            <a:stCxn id="558" idx="0"/>
            <a:endCxn id="572" idx="2"/>
          </p:cNvCxnSpPr>
          <p:nvPr/>
        </p:nvCxnSpPr>
        <p:spPr>
          <a:xfrm flipH="1" flipV="1">
            <a:off x="6274152" y="4028395"/>
            <a:ext cx="440398" cy="246892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107">
            <a:extLst>
              <a:ext uri="{FF2B5EF4-FFF2-40B4-BE49-F238E27FC236}">
                <a16:creationId xmlns:a16="http://schemas.microsoft.com/office/drawing/2014/main" id="{32B0CE73-94FF-176C-42C0-587BBA8A958D}"/>
              </a:ext>
            </a:extLst>
          </p:cNvPr>
          <p:cNvCxnSpPr>
            <a:cxnSpLocks/>
            <a:stCxn id="556" idx="0"/>
            <a:endCxn id="569" idx="2"/>
          </p:cNvCxnSpPr>
          <p:nvPr/>
        </p:nvCxnSpPr>
        <p:spPr>
          <a:xfrm flipH="1" flipV="1">
            <a:off x="6365693" y="4028395"/>
            <a:ext cx="528996" cy="246892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107">
            <a:extLst>
              <a:ext uri="{FF2B5EF4-FFF2-40B4-BE49-F238E27FC236}">
                <a16:creationId xmlns:a16="http://schemas.microsoft.com/office/drawing/2014/main" id="{0DF04437-0211-4D40-A3CC-F8AB012DFAF4}"/>
              </a:ext>
            </a:extLst>
          </p:cNvPr>
          <p:cNvCxnSpPr>
            <a:cxnSpLocks/>
            <a:stCxn id="545" idx="0"/>
            <a:endCxn id="573" idx="2"/>
          </p:cNvCxnSpPr>
          <p:nvPr/>
        </p:nvCxnSpPr>
        <p:spPr>
          <a:xfrm flipH="1" flipV="1">
            <a:off x="6457236" y="4028395"/>
            <a:ext cx="617595" cy="246892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107">
            <a:extLst>
              <a:ext uri="{FF2B5EF4-FFF2-40B4-BE49-F238E27FC236}">
                <a16:creationId xmlns:a16="http://schemas.microsoft.com/office/drawing/2014/main" id="{91634DC4-2907-0DE7-A182-94BF6BE7AACB}"/>
              </a:ext>
            </a:extLst>
          </p:cNvPr>
          <p:cNvCxnSpPr>
            <a:cxnSpLocks/>
            <a:stCxn id="528" idx="2"/>
            <a:endCxn id="559" idx="0"/>
          </p:cNvCxnSpPr>
          <p:nvPr/>
        </p:nvCxnSpPr>
        <p:spPr>
          <a:xfrm>
            <a:off x="4553747" y="3513238"/>
            <a:ext cx="621927" cy="246553"/>
          </a:xfrm>
          <a:prstGeom prst="straightConnector1">
            <a:avLst/>
          </a:prstGeom>
          <a:ln w="9525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07">
            <a:extLst>
              <a:ext uri="{FF2B5EF4-FFF2-40B4-BE49-F238E27FC236}">
                <a16:creationId xmlns:a16="http://schemas.microsoft.com/office/drawing/2014/main" id="{5EC02F89-6D22-5DC1-A913-055C3850E0D0}"/>
              </a:ext>
            </a:extLst>
          </p:cNvPr>
          <p:cNvCxnSpPr>
            <a:cxnSpLocks/>
            <a:stCxn id="531" idx="2"/>
            <a:endCxn id="560" idx="0"/>
          </p:cNvCxnSpPr>
          <p:nvPr/>
        </p:nvCxnSpPr>
        <p:spPr>
          <a:xfrm>
            <a:off x="4733884" y="3513238"/>
            <a:ext cx="533330" cy="246553"/>
          </a:xfrm>
          <a:prstGeom prst="straightConnector1">
            <a:avLst/>
          </a:prstGeom>
          <a:ln w="952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107">
            <a:extLst>
              <a:ext uri="{FF2B5EF4-FFF2-40B4-BE49-F238E27FC236}">
                <a16:creationId xmlns:a16="http://schemas.microsoft.com/office/drawing/2014/main" id="{7B6070B1-BCF6-95EF-C9A3-4202B3880985}"/>
              </a:ext>
            </a:extLst>
          </p:cNvPr>
          <p:cNvCxnSpPr>
            <a:cxnSpLocks/>
            <a:stCxn id="532" idx="2"/>
            <a:endCxn id="561" idx="0"/>
          </p:cNvCxnSpPr>
          <p:nvPr/>
        </p:nvCxnSpPr>
        <p:spPr>
          <a:xfrm>
            <a:off x="4914023" y="3513238"/>
            <a:ext cx="444732" cy="24655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107">
            <a:extLst>
              <a:ext uri="{FF2B5EF4-FFF2-40B4-BE49-F238E27FC236}">
                <a16:creationId xmlns:a16="http://schemas.microsoft.com/office/drawing/2014/main" id="{F15262F8-FD6D-A1FF-FCDC-20DD25CB185E}"/>
              </a:ext>
            </a:extLst>
          </p:cNvPr>
          <p:cNvCxnSpPr>
            <a:cxnSpLocks/>
            <a:stCxn id="536" idx="2"/>
            <a:endCxn id="565" idx="0"/>
          </p:cNvCxnSpPr>
          <p:nvPr/>
        </p:nvCxnSpPr>
        <p:spPr>
          <a:xfrm>
            <a:off x="5094159" y="3513238"/>
            <a:ext cx="356137" cy="246553"/>
          </a:xfrm>
          <a:prstGeom prst="straightConnector1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107">
            <a:extLst>
              <a:ext uri="{FF2B5EF4-FFF2-40B4-BE49-F238E27FC236}">
                <a16:creationId xmlns:a16="http://schemas.microsoft.com/office/drawing/2014/main" id="{0BDC8954-BDA0-D6CE-0665-25315C99D849}"/>
              </a:ext>
            </a:extLst>
          </p:cNvPr>
          <p:cNvCxnSpPr>
            <a:cxnSpLocks/>
            <a:stCxn id="533" idx="2"/>
            <a:endCxn id="562" idx="0"/>
          </p:cNvCxnSpPr>
          <p:nvPr/>
        </p:nvCxnSpPr>
        <p:spPr>
          <a:xfrm>
            <a:off x="5274295" y="3513238"/>
            <a:ext cx="267540" cy="246553"/>
          </a:xfrm>
          <a:prstGeom prst="straightConnector1">
            <a:avLst/>
          </a:prstGeom>
          <a:ln w="9525"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7">
            <a:extLst>
              <a:ext uri="{FF2B5EF4-FFF2-40B4-BE49-F238E27FC236}">
                <a16:creationId xmlns:a16="http://schemas.microsoft.com/office/drawing/2014/main" id="{A529AE9C-D129-04B6-1B14-4C64D1A1047E}"/>
              </a:ext>
            </a:extLst>
          </p:cNvPr>
          <p:cNvCxnSpPr>
            <a:cxnSpLocks/>
            <a:stCxn id="537" idx="2"/>
            <a:endCxn id="566" idx="0"/>
          </p:cNvCxnSpPr>
          <p:nvPr/>
        </p:nvCxnSpPr>
        <p:spPr>
          <a:xfrm>
            <a:off x="5454432" y="3513238"/>
            <a:ext cx="178942" cy="246553"/>
          </a:xfrm>
          <a:prstGeom prst="straightConnector1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07">
            <a:extLst>
              <a:ext uri="{FF2B5EF4-FFF2-40B4-BE49-F238E27FC236}">
                <a16:creationId xmlns:a16="http://schemas.microsoft.com/office/drawing/2014/main" id="{70C9F0B6-CB9A-E895-BA23-ADC971246811}"/>
              </a:ext>
            </a:extLst>
          </p:cNvPr>
          <p:cNvCxnSpPr>
            <a:cxnSpLocks/>
            <a:stCxn id="534" idx="2"/>
            <a:endCxn id="570" idx="0"/>
          </p:cNvCxnSpPr>
          <p:nvPr/>
        </p:nvCxnSpPr>
        <p:spPr>
          <a:xfrm>
            <a:off x="5634569" y="3513238"/>
            <a:ext cx="90345" cy="246553"/>
          </a:xfrm>
          <a:prstGeom prst="straightConnector1">
            <a:avLst/>
          </a:prstGeom>
          <a:ln w="952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107">
            <a:extLst>
              <a:ext uri="{FF2B5EF4-FFF2-40B4-BE49-F238E27FC236}">
                <a16:creationId xmlns:a16="http://schemas.microsoft.com/office/drawing/2014/main" id="{C7EF73AF-5978-F041-A768-1D5810269A2E}"/>
              </a:ext>
            </a:extLst>
          </p:cNvPr>
          <p:cNvCxnSpPr>
            <a:cxnSpLocks/>
            <a:stCxn id="538" idx="2"/>
            <a:endCxn id="501" idx="0"/>
          </p:cNvCxnSpPr>
          <p:nvPr/>
        </p:nvCxnSpPr>
        <p:spPr>
          <a:xfrm>
            <a:off x="5814706" y="3513237"/>
            <a:ext cx="962" cy="174800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107">
            <a:extLst>
              <a:ext uri="{FF2B5EF4-FFF2-40B4-BE49-F238E27FC236}">
                <a16:creationId xmlns:a16="http://schemas.microsoft.com/office/drawing/2014/main" id="{B1ABE365-2544-FF33-732D-2F55D6D74830}"/>
              </a:ext>
            </a:extLst>
          </p:cNvPr>
          <p:cNvCxnSpPr>
            <a:cxnSpLocks/>
            <a:stCxn id="535" idx="2"/>
            <a:endCxn id="567" idx="0"/>
          </p:cNvCxnSpPr>
          <p:nvPr/>
        </p:nvCxnSpPr>
        <p:spPr>
          <a:xfrm flipH="1">
            <a:off x="5907995" y="3513238"/>
            <a:ext cx="86850" cy="246553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107">
            <a:extLst>
              <a:ext uri="{FF2B5EF4-FFF2-40B4-BE49-F238E27FC236}">
                <a16:creationId xmlns:a16="http://schemas.microsoft.com/office/drawing/2014/main" id="{E53F2027-5B58-D70B-45FF-EEF166074EFD}"/>
              </a:ext>
            </a:extLst>
          </p:cNvPr>
          <p:cNvCxnSpPr>
            <a:cxnSpLocks/>
            <a:stCxn id="539" idx="2"/>
            <a:endCxn id="571" idx="0"/>
          </p:cNvCxnSpPr>
          <p:nvPr/>
        </p:nvCxnSpPr>
        <p:spPr>
          <a:xfrm flipH="1">
            <a:off x="5999534" y="3513238"/>
            <a:ext cx="175445" cy="246553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107">
            <a:extLst>
              <a:ext uri="{FF2B5EF4-FFF2-40B4-BE49-F238E27FC236}">
                <a16:creationId xmlns:a16="http://schemas.microsoft.com/office/drawing/2014/main" id="{97FAEAF7-03B1-4D6F-9EE7-721C37B481E6}"/>
              </a:ext>
            </a:extLst>
          </p:cNvPr>
          <p:cNvCxnSpPr>
            <a:cxnSpLocks/>
            <a:stCxn id="540" idx="2"/>
            <a:endCxn id="564" idx="0"/>
          </p:cNvCxnSpPr>
          <p:nvPr/>
        </p:nvCxnSpPr>
        <p:spPr>
          <a:xfrm flipH="1">
            <a:off x="6091075" y="3513238"/>
            <a:ext cx="264043" cy="246553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107">
            <a:extLst>
              <a:ext uri="{FF2B5EF4-FFF2-40B4-BE49-F238E27FC236}">
                <a16:creationId xmlns:a16="http://schemas.microsoft.com/office/drawing/2014/main" id="{5537C5FB-E914-71D8-82FB-92BE5DB7D3D2}"/>
              </a:ext>
            </a:extLst>
          </p:cNvPr>
          <p:cNvCxnSpPr>
            <a:cxnSpLocks/>
            <a:stCxn id="542" idx="2"/>
            <a:endCxn id="568" idx="0"/>
          </p:cNvCxnSpPr>
          <p:nvPr/>
        </p:nvCxnSpPr>
        <p:spPr>
          <a:xfrm flipH="1">
            <a:off x="6182613" y="3513238"/>
            <a:ext cx="352640" cy="246553"/>
          </a:xfrm>
          <a:prstGeom prst="straightConnector1">
            <a:avLst/>
          </a:prstGeom>
          <a:ln w="9525">
            <a:solidFill>
              <a:srgbClr val="F49FA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107">
            <a:extLst>
              <a:ext uri="{FF2B5EF4-FFF2-40B4-BE49-F238E27FC236}">
                <a16:creationId xmlns:a16="http://schemas.microsoft.com/office/drawing/2014/main" id="{A48CA3F7-8859-FB44-9FC6-BC1775D0A5BB}"/>
              </a:ext>
            </a:extLst>
          </p:cNvPr>
          <p:cNvCxnSpPr>
            <a:cxnSpLocks/>
            <a:stCxn id="543" idx="2"/>
            <a:endCxn id="572" idx="0"/>
          </p:cNvCxnSpPr>
          <p:nvPr/>
        </p:nvCxnSpPr>
        <p:spPr>
          <a:xfrm flipH="1">
            <a:off x="6274154" y="3513238"/>
            <a:ext cx="441237" cy="246553"/>
          </a:xfrm>
          <a:prstGeom prst="straightConnector1">
            <a:avLst/>
          </a:prstGeom>
          <a:ln w="9525">
            <a:solidFill>
              <a:srgbClr val="35B6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107">
            <a:extLst>
              <a:ext uri="{FF2B5EF4-FFF2-40B4-BE49-F238E27FC236}">
                <a16:creationId xmlns:a16="http://schemas.microsoft.com/office/drawing/2014/main" id="{15707626-6BD6-F468-6C60-E75AAD1BB031}"/>
              </a:ext>
            </a:extLst>
          </p:cNvPr>
          <p:cNvCxnSpPr>
            <a:cxnSpLocks/>
            <a:stCxn id="541" idx="2"/>
            <a:endCxn id="569" idx="0"/>
          </p:cNvCxnSpPr>
          <p:nvPr/>
        </p:nvCxnSpPr>
        <p:spPr>
          <a:xfrm flipH="1">
            <a:off x="6365692" y="3513238"/>
            <a:ext cx="529835" cy="246553"/>
          </a:xfrm>
          <a:prstGeom prst="straightConnector1">
            <a:avLst/>
          </a:prstGeom>
          <a:ln w="9525">
            <a:solidFill>
              <a:srgbClr val="92209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107">
            <a:extLst>
              <a:ext uri="{FF2B5EF4-FFF2-40B4-BE49-F238E27FC236}">
                <a16:creationId xmlns:a16="http://schemas.microsoft.com/office/drawing/2014/main" id="{DF93A94A-A748-F607-3AD2-A3BF0EF63B18}"/>
              </a:ext>
            </a:extLst>
          </p:cNvPr>
          <p:cNvCxnSpPr>
            <a:cxnSpLocks/>
            <a:stCxn id="529" idx="2"/>
            <a:endCxn id="573" idx="0"/>
          </p:cNvCxnSpPr>
          <p:nvPr/>
        </p:nvCxnSpPr>
        <p:spPr>
          <a:xfrm flipH="1">
            <a:off x="6457234" y="3513238"/>
            <a:ext cx="618434" cy="246553"/>
          </a:xfrm>
          <a:prstGeom prst="straightConnector1">
            <a:avLst/>
          </a:prstGeom>
          <a:ln w="9525">
            <a:solidFill>
              <a:srgbClr val="71482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1" name="Group 450">
            <a:extLst>
              <a:ext uri="{FF2B5EF4-FFF2-40B4-BE49-F238E27FC236}">
                <a16:creationId xmlns:a16="http://schemas.microsoft.com/office/drawing/2014/main" id="{12202F50-3FD8-F79E-CC6D-10414A588BFD}"/>
              </a:ext>
            </a:extLst>
          </p:cNvPr>
          <p:cNvGrpSpPr>
            <a:grpSpLocks/>
          </p:cNvGrpSpPr>
          <p:nvPr/>
        </p:nvGrpSpPr>
        <p:grpSpPr>
          <a:xfrm>
            <a:off x="5122669" y="3796037"/>
            <a:ext cx="1386000" cy="198000"/>
            <a:chOff x="5804175" y="3051592"/>
            <a:chExt cx="1386000" cy="198000"/>
          </a:xfrm>
        </p:grpSpPr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C1F43378-F5F2-5678-AAF4-57B42D081C75}"/>
                </a:ext>
              </a:extLst>
            </p:cNvPr>
            <p:cNvSpPr>
              <a:spLocks/>
            </p:cNvSpPr>
            <p:nvPr/>
          </p:nvSpPr>
          <p:spPr>
            <a:xfrm>
              <a:off x="5804175" y="3051592"/>
              <a:ext cx="1386000" cy="19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AE14A7F9-EC21-7FA9-2B61-CF0924892C58}"/>
                </a:ext>
              </a:extLst>
            </p:cNvPr>
            <p:cNvGrpSpPr>
              <a:grpSpLocks/>
            </p:cNvGrpSpPr>
            <p:nvPr/>
          </p:nvGrpSpPr>
          <p:grpSpPr>
            <a:xfrm>
              <a:off x="5833535" y="3082732"/>
              <a:ext cx="1327279" cy="135719"/>
              <a:chOff x="3599539" y="1800000"/>
              <a:chExt cx="1327279" cy="135719"/>
            </a:xfrm>
          </p:grpSpPr>
          <p:sp>
            <p:nvSpPr>
              <p:cNvPr id="456" name="Oval 455">
                <a:extLst>
                  <a:ext uri="{FF2B5EF4-FFF2-40B4-BE49-F238E27FC236}">
                    <a16:creationId xmlns:a16="http://schemas.microsoft.com/office/drawing/2014/main" id="{C0A3065D-1FDF-C34B-CE16-04A20976B08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57" name="Oval 456">
                <a:extLst>
                  <a:ext uri="{FF2B5EF4-FFF2-40B4-BE49-F238E27FC236}">
                    <a16:creationId xmlns:a16="http://schemas.microsoft.com/office/drawing/2014/main" id="{6570BFC5-760A-7C33-B0B0-BD96B5668A7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59" name="Oval 458">
                <a:extLst>
                  <a:ext uri="{FF2B5EF4-FFF2-40B4-BE49-F238E27FC236}">
                    <a16:creationId xmlns:a16="http://schemas.microsoft.com/office/drawing/2014/main" id="{978C19C9-806D-2EF2-5953-EFFA13A6B11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0" name="Oval 459">
                <a:extLst>
                  <a:ext uri="{FF2B5EF4-FFF2-40B4-BE49-F238E27FC236}">
                    <a16:creationId xmlns:a16="http://schemas.microsoft.com/office/drawing/2014/main" id="{36F9D0D5-805B-8ED2-0C60-09303D0EC7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2" name="Oval 461">
                <a:extLst>
                  <a:ext uri="{FF2B5EF4-FFF2-40B4-BE49-F238E27FC236}">
                    <a16:creationId xmlns:a16="http://schemas.microsoft.com/office/drawing/2014/main" id="{71B163ED-C03F-6DF0-C714-9B63395DFE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3" name="Oval 462">
                <a:extLst>
                  <a:ext uri="{FF2B5EF4-FFF2-40B4-BE49-F238E27FC236}">
                    <a16:creationId xmlns:a16="http://schemas.microsoft.com/office/drawing/2014/main" id="{99EE7CA9-A83D-8056-CF28-EE0D64F3B8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5" name="Oval 464">
                <a:extLst>
                  <a:ext uri="{FF2B5EF4-FFF2-40B4-BE49-F238E27FC236}">
                    <a16:creationId xmlns:a16="http://schemas.microsoft.com/office/drawing/2014/main" id="{2D2D9CDF-2856-5D7C-EDE1-C4B797E75D6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6" name="Oval 465">
                <a:extLst>
                  <a:ext uri="{FF2B5EF4-FFF2-40B4-BE49-F238E27FC236}">
                    <a16:creationId xmlns:a16="http://schemas.microsoft.com/office/drawing/2014/main" id="{14250928-4C03-0613-81EA-85ACDA9BAAD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ED143159-58F1-01F5-A33B-035C83D231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69" name="Oval 468">
                <a:extLst>
                  <a:ext uri="{FF2B5EF4-FFF2-40B4-BE49-F238E27FC236}">
                    <a16:creationId xmlns:a16="http://schemas.microsoft.com/office/drawing/2014/main" id="{8A6B4AFD-A4D7-5CC0-FBC2-CE2516BBC78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71" name="Oval 470">
                <a:extLst>
                  <a:ext uri="{FF2B5EF4-FFF2-40B4-BE49-F238E27FC236}">
                    <a16:creationId xmlns:a16="http://schemas.microsoft.com/office/drawing/2014/main" id="{4B3E2768-BCD8-1B49-0896-7744AAFB022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CDB3D4EB-6F12-A9B8-C488-AB5F89E48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74" name="Oval 473">
                <a:extLst>
                  <a:ext uri="{FF2B5EF4-FFF2-40B4-BE49-F238E27FC236}">
                    <a16:creationId xmlns:a16="http://schemas.microsoft.com/office/drawing/2014/main" id="{575E7B74-FA7E-EABE-C5A3-AF5C132730C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75" name="Oval 474">
                <a:extLst>
                  <a:ext uri="{FF2B5EF4-FFF2-40B4-BE49-F238E27FC236}">
                    <a16:creationId xmlns:a16="http://schemas.microsoft.com/office/drawing/2014/main" id="{207DD4BE-1503-BDBD-3729-3C25987FCE1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ED1D494A-E68E-E4D3-B56F-3703E6E400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78" name="Oval 477">
                <a:extLst>
                  <a:ext uri="{FF2B5EF4-FFF2-40B4-BE49-F238E27FC236}">
                    <a16:creationId xmlns:a16="http://schemas.microsoft.com/office/drawing/2014/main" id="{F6482595-9E77-B707-7F39-92918B92B34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0" name="Oval 479">
                <a:extLst>
                  <a:ext uri="{FF2B5EF4-FFF2-40B4-BE49-F238E27FC236}">
                    <a16:creationId xmlns:a16="http://schemas.microsoft.com/office/drawing/2014/main" id="{053CAB2B-E0D8-76E6-F1B3-D7E7C7E1F0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1" name="Oval 480">
                <a:extLst>
                  <a:ext uri="{FF2B5EF4-FFF2-40B4-BE49-F238E27FC236}">
                    <a16:creationId xmlns:a16="http://schemas.microsoft.com/office/drawing/2014/main" id="{1897A991-51B4-EB38-1CCF-E6EEC1A5FDA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3" name="Oval 482">
                <a:extLst>
                  <a:ext uri="{FF2B5EF4-FFF2-40B4-BE49-F238E27FC236}">
                    <a16:creationId xmlns:a16="http://schemas.microsoft.com/office/drawing/2014/main" id="{C2F3BE4D-0894-D5D6-0B99-C702E1D774A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4" name="Oval 483">
                <a:extLst>
                  <a:ext uri="{FF2B5EF4-FFF2-40B4-BE49-F238E27FC236}">
                    <a16:creationId xmlns:a16="http://schemas.microsoft.com/office/drawing/2014/main" id="{EB629F04-E872-9916-465F-0CB5099BB67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6" name="Oval 485">
                <a:extLst>
                  <a:ext uri="{FF2B5EF4-FFF2-40B4-BE49-F238E27FC236}">
                    <a16:creationId xmlns:a16="http://schemas.microsoft.com/office/drawing/2014/main" id="{E429A1EE-7C2B-914E-6C1E-53AFE48FE13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7" name="Oval 486">
                <a:extLst>
                  <a:ext uri="{FF2B5EF4-FFF2-40B4-BE49-F238E27FC236}">
                    <a16:creationId xmlns:a16="http://schemas.microsoft.com/office/drawing/2014/main" id="{7488C4A3-CD17-D9D6-C416-25225738912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89" name="Oval 488">
                <a:extLst>
                  <a:ext uri="{FF2B5EF4-FFF2-40B4-BE49-F238E27FC236}">
                    <a16:creationId xmlns:a16="http://schemas.microsoft.com/office/drawing/2014/main" id="{DEF5D147-B3C8-0083-48E2-851248C0EDA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0" name="Oval 489">
                <a:extLst>
                  <a:ext uri="{FF2B5EF4-FFF2-40B4-BE49-F238E27FC236}">
                    <a16:creationId xmlns:a16="http://schemas.microsoft.com/office/drawing/2014/main" id="{DB00E5E5-8531-F130-CE99-1CC17EFEE1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2" name="Oval 491">
                <a:extLst>
                  <a:ext uri="{FF2B5EF4-FFF2-40B4-BE49-F238E27FC236}">
                    <a16:creationId xmlns:a16="http://schemas.microsoft.com/office/drawing/2014/main" id="{D305C9B9-3C73-DF49-8CF9-5AF88E0D77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3" name="Oval 492">
                <a:extLst>
                  <a:ext uri="{FF2B5EF4-FFF2-40B4-BE49-F238E27FC236}">
                    <a16:creationId xmlns:a16="http://schemas.microsoft.com/office/drawing/2014/main" id="{15A8732A-A8F8-99C8-49E8-E2820DF4C13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5" name="Oval 494">
                <a:extLst>
                  <a:ext uri="{FF2B5EF4-FFF2-40B4-BE49-F238E27FC236}">
                    <a16:creationId xmlns:a16="http://schemas.microsoft.com/office/drawing/2014/main" id="{17F95BA6-9941-28A6-40F6-FCCEA467A9F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6" name="Oval 495">
                <a:extLst>
                  <a:ext uri="{FF2B5EF4-FFF2-40B4-BE49-F238E27FC236}">
                    <a16:creationId xmlns:a16="http://schemas.microsoft.com/office/drawing/2014/main" id="{3BCB8539-193C-EBC0-0F5B-AC248D97A97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8" name="Oval 497">
                <a:extLst>
                  <a:ext uri="{FF2B5EF4-FFF2-40B4-BE49-F238E27FC236}">
                    <a16:creationId xmlns:a16="http://schemas.microsoft.com/office/drawing/2014/main" id="{CF1F7CDA-8D01-276F-2AB2-B091F2EC1AD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499" name="Oval 498">
                <a:extLst>
                  <a:ext uri="{FF2B5EF4-FFF2-40B4-BE49-F238E27FC236}">
                    <a16:creationId xmlns:a16="http://schemas.microsoft.com/office/drawing/2014/main" id="{AC4273C3-0970-872B-38A9-327C96D1BBC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</p:grpSp>
      <p:sp>
        <p:nvSpPr>
          <p:cNvPr id="501" name="Rectangle 500">
            <a:extLst>
              <a:ext uri="{FF2B5EF4-FFF2-40B4-BE49-F238E27FC236}">
                <a16:creationId xmlns:a16="http://schemas.microsoft.com/office/drawing/2014/main" id="{DF1B1622-1244-3BB4-161B-A1332272D0C9}"/>
              </a:ext>
            </a:extLst>
          </p:cNvPr>
          <p:cNvSpPr>
            <a:spLocks/>
          </p:cNvSpPr>
          <p:nvPr/>
        </p:nvSpPr>
        <p:spPr>
          <a:xfrm>
            <a:off x="5770669" y="3688037"/>
            <a:ext cx="90000" cy="1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02" name="Rectangle 501">
            <a:extLst>
              <a:ext uri="{FF2B5EF4-FFF2-40B4-BE49-F238E27FC236}">
                <a16:creationId xmlns:a16="http://schemas.microsoft.com/office/drawing/2014/main" id="{89722528-371C-E101-23CC-C1E054DA63D4}"/>
              </a:ext>
            </a:extLst>
          </p:cNvPr>
          <p:cNvSpPr>
            <a:spLocks/>
          </p:cNvSpPr>
          <p:nvPr/>
        </p:nvSpPr>
        <p:spPr>
          <a:xfrm>
            <a:off x="4465667" y="3333237"/>
            <a:ext cx="27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04" name="Rectangle 503">
            <a:extLst>
              <a:ext uri="{FF2B5EF4-FFF2-40B4-BE49-F238E27FC236}">
                <a16:creationId xmlns:a16="http://schemas.microsoft.com/office/drawing/2014/main" id="{DC1D5233-9956-6CC4-2856-722FC0939F29}"/>
              </a:ext>
            </a:extLst>
          </p:cNvPr>
          <p:cNvSpPr>
            <a:spLocks/>
          </p:cNvSpPr>
          <p:nvPr/>
        </p:nvSpPr>
        <p:spPr>
          <a:xfrm>
            <a:off x="4465667" y="4277837"/>
            <a:ext cx="2700000" cy="180000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05" name="Rectangle 504">
            <a:extLst>
              <a:ext uri="{FF2B5EF4-FFF2-40B4-BE49-F238E27FC236}">
                <a16:creationId xmlns:a16="http://schemas.microsoft.com/office/drawing/2014/main" id="{F0E781B4-D9C7-F381-C504-D56FB55F0ED9}"/>
              </a:ext>
            </a:extLst>
          </p:cNvPr>
          <p:cNvSpPr/>
          <p:nvPr/>
        </p:nvSpPr>
        <p:spPr>
          <a:xfrm flipH="1">
            <a:off x="6411513" y="3796142"/>
            <a:ext cx="91440" cy="196240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07" name="Rectangle 506">
            <a:extLst>
              <a:ext uri="{FF2B5EF4-FFF2-40B4-BE49-F238E27FC236}">
                <a16:creationId xmlns:a16="http://schemas.microsoft.com/office/drawing/2014/main" id="{D2DB770A-0255-2A27-59BB-CE0531D1FFA8}"/>
              </a:ext>
            </a:extLst>
          </p:cNvPr>
          <p:cNvSpPr/>
          <p:nvPr/>
        </p:nvSpPr>
        <p:spPr>
          <a:xfrm flipH="1">
            <a:off x="5313033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08" name="Rectangle 507">
            <a:extLst>
              <a:ext uri="{FF2B5EF4-FFF2-40B4-BE49-F238E27FC236}">
                <a16:creationId xmlns:a16="http://schemas.microsoft.com/office/drawing/2014/main" id="{99456AEB-C6F3-B55C-1C74-6526D9748FCE}"/>
              </a:ext>
            </a:extLst>
          </p:cNvPr>
          <p:cNvSpPr/>
          <p:nvPr/>
        </p:nvSpPr>
        <p:spPr>
          <a:xfrm flipH="1">
            <a:off x="5587654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0" name="Rectangle 509">
            <a:extLst>
              <a:ext uri="{FF2B5EF4-FFF2-40B4-BE49-F238E27FC236}">
                <a16:creationId xmlns:a16="http://schemas.microsoft.com/office/drawing/2014/main" id="{A9B713C6-D47D-0B90-0C25-B9157245CAA0}"/>
              </a:ext>
            </a:extLst>
          </p:cNvPr>
          <p:cNvSpPr/>
          <p:nvPr/>
        </p:nvSpPr>
        <p:spPr>
          <a:xfrm flipH="1">
            <a:off x="5129952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B0FF7D25-9759-88D1-019A-E770B3646781}"/>
              </a:ext>
            </a:extLst>
          </p:cNvPr>
          <p:cNvSpPr/>
          <p:nvPr/>
        </p:nvSpPr>
        <p:spPr>
          <a:xfrm flipH="1">
            <a:off x="5404573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3" name="Rectangle 512">
            <a:extLst>
              <a:ext uri="{FF2B5EF4-FFF2-40B4-BE49-F238E27FC236}">
                <a16:creationId xmlns:a16="http://schemas.microsoft.com/office/drawing/2014/main" id="{B976B5FA-E1B7-6A82-6604-E00B127EE914}"/>
              </a:ext>
            </a:extLst>
          </p:cNvPr>
          <p:cNvSpPr/>
          <p:nvPr/>
        </p:nvSpPr>
        <p:spPr>
          <a:xfrm flipH="1">
            <a:off x="5679193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4" name="Rectangle 513">
            <a:extLst>
              <a:ext uri="{FF2B5EF4-FFF2-40B4-BE49-F238E27FC236}">
                <a16:creationId xmlns:a16="http://schemas.microsoft.com/office/drawing/2014/main" id="{60FF6BD4-299E-7457-7855-06F4C3EA0477}"/>
              </a:ext>
            </a:extLst>
          </p:cNvPr>
          <p:cNvSpPr/>
          <p:nvPr/>
        </p:nvSpPr>
        <p:spPr>
          <a:xfrm flipH="1">
            <a:off x="5862272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6" name="Rectangle 515">
            <a:extLst>
              <a:ext uri="{FF2B5EF4-FFF2-40B4-BE49-F238E27FC236}">
                <a16:creationId xmlns:a16="http://schemas.microsoft.com/office/drawing/2014/main" id="{1CE5BA91-5B71-A19B-58F8-626B48F2030D}"/>
              </a:ext>
            </a:extLst>
          </p:cNvPr>
          <p:cNvSpPr/>
          <p:nvPr/>
        </p:nvSpPr>
        <p:spPr>
          <a:xfrm flipH="1">
            <a:off x="5221494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B2DD9204-D188-4669-6ED0-5E95446263FE}"/>
              </a:ext>
            </a:extLst>
          </p:cNvPr>
          <p:cNvSpPr/>
          <p:nvPr/>
        </p:nvSpPr>
        <p:spPr>
          <a:xfrm flipH="1">
            <a:off x="5496112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EF3DF5DF-EF37-0246-831C-75F67763B2B6}"/>
              </a:ext>
            </a:extLst>
          </p:cNvPr>
          <p:cNvSpPr/>
          <p:nvPr/>
        </p:nvSpPr>
        <p:spPr>
          <a:xfrm flipH="1">
            <a:off x="5770733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20" name="Rectangle 519">
            <a:extLst>
              <a:ext uri="{FF2B5EF4-FFF2-40B4-BE49-F238E27FC236}">
                <a16:creationId xmlns:a16="http://schemas.microsoft.com/office/drawing/2014/main" id="{E331E909-5C5A-4177-F0F3-87AFD591DCF2}"/>
              </a:ext>
            </a:extLst>
          </p:cNvPr>
          <p:cNvSpPr/>
          <p:nvPr/>
        </p:nvSpPr>
        <p:spPr>
          <a:xfrm flipH="1">
            <a:off x="5953814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22" name="Rectangle 521">
            <a:extLst>
              <a:ext uri="{FF2B5EF4-FFF2-40B4-BE49-F238E27FC236}">
                <a16:creationId xmlns:a16="http://schemas.microsoft.com/office/drawing/2014/main" id="{3FD92D2F-AD97-3EDE-8B50-39E50D3A9D8A}"/>
              </a:ext>
            </a:extLst>
          </p:cNvPr>
          <p:cNvSpPr/>
          <p:nvPr/>
        </p:nvSpPr>
        <p:spPr>
          <a:xfrm flipH="1">
            <a:off x="6045353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23" name="Rectangle 522">
            <a:extLst>
              <a:ext uri="{FF2B5EF4-FFF2-40B4-BE49-F238E27FC236}">
                <a16:creationId xmlns:a16="http://schemas.microsoft.com/office/drawing/2014/main" id="{214635AC-4197-796B-6A87-A20E8874ADB1}"/>
              </a:ext>
            </a:extLst>
          </p:cNvPr>
          <p:cNvSpPr/>
          <p:nvPr/>
        </p:nvSpPr>
        <p:spPr>
          <a:xfrm flipH="1">
            <a:off x="6136893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CFE721B6-55F4-5A66-8406-41B0DFEB4FC2}"/>
              </a:ext>
            </a:extLst>
          </p:cNvPr>
          <p:cNvSpPr/>
          <p:nvPr/>
        </p:nvSpPr>
        <p:spPr>
          <a:xfrm flipH="1">
            <a:off x="6228432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8F13615D-EEF5-1780-3F94-BF7B400D4896}"/>
              </a:ext>
            </a:extLst>
          </p:cNvPr>
          <p:cNvSpPr/>
          <p:nvPr/>
        </p:nvSpPr>
        <p:spPr>
          <a:xfrm flipH="1">
            <a:off x="6319974" y="3796142"/>
            <a:ext cx="91440" cy="197897"/>
          </a:xfrm>
          <a:prstGeom prst="rect">
            <a:avLst/>
          </a:prstGeom>
          <a:noFill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28" name="Rectangle: Rounded Corners 527">
            <a:extLst>
              <a:ext uri="{FF2B5EF4-FFF2-40B4-BE49-F238E27FC236}">
                <a16:creationId xmlns:a16="http://schemas.microsoft.com/office/drawing/2014/main" id="{12A86494-87AF-82FA-E20C-BDCDD8D0704B}"/>
              </a:ext>
            </a:extLst>
          </p:cNvPr>
          <p:cNvSpPr>
            <a:spLocks/>
          </p:cNvSpPr>
          <p:nvPr/>
        </p:nvSpPr>
        <p:spPr>
          <a:xfrm>
            <a:off x="4463745" y="3333237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CH1</a:t>
            </a:r>
          </a:p>
        </p:txBody>
      </p:sp>
      <p:sp>
        <p:nvSpPr>
          <p:cNvPr id="529" name="Rectangle: Rounded Corners 528">
            <a:extLst>
              <a:ext uri="{FF2B5EF4-FFF2-40B4-BE49-F238E27FC236}">
                <a16:creationId xmlns:a16="http://schemas.microsoft.com/office/drawing/2014/main" id="{EA4F9E31-7B36-A58E-A624-1819FC16F48C}"/>
              </a:ext>
            </a:extLst>
          </p:cNvPr>
          <p:cNvSpPr>
            <a:spLocks/>
          </p:cNvSpPr>
          <p:nvPr/>
        </p:nvSpPr>
        <p:spPr>
          <a:xfrm>
            <a:off x="6985667" y="3333237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7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1" name="Rectangle: Rounded Corners 530">
            <a:extLst>
              <a:ext uri="{FF2B5EF4-FFF2-40B4-BE49-F238E27FC236}">
                <a16:creationId xmlns:a16="http://schemas.microsoft.com/office/drawing/2014/main" id="{37E4EB92-1F66-E90A-F854-EF275DF4B9BA}"/>
              </a:ext>
            </a:extLst>
          </p:cNvPr>
          <p:cNvSpPr>
            <a:spLocks/>
          </p:cNvSpPr>
          <p:nvPr/>
        </p:nvSpPr>
        <p:spPr>
          <a:xfrm>
            <a:off x="4643884" y="3333237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+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CH2</a:t>
            </a:r>
          </a:p>
        </p:txBody>
      </p:sp>
      <p:sp>
        <p:nvSpPr>
          <p:cNvPr id="532" name="Rectangle: Rounded Corners 531">
            <a:extLst>
              <a:ext uri="{FF2B5EF4-FFF2-40B4-BE49-F238E27FC236}">
                <a16:creationId xmlns:a16="http://schemas.microsoft.com/office/drawing/2014/main" id="{5F2B94C7-A9A4-AEDA-A64D-628788B79513}"/>
              </a:ext>
            </a:extLst>
          </p:cNvPr>
          <p:cNvSpPr>
            <a:spLocks/>
          </p:cNvSpPr>
          <p:nvPr/>
        </p:nvSpPr>
        <p:spPr>
          <a:xfrm>
            <a:off x="4824021" y="3333237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3" name="Rectangle: Rounded Corners 532">
            <a:extLst>
              <a:ext uri="{FF2B5EF4-FFF2-40B4-BE49-F238E27FC236}">
                <a16:creationId xmlns:a16="http://schemas.microsoft.com/office/drawing/2014/main" id="{F798C42D-1314-F32D-39E4-04D3E634B30A}"/>
              </a:ext>
            </a:extLst>
          </p:cNvPr>
          <p:cNvSpPr>
            <a:spLocks/>
          </p:cNvSpPr>
          <p:nvPr/>
        </p:nvSpPr>
        <p:spPr>
          <a:xfrm>
            <a:off x="5184295" y="3333237"/>
            <a:ext cx="180000" cy="1800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W1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4" name="Rectangle: Rounded Corners 533">
            <a:extLst>
              <a:ext uri="{FF2B5EF4-FFF2-40B4-BE49-F238E27FC236}">
                <a16:creationId xmlns:a16="http://schemas.microsoft.com/office/drawing/2014/main" id="{B084B998-504B-5808-F0EF-D48DDE8C020D}"/>
              </a:ext>
            </a:extLst>
          </p:cNvPr>
          <p:cNvSpPr>
            <a:spLocks/>
          </p:cNvSpPr>
          <p:nvPr/>
        </p:nvSpPr>
        <p:spPr>
          <a:xfrm>
            <a:off x="5544568" y="3333237"/>
            <a:ext cx="180000" cy="18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T1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5" name="Rectangle: Rounded Corners 534">
            <a:extLst>
              <a:ext uri="{FF2B5EF4-FFF2-40B4-BE49-F238E27FC236}">
                <a16:creationId xmlns:a16="http://schemas.microsoft.com/office/drawing/2014/main" id="{9E6E57E9-D02D-BCF1-A3F4-187E3AB5828A}"/>
              </a:ext>
            </a:extLst>
          </p:cNvPr>
          <p:cNvSpPr>
            <a:spLocks/>
          </p:cNvSpPr>
          <p:nvPr/>
        </p:nvSpPr>
        <p:spPr>
          <a:xfrm>
            <a:off x="5904842" y="3333237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6" name="Rectangle: Rounded Corners 535">
            <a:extLst>
              <a:ext uri="{FF2B5EF4-FFF2-40B4-BE49-F238E27FC236}">
                <a16:creationId xmlns:a16="http://schemas.microsoft.com/office/drawing/2014/main" id="{06295846-16E3-A5A3-D0E0-31E704C5C0A4}"/>
              </a:ext>
            </a:extLst>
          </p:cNvPr>
          <p:cNvSpPr>
            <a:spLocks/>
          </p:cNvSpPr>
          <p:nvPr/>
        </p:nvSpPr>
        <p:spPr>
          <a:xfrm>
            <a:off x="5004158" y="3333237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V+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7" name="Rectangle: Rounded Corners 536">
            <a:extLst>
              <a:ext uri="{FF2B5EF4-FFF2-40B4-BE49-F238E27FC236}">
                <a16:creationId xmlns:a16="http://schemas.microsoft.com/office/drawing/2014/main" id="{D2928C59-1378-3B4A-6221-5BC3963FFDCD}"/>
              </a:ext>
            </a:extLst>
          </p:cNvPr>
          <p:cNvSpPr>
            <a:spLocks/>
          </p:cNvSpPr>
          <p:nvPr/>
        </p:nvSpPr>
        <p:spPr>
          <a:xfrm>
            <a:off x="5364431" y="3333237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8" name="Rectangle: Rounded Corners 537">
            <a:extLst>
              <a:ext uri="{FF2B5EF4-FFF2-40B4-BE49-F238E27FC236}">
                <a16:creationId xmlns:a16="http://schemas.microsoft.com/office/drawing/2014/main" id="{29EE17DD-61C7-265D-4ADF-6F03524DA583}"/>
              </a:ext>
            </a:extLst>
          </p:cNvPr>
          <p:cNvSpPr>
            <a:spLocks/>
          </p:cNvSpPr>
          <p:nvPr/>
        </p:nvSpPr>
        <p:spPr>
          <a:xfrm>
            <a:off x="5724705" y="3333237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39" name="Rectangle: Rounded Corners 538">
            <a:extLst>
              <a:ext uri="{FF2B5EF4-FFF2-40B4-BE49-F238E27FC236}">
                <a16:creationId xmlns:a16="http://schemas.microsoft.com/office/drawing/2014/main" id="{81966130-CE5E-E8FD-95BE-130089324322}"/>
              </a:ext>
            </a:extLst>
          </p:cNvPr>
          <p:cNvSpPr>
            <a:spLocks/>
          </p:cNvSpPr>
          <p:nvPr/>
        </p:nvSpPr>
        <p:spPr>
          <a:xfrm>
            <a:off x="6084979" y="3333237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0" name="Rectangle: Rounded Corners 539">
            <a:extLst>
              <a:ext uri="{FF2B5EF4-FFF2-40B4-BE49-F238E27FC236}">
                <a16:creationId xmlns:a16="http://schemas.microsoft.com/office/drawing/2014/main" id="{94375736-A2BA-0332-1972-96E01D79A4D1}"/>
              </a:ext>
            </a:extLst>
          </p:cNvPr>
          <p:cNvSpPr>
            <a:spLocks/>
          </p:cNvSpPr>
          <p:nvPr/>
        </p:nvSpPr>
        <p:spPr>
          <a:xfrm>
            <a:off x="6265116" y="3333237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1" name="Rectangle: Rounded Corners 540">
            <a:extLst>
              <a:ext uri="{FF2B5EF4-FFF2-40B4-BE49-F238E27FC236}">
                <a16:creationId xmlns:a16="http://schemas.microsoft.com/office/drawing/2014/main" id="{7B4B3E26-6D71-4873-BE37-013AA374D7CF}"/>
              </a:ext>
            </a:extLst>
          </p:cNvPr>
          <p:cNvSpPr>
            <a:spLocks/>
          </p:cNvSpPr>
          <p:nvPr/>
        </p:nvSpPr>
        <p:spPr>
          <a:xfrm>
            <a:off x="6805527" y="3333237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6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2" name="Rectangle: Rounded Corners 541">
            <a:extLst>
              <a:ext uri="{FF2B5EF4-FFF2-40B4-BE49-F238E27FC236}">
                <a16:creationId xmlns:a16="http://schemas.microsoft.com/office/drawing/2014/main" id="{CBBE1011-4D56-6C18-735D-DB20D7CB0B35}"/>
              </a:ext>
            </a:extLst>
          </p:cNvPr>
          <p:cNvSpPr>
            <a:spLocks/>
          </p:cNvSpPr>
          <p:nvPr/>
        </p:nvSpPr>
        <p:spPr>
          <a:xfrm>
            <a:off x="6445253" y="3333237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3" name="Rectangle: Rounded Corners 542">
            <a:extLst>
              <a:ext uri="{FF2B5EF4-FFF2-40B4-BE49-F238E27FC236}">
                <a16:creationId xmlns:a16="http://schemas.microsoft.com/office/drawing/2014/main" id="{0B1B7000-DDF3-7A11-82EB-5EC5848CBD7D}"/>
              </a:ext>
            </a:extLst>
          </p:cNvPr>
          <p:cNvSpPr>
            <a:spLocks/>
          </p:cNvSpPr>
          <p:nvPr/>
        </p:nvSpPr>
        <p:spPr>
          <a:xfrm>
            <a:off x="6625390" y="3333237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4" name="Rectangle: Rounded Corners 543">
            <a:extLst>
              <a:ext uri="{FF2B5EF4-FFF2-40B4-BE49-F238E27FC236}">
                <a16:creationId xmlns:a16="http://schemas.microsoft.com/office/drawing/2014/main" id="{87B118AA-90A1-694F-5407-DB7C4B346624}"/>
              </a:ext>
            </a:extLst>
          </p:cNvPr>
          <p:cNvSpPr>
            <a:spLocks/>
          </p:cNvSpPr>
          <p:nvPr/>
        </p:nvSpPr>
        <p:spPr>
          <a:xfrm>
            <a:off x="4462908" y="4275286"/>
            <a:ext cx="180000" cy="180000"/>
          </a:xfrm>
          <a:prstGeom prst="round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5" name="Rectangle: Rounded Corners 544">
            <a:extLst>
              <a:ext uri="{FF2B5EF4-FFF2-40B4-BE49-F238E27FC236}">
                <a16:creationId xmlns:a16="http://schemas.microsoft.com/office/drawing/2014/main" id="{5876F148-0A28-36B1-11A6-25E439725012}"/>
              </a:ext>
            </a:extLst>
          </p:cNvPr>
          <p:cNvSpPr>
            <a:spLocks/>
          </p:cNvSpPr>
          <p:nvPr/>
        </p:nvSpPr>
        <p:spPr>
          <a:xfrm>
            <a:off x="6984828" y="4275286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15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6" name="Rectangle: Rounded Corners 545">
            <a:extLst>
              <a:ext uri="{FF2B5EF4-FFF2-40B4-BE49-F238E27FC236}">
                <a16:creationId xmlns:a16="http://schemas.microsoft.com/office/drawing/2014/main" id="{92A39CEE-A581-A564-BB81-32AB692BD009}"/>
              </a:ext>
            </a:extLst>
          </p:cNvPr>
          <p:cNvSpPr>
            <a:spLocks/>
          </p:cNvSpPr>
          <p:nvPr/>
        </p:nvSpPr>
        <p:spPr>
          <a:xfrm>
            <a:off x="4643045" y="4275286"/>
            <a:ext cx="180000" cy="180000"/>
          </a:xfrm>
          <a:prstGeom prst="roundRect">
            <a:avLst/>
          </a:prstGeom>
          <a:solidFill>
            <a:schemeClr val="accent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-</a:t>
            </a:r>
          </a:p>
          <a:p>
            <a:pPr algn="ctr"/>
            <a:r>
              <a:rPr lang="en-US" sz="500" b="1" dirty="0">
                <a:solidFill>
                  <a:schemeClr val="bg1"/>
                </a:solidFill>
              </a:rPr>
              <a:t>CH2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7" name="Rectangle: Rounded Corners 546">
            <a:extLst>
              <a:ext uri="{FF2B5EF4-FFF2-40B4-BE49-F238E27FC236}">
                <a16:creationId xmlns:a16="http://schemas.microsoft.com/office/drawing/2014/main" id="{96F545EF-7F92-BEB4-C667-56F5F38667A2}"/>
              </a:ext>
            </a:extLst>
          </p:cNvPr>
          <p:cNvSpPr>
            <a:spLocks/>
          </p:cNvSpPr>
          <p:nvPr/>
        </p:nvSpPr>
        <p:spPr>
          <a:xfrm>
            <a:off x="4823182" y="4275286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8" name="Rectangle: Rounded Corners 547">
            <a:extLst>
              <a:ext uri="{FF2B5EF4-FFF2-40B4-BE49-F238E27FC236}">
                <a16:creationId xmlns:a16="http://schemas.microsoft.com/office/drawing/2014/main" id="{FCF689E0-F328-339D-27F3-2B4ACDD49749}"/>
              </a:ext>
            </a:extLst>
          </p:cNvPr>
          <p:cNvSpPr>
            <a:spLocks/>
          </p:cNvSpPr>
          <p:nvPr/>
        </p:nvSpPr>
        <p:spPr>
          <a:xfrm>
            <a:off x="5183455" y="4275286"/>
            <a:ext cx="180000" cy="1800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W2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49" name="Rectangle: Rounded Corners 548">
            <a:extLst>
              <a:ext uri="{FF2B5EF4-FFF2-40B4-BE49-F238E27FC236}">
                <a16:creationId xmlns:a16="http://schemas.microsoft.com/office/drawing/2014/main" id="{6E9E20E7-6B50-6F07-E6F9-CBD8DBE7F70B}"/>
              </a:ext>
            </a:extLst>
          </p:cNvPr>
          <p:cNvSpPr>
            <a:spLocks/>
          </p:cNvSpPr>
          <p:nvPr/>
        </p:nvSpPr>
        <p:spPr>
          <a:xfrm>
            <a:off x="5543729" y="4275286"/>
            <a:ext cx="180000" cy="180000"/>
          </a:xfrm>
          <a:prstGeom prst="roundRect">
            <a:avLst/>
          </a:prstGeom>
          <a:solidFill>
            <a:schemeClr val="bg2">
              <a:lumMod val="50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T2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0" name="Rectangle: Rounded Corners 549">
            <a:extLst>
              <a:ext uri="{FF2B5EF4-FFF2-40B4-BE49-F238E27FC236}">
                <a16:creationId xmlns:a16="http://schemas.microsoft.com/office/drawing/2014/main" id="{7F5D534B-C725-9853-B32D-075C9F4D8222}"/>
              </a:ext>
            </a:extLst>
          </p:cNvPr>
          <p:cNvSpPr>
            <a:spLocks/>
          </p:cNvSpPr>
          <p:nvPr/>
        </p:nvSpPr>
        <p:spPr>
          <a:xfrm>
            <a:off x="5904003" y="4275286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9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1" name="Rectangle: Rounded Corners 550">
            <a:extLst>
              <a:ext uri="{FF2B5EF4-FFF2-40B4-BE49-F238E27FC236}">
                <a16:creationId xmlns:a16="http://schemas.microsoft.com/office/drawing/2014/main" id="{7B64CA92-AD25-A8B3-9769-2CFCFF4FEEC3}"/>
              </a:ext>
            </a:extLst>
          </p:cNvPr>
          <p:cNvSpPr>
            <a:spLocks/>
          </p:cNvSpPr>
          <p:nvPr/>
        </p:nvSpPr>
        <p:spPr>
          <a:xfrm>
            <a:off x="5003319" y="4275286"/>
            <a:ext cx="180000" cy="180000"/>
          </a:xfrm>
          <a:prstGeom prst="roundRect">
            <a:avLst/>
          </a:prstGeom>
          <a:solidFill>
            <a:srgbClr val="C00000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V-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2" name="Rectangle: Rounded Corners 551">
            <a:extLst>
              <a:ext uri="{FF2B5EF4-FFF2-40B4-BE49-F238E27FC236}">
                <a16:creationId xmlns:a16="http://schemas.microsoft.com/office/drawing/2014/main" id="{3AAB349E-ADE5-5119-9DD4-9E0B661DD8B1}"/>
              </a:ext>
            </a:extLst>
          </p:cNvPr>
          <p:cNvSpPr>
            <a:spLocks/>
          </p:cNvSpPr>
          <p:nvPr/>
        </p:nvSpPr>
        <p:spPr>
          <a:xfrm>
            <a:off x="5363592" y="4275286"/>
            <a:ext cx="180000" cy="180000"/>
          </a:xfrm>
          <a:prstGeom prst="roundRect">
            <a:avLst/>
          </a:prstGeom>
          <a:solidFill>
            <a:schemeClr val="tx1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GND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3" name="Rectangle: Rounded Corners 552">
            <a:extLst>
              <a:ext uri="{FF2B5EF4-FFF2-40B4-BE49-F238E27FC236}">
                <a16:creationId xmlns:a16="http://schemas.microsoft.com/office/drawing/2014/main" id="{1FDF6E91-D1CC-0F9C-D3DA-17A759F4B80A}"/>
              </a:ext>
            </a:extLst>
          </p:cNvPr>
          <p:cNvSpPr>
            <a:spLocks/>
          </p:cNvSpPr>
          <p:nvPr/>
        </p:nvSpPr>
        <p:spPr>
          <a:xfrm>
            <a:off x="5723866" y="4275286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8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4" name="Rectangle: Rounded Corners 553">
            <a:extLst>
              <a:ext uri="{FF2B5EF4-FFF2-40B4-BE49-F238E27FC236}">
                <a16:creationId xmlns:a16="http://schemas.microsoft.com/office/drawing/2014/main" id="{D975F756-DCC2-9C1C-DB76-1F539E2E9E89}"/>
              </a:ext>
            </a:extLst>
          </p:cNvPr>
          <p:cNvSpPr>
            <a:spLocks/>
          </p:cNvSpPr>
          <p:nvPr/>
        </p:nvSpPr>
        <p:spPr>
          <a:xfrm>
            <a:off x="6084140" y="4275286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10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5" name="Rectangle: Rounded Corners 554">
            <a:extLst>
              <a:ext uri="{FF2B5EF4-FFF2-40B4-BE49-F238E27FC236}">
                <a16:creationId xmlns:a16="http://schemas.microsoft.com/office/drawing/2014/main" id="{CDC4DE79-EAD1-8D14-DEC9-42AA5A554B0B}"/>
              </a:ext>
            </a:extLst>
          </p:cNvPr>
          <p:cNvSpPr>
            <a:spLocks/>
          </p:cNvSpPr>
          <p:nvPr/>
        </p:nvSpPr>
        <p:spPr>
          <a:xfrm>
            <a:off x="6264277" y="4275286"/>
            <a:ext cx="180000" cy="180000"/>
          </a:xfrm>
          <a:prstGeom prst="roundRect">
            <a:avLst/>
          </a:prstGeom>
          <a:solidFill>
            <a:srgbClr val="714827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11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6" name="Rectangle: Rounded Corners 555">
            <a:extLst>
              <a:ext uri="{FF2B5EF4-FFF2-40B4-BE49-F238E27FC236}">
                <a16:creationId xmlns:a16="http://schemas.microsoft.com/office/drawing/2014/main" id="{83D47C8C-D406-A1F3-F544-99BD4DB4D58D}"/>
              </a:ext>
            </a:extLst>
          </p:cNvPr>
          <p:cNvSpPr>
            <a:spLocks/>
          </p:cNvSpPr>
          <p:nvPr/>
        </p:nvSpPr>
        <p:spPr>
          <a:xfrm>
            <a:off x="6804687" y="4275286"/>
            <a:ext cx="180000" cy="180000"/>
          </a:xfrm>
          <a:prstGeom prst="roundRect">
            <a:avLst/>
          </a:prstGeom>
          <a:solidFill>
            <a:srgbClr val="922095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14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7" name="Rectangle: Rounded Corners 556">
            <a:extLst>
              <a:ext uri="{FF2B5EF4-FFF2-40B4-BE49-F238E27FC236}">
                <a16:creationId xmlns:a16="http://schemas.microsoft.com/office/drawing/2014/main" id="{15C5704D-9610-37F3-CB97-78C3AAA963D2}"/>
              </a:ext>
            </a:extLst>
          </p:cNvPr>
          <p:cNvSpPr>
            <a:spLocks/>
          </p:cNvSpPr>
          <p:nvPr/>
        </p:nvSpPr>
        <p:spPr>
          <a:xfrm>
            <a:off x="6444414" y="4275286"/>
            <a:ext cx="180000" cy="180000"/>
          </a:xfrm>
          <a:prstGeom prst="roundRect">
            <a:avLst/>
          </a:prstGeom>
          <a:solidFill>
            <a:srgbClr val="F49FAE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12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8" name="Rectangle: Rounded Corners 557">
            <a:extLst>
              <a:ext uri="{FF2B5EF4-FFF2-40B4-BE49-F238E27FC236}">
                <a16:creationId xmlns:a16="http://schemas.microsoft.com/office/drawing/2014/main" id="{3BDD2803-2F0D-F9C2-9C41-5D75C3923D8A}"/>
              </a:ext>
            </a:extLst>
          </p:cNvPr>
          <p:cNvSpPr>
            <a:spLocks/>
          </p:cNvSpPr>
          <p:nvPr/>
        </p:nvSpPr>
        <p:spPr>
          <a:xfrm>
            <a:off x="6624551" y="4275286"/>
            <a:ext cx="180000" cy="180000"/>
          </a:xfrm>
          <a:prstGeom prst="roundRect">
            <a:avLst/>
          </a:prstGeom>
          <a:solidFill>
            <a:srgbClr val="35B643"/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500" b="1" dirty="0">
                <a:solidFill>
                  <a:schemeClr val="bg1"/>
                </a:solidFill>
              </a:rPr>
              <a:t>13</a:t>
            </a:r>
            <a:endParaRPr lang="en-DE" sz="500" b="1" dirty="0">
              <a:solidFill>
                <a:schemeClr val="bg1"/>
              </a:solidFill>
            </a:endParaRPr>
          </a:p>
        </p:txBody>
      </p:sp>
      <p:sp>
        <p:nvSpPr>
          <p:cNvPr id="559" name="Rectangle 558">
            <a:extLst>
              <a:ext uri="{FF2B5EF4-FFF2-40B4-BE49-F238E27FC236}">
                <a16:creationId xmlns:a16="http://schemas.microsoft.com/office/drawing/2014/main" id="{1E9A3E32-7E67-CC7C-C6C8-187DEC5BB597}"/>
              </a:ext>
            </a:extLst>
          </p:cNvPr>
          <p:cNvSpPr/>
          <p:nvPr/>
        </p:nvSpPr>
        <p:spPr>
          <a:xfrm flipH="1">
            <a:off x="512995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0" name="Rectangle 559">
            <a:extLst>
              <a:ext uri="{FF2B5EF4-FFF2-40B4-BE49-F238E27FC236}">
                <a16:creationId xmlns:a16="http://schemas.microsoft.com/office/drawing/2014/main" id="{350D4F5B-8E7D-038B-59C3-0E24B9103E07}"/>
              </a:ext>
            </a:extLst>
          </p:cNvPr>
          <p:cNvSpPr/>
          <p:nvPr/>
        </p:nvSpPr>
        <p:spPr>
          <a:xfrm flipH="1">
            <a:off x="522149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1" name="Rectangle 560">
            <a:extLst>
              <a:ext uri="{FF2B5EF4-FFF2-40B4-BE49-F238E27FC236}">
                <a16:creationId xmlns:a16="http://schemas.microsoft.com/office/drawing/2014/main" id="{28ED8FBF-275F-279A-9A41-69E33F55CCF5}"/>
              </a:ext>
            </a:extLst>
          </p:cNvPr>
          <p:cNvSpPr/>
          <p:nvPr/>
        </p:nvSpPr>
        <p:spPr>
          <a:xfrm flipH="1">
            <a:off x="5313033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2" name="Rectangle 561">
            <a:extLst>
              <a:ext uri="{FF2B5EF4-FFF2-40B4-BE49-F238E27FC236}">
                <a16:creationId xmlns:a16="http://schemas.microsoft.com/office/drawing/2014/main" id="{E8899822-15A0-59C0-6C29-D6FF32D27BD6}"/>
              </a:ext>
            </a:extLst>
          </p:cNvPr>
          <p:cNvSpPr/>
          <p:nvPr/>
        </p:nvSpPr>
        <p:spPr>
          <a:xfrm flipH="1">
            <a:off x="549611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3" name="Rectangle 562">
            <a:extLst>
              <a:ext uri="{FF2B5EF4-FFF2-40B4-BE49-F238E27FC236}">
                <a16:creationId xmlns:a16="http://schemas.microsoft.com/office/drawing/2014/main" id="{663B9DB3-C3CC-D897-594C-39612B9B2D21}"/>
              </a:ext>
            </a:extLst>
          </p:cNvPr>
          <p:cNvSpPr/>
          <p:nvPr/>
        </p:nvSpPr>
        <p:spPr>
          <a:xfrm flipH="1">
            <a:off x="5770735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4" name="Rectangle 563">
            <a:extLst>
              <a:ext uri="{FF2B5EF4-FFF2-40B4-BE49-F238E27FC236}">
                <a16:creationId xmlns:a16="http://schemas.microsoft.com/office/drawing/2014/main" id="{2CA436AB-83CA-F1B1-AEB6-1571B76691A3}"/>
              </a:ext>
            </a:extLst>
          </p:cNvPr>
          <p:cNvSpPr/>
          <p:nvPr/>
        </p:nvSpPr>
        <p:spPr>
          <a:xfrm flipH="1">
            <a:off x="6045353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5" name="Rectangle 564">
            <a:extLst>
              <a:ext uri="{FF2B5EF4-FFF2-40B4-BE49-F238E27FC236}">
                <a16:creationId xmlns:a16="http://schemas.microsoft.com/office/drawing/2014/main" id="{BFCABE2B-6833-9472-B144-4EF641689371}"/>
              </a:ext>
            </a:extLst>
          </p:cNvPr>
          <p:cNvSpPr/>
          <p:nvPr/>
        </p:nvSpPr>
        <p:spPr>
          <a:xfrm flipH="1">
            <a:off x="5404575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6" name="Rectangle 565">
            <a:extLst>
              <a:ext uri="{FF2B5EF4-FFF2-40B4-BE49-F238E27FC236}">
                <a16:creationId xmlns:a16="http://schemas.microsoft.com/office/drawing/2014/main" id="{1A17B12B-0731-B40D-0F32-93191825330D}"/>
              </a:ext>
            </a:extLst>
          </p:cNvPr>
          <p:cNvSpPr/>
          <p:nvPr/>
        </p:nvSpPr>
        <p:spPr>
          <a:xfrm flipH="1">
            <a:off x="558765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7" name="Rectangle 566">
            <a:extLst>
              <a:ext uri="{FF2B5EF4-FFF2-40B4-BE49-F238E27FC236}">
                <a16:creationId xmlns:a16="http://schemas.microsoft.com/office/drawing/2014/main" id="{9B40EF43-5905-DB66-6B29-9DF6554B217F}"/>
              </a:ext>
            </a:extLst>
          </p:cNvPr>
          <p:cNvSpPr/>
          <p:nvPr/>
        </p:nvSpPr>
        <p:spPr>
          <a:xfrm flipH="1">
            <a:off x="586227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8" name="Rectangle 567">
            <a:extLst>
              <a:ext uri="{FF2B5EF4-FFF2-40B4-BE49-F238E27FC236}">
                <a16:creationId xmlns:a16="http://schemas.microsoft.com/office/drawing/2014/main" id="{0CADD99B-1EA9-9D37-46F4-D008BD55F268}"/>
              </a:ext>
            </a:extLst>
          </p:cNvPr>
          <p:cNvSpPr/>
          <p:nvPr/>
        </p:nvSpPr>
        <p:spPr>
          <a:xfrm flipH="1">
            <a:off x="6136895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69" name="Rectangle 568">
            <a:extLst>
              <a:ext uri="{FF2B5EF4-FFF2-40B4-BE49-F238E27FC236}">
                <a16:creationId xmlns:a16="http://schemas.microsoft.com/office/drawing/2014/main" id="{F44CDDAC-52D4-A6E9-6470-54D1FACBDC96}"/>
              </a:ext>
            </a:extLst>
          </p:cNvPr>
          <p:cNvSpPr/>
          <p:nvPr/>
        </p:nvSpPr>
        <p:spPr>
          <a:xfrm flipH="1">
            <a:off x="631997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70" name="Rectangle 569">
            <a:extLst>
              <a:ext uri="{FF2B5EF4-FFF2-40B4-BE49-F238E27FC236}">
                <a16:creationId xmlns:a16="http://schemas.microsoft.com/office/drawing/2014/main" id="{BCF5011C-A185-84AF-1CEB-15CBD6D77C95}"/>
              </a:ext>
            </a:extLst>
          </p:cNvPr>
          <p:cNvSpPr/>
          <p:nvPr/>
        </p:nvSpPr>
        <p:spPr>
          <a:xfrm flipH="1">
            <a:off x="5679193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71" name="Rectangle 570">
            <a:extLst>
              <a:ext uri="{FF2B5EF4-FFF2-40B4-BE49-F238E27FC236}">
                <a16:creationId xmlns:a16="http://schemas.microsoft.com/office/drawing/2014/main" id="{AFCE690A-2517-E3A1-E0DB-683D8DCC94B2}"/>
              </a:ext>
            </a:extLst>
          </p:cNvPr>
          <p:cNvSpPr/>
          <p:nvPr/>
        </p:nvSpPr>
        <p:spPr>
          <a:xfrm flipH="1">
            <a:off x="595381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72" name="Rectangle 571">
            <a:extLst>
              <a:ext uri="{FF2B5EF4-FFF2-40B4-BE49-F238E27FC236}">
                <a16:creationId xmlns:a16="http://schemas.microsoft.com/office/drawing/2014/main" id="{065F2200-30FF-B75C-3A8D-1F368C73EC07}"/>
              </a:ext>
            </a:extLst>
          </p:cNvPr>
          <p:cNvSpPr/>
          <p:nvPr/>
        </p:nvSpPr>
        <p:spPr>
          <a:xfrm flipH="1">
            <a:off x="6228434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  <p:sp>
        <p:nvSpPr>
          <p:cNvPr id="573" name="Rectangle 572">
            <a:extLst>
              <a:ext uri="{FF2B5EF4-FFF2-40B4-BE49-F238E27FC236}">
                <a16:creationId xmlns:a16="http://schemas.microsoft.com/office/drawing/2014/main" id="{B93EAAF3-E897-9F4E-1BB7-AFD414A1B7F5}"/>
              </a:ext>
            </a:extLst>
          </p:cNvPr>
          <p:cNvSpPr/>
          <p:nvPr/>
        </p:nvSpPr>
        <p:spPr>
          <a:xfrm flipH="1">
            <a:off x="6411513" y="3759791"/>
            <a:ext cx="91440" cy="268604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801"/>
          </a:p>
        </p:txBody>
      </p:sp>
    </p:spTree>
    <p:extLst>
      <p:ext uri="{BB962C8B-B14F-4D97-AF65-F5344CB8AC3E}">
        <p14:creationId xmlns:p14="http://schemas.microsoft.com/office/powerpoint/2010/main" val="386235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94271-ED2C-F120-1DC5-B00EB023E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E351913-EA2B-119E-CF73-E00CF385CC3C}"/>
              </a:ext>
            </a:extLst>
          </p:cNvPr>
          <p:cNvGrpSpPr/>
          <p:nvPr/>
        </p:nvGrpSpPr>
        <p:grpSpPr>
          <a:xfrm>
            <a:off x="2375962" y="2579370"/>
            <a:ext cx="6751799" cy="1405877"/>
            <a:chOff x="2375961" y="2579369"/>
            <a:chExt cx="6751799" cy="1405878"/>
          </a:xfrm>
        </p:grpSpPr>
        <p:cxnSp>
          <p:nvCxnSpPr>
            <p:cNvPr id="488" name="Straight Connector 107">
              <a:extLst>
                <a:ext uri="{FF2B5EF4-FFF2-40B4-BE49-F238E27FC236}">
                  <a16:creationId xmlns:a16="http://schemas.microsoft.com/office/drawing/2014/main" id="{C44F3E0E-9DFE-68C9-BCD2-0401014EC523}"/>
                </a:ext>
              </a:extLst>
            </p:cNvPr>
            <p:cNvCxnSpPr>
              <a:cxnSpLocks/>
              <a:stCxn id="412" idx="0"/>
              <a:endCxn id="430" idx="2"/>
            </p:cNvCxnSpPr>
            <p:nvPr/>
          </p:nvCxnSpPr>
          <p:spPr>
            <a:xfrm flipV="1">
              <a:off x="6515000" y="3415665"/>
              <a:ext cx="622766" cy="246892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107">
              <a:extLst>
                <a:ext uri="{FF2B5EF4-FFF2-40B4-BE49-F238E27FC236}">
                  <a16:creationId xmlns:a16="http://schemas.microsoft.com/office/drawing/2014/main" id="{7A7BD93C-AA86-3F44-6397-869C84CD0784}"/>
                </a:ext>
              </a:extLst>
            </p:cNvPr>
            <p:cNvCxnSpPr>
              <a:cxnSpLocks/>
              <a:stCxn id="414" idx="0"/>
              <a:endCxn id="431" idx="2"/>
            </p:cNvCxnSpPr>
            <p:nvPr/>
          </p:nvCxnSpPr>
          <p:spPr>
            <a:xfrm flipV="1">
              <a:off x="6695137" y="3415665"/>
              <a:ext cx="534169" cy="246892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107">
              <a:extLst>
                <a:ext uri="{FF2B5EF4-FFF2-40B4-BE49-F238E27FC236}">
                  <a16:creationId xmlns:a16="http://schemas.microsoft.com/office/drawing/2014/main" id="{F97B118C-32B0-83E6-12E2-069592647FB5}"/>
                </a:ext>
              </a:extLst>
            </p:cNvPr>
            <p:cNvCxnSpPr>
              <a:cxnSpLocks/>
              <a:stCxn id="415" idx="0"/>
              <a:endCxn id="432" idx="2"/>
            </p:cNvCxnSpPr>
            <p:nvPr/>
          </p:nvCxnSpPr>
          <p:spPr>
            <a:xfrm flipV="1">
              <a:off x="6875274" y="3415665"/>
              <a:ext cx="445572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7" name="Straight Connector 107">
              <a:extLst>
                <a:ext uri="{FF2B5EF4-FFF2-40B4-BE49-F238E27FC236}">
                  <a16:creationId xmlns:a16="http://schemas.microsoft.com/office/drawing/2014/main" id="{D96E4A13-88A5-E07A-6BA1-68C07BD4F41F}"/>
                </a:ext>
              </a:extLst>
            </p:cNvPr>
            <p:cNvCxnSpPr>
              <a:cxnSpLocks/>
              <a:stCxn id="419" idx="0"/>
              <a:endCxn id="436" idx="2"/>
            </p:cNvCxnSpPr>
            <p:nvPr/>
          </p:nvCxnSpPr>
          <p:spPr>
            <a:xfrm flipV="1">
              <a:off x="7055411" y="3415665"/>
              <a:ext cx="356975" cy="246892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Straight Connector 107">
              <a:extLst>
                <a:ext uri="{FF2B5EF4-FFF2-40B4-BE49-F238E27FC236}">
                  <a16:creationId xmlns:a16="http://schemas.microsoft.com/office/drawing/2014/main" id="{8CCD660C-969E-8909-90C8-948B101485C3}"/>
                </a:ext>
              </a:extLst>
            </p:cNvPr>
            <p:cNvCxnSpPr>
              <a:cxnSpLocks/>
              <a:stCxn id="416" idx="0"/>
              <a:endCxn id="433" idx="2"/>
            </p:cNvCxnSpPr>
            <p:nvPr/>
          </p:nvCxnSpPr>
          <p:spPr>
            <a:xfrm flipV="1">
              <a:off x="7235548" y="3415665"/>
              <a:ext cx="268378" cy="246892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3" name="Straight Connector 107">
              <a:extLst>
                <a:ext uri="{FF2B5EF4-FFF2-40B4-BE49-F238E27FC236}">
                  <a16:creationId xmlns:a16="http://schemas.microsoft.com/office/drawing/2014/main" id="{680330F5-4795-6E47-3862-6183420A65E5}"/>
                </a:ext>
              </a:extLst>
            </p:cNvPr>
            <p:cNvCxnSpPr>
              <a:cxnSpLocks/>
              <a:stCxn id="420" idx="0"/>
              <a:endCxn id="437" idx="2"/>
            </p:cNvCxnSpPr>
            <p:nvPr/>
          </p:nvCxnSpPr>
          <p:spPr>
            <a:xfrm flipV="1">
              <a:off x="7415685" y="3415665"/>
              <a:ext cx="179781" cy="246892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6" name="Straight Connector 107">
              <a:extLst>
                <a:ext uri="{FF2B5EF4-FFF2-40B4-BE49-F238E27FC236}">
                  <a16:creationId xmlns:a16="http://schemas.microsoft.com/office/drawing/2014/main" id="{3D18AA9C-95C9-724D-9B2F-CBFAE12A13D0}"/>
                </a:ext>
              </a:extLst>
            </p:cNvPr>
            <p:cNvCxnSpPr>
              <a:cxnSpLocks/>
              <a:stCxn id="417" idx="0"/>
              <a:endCxn id="441" idx="2"/>
            </p:cNvCxnSpPr>
            <p:nvPr/>
          </p:nvCxnSpPr>
          <p:spPr>
            <a:xfrm flipV="1">
              <a:off x="7595822" y="3415665"/>
              <a:ext cx="91184" cy="246892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9" name="Straight Connector 107">
              <a:extLst>
                <a:ext uri="{FF2B5EF4-FFF2-40B4-BE49-F238E27FC236}">
                  <a16:creationId xmlns:a16="http://schemas.microsoft.com/office/drawing/2014/main" id="{0A3A5579-4FFB-F2B8-8C26-C28CE35C184E}"/>
                </a:ext>
              </a:extLst>
            </p:cNvPr>
            <p:cNvCxnSpPr>
              <a:cxnSpLocks/>
              <a:stCxn id="421" idx="0"/>
              <a:endCxn id="434" idx="2"/>
            </p:cNvCxnSpPr>
            <p:nvPr/>
          </p:nvCxnSpPr>
          <p:spPr>
            <a:xfrm flipV="1">
              <a:off x="7775959" y="3415665"/>
              <a:ext cx="2587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107">
              <a:extLst>
                <a:ext uri="{FF2B5EF4-FFF2-40B4-BE49-F238E27FC236}">
                  <a16:creationId xmlns:a16="http://schemas.microsoft.com/office/drawing/2014/main" id="{56B83857-D785-BCB3-4258-5FA7FDF2AEFA}"/>
                </a:ext>
              </a:extLst>
            </p:cNvPr>
            <p:cNvCxnSpPr>
              <a:cxnSpLocks/>
              <a:stCxn id="418" idx="0"/>
              <a:endCxn id="438" idx="2"/>
            </p:cNvCxnSpPr>
            <p:nvPr/>
          </p:nvCxnSpPr>
          <p:spPr>
            <a:xfrm flipH="1" flipV="1">
              <a:off x="7870086" y="3415665"/>
              <a:ext cx="86010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107">
              <a:extLst>
                <a:ext uri="{FF2B5EF4-FFF2-40B4-BE49-F238E27FC236}">
                  <a16:creationId xmlns:a16="http://schemas.microsoft.com/office/drawing/2014/main" id="{564C9CBA-F455-234D-DD34-D70FF15F87D5}"/>
                </a:ext>
              </a:extLst>
            </p:cNvPr>
            <p:cNvCxnSpPr>
              <a:cxnSpLocks/>
              <a:stCxn id="422" idx="0"/>
              <a:endCxn id="442" idx="2"/>
            </p:cNvCxnSpPr>
            <p:nvPr/>
          </p:nvCxnSpPr>
          <p:spPr>
            <a:xfrm flipH="1" flipV="1">
              <a:off x="7961626" y="3415665"/>
              <a:ext cx="174607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107">
              <a:extLst>
                <a:ext uri="{FF2B5EF4-FFF2-40B4-BE49-F238E27FC236}">
                  <a16:creationId xmlns:a16="http://schemas.microsoft.com/office/drawing/2014/main" id="{515096B1-D47B-158B-E604-17E7FE7DA602}"/>
                </a:ext>
              </a:extLst>
            </p:cNvPr>
            <p:cNvCxnSpPr>
              <a:cxnSpLocks/>
              <a:stCxn id="423" idx="0"/>
              <a:endCxn id="435" idx="2"/>
            </p:cNvCxnSpPr>
            <p:nvPr/>
          </p:nvCxnSpPr>
          <p:spPr>
            <a:xfrm flipH="1" flipV="1">
              <a:off x="8053166" y="3415665"/>
              <a:ext cx="263204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" name="Straight Connector 107">
              <a:extLst>
                <a:ext uri="{FF2B5EF4-FFF2-40B4-BE49-F238E27FC236}">
                  <a16:creationId xmlns:a16="http://schemas.microsoft.com/office/drawing/2014/main" id="{6FC7E778-BF5C-CECA-9742-026126988E1F}"/>
                </a:ext>
              </a:extLst>
            </p:cNvPr>
            <p:cNvCxnSpPr>
              <a:cxnSpLocks/>
              <a:stCxn id="425" idx="0"/>
              <a:endCxn id="439" idx="2"/>
            </p:cNvCxnSpPr>
            <p:nvPr/>
          </p:nvCxnSpPr>
          <p:spPr>
            <a:xfrm flipH="1" flipV="1">
              <a:off x="8144706" y="3415665"/>
              <a:ext cx="351801" cy="246892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107">
              <a:extLst>
                <a:ext uri="{FF2B5EF4-FFF2-40B4-BE49-F238E27FC236}">
                  <a16:creationId xmlns:a16="http://schemas.microsoft.com/office/drawing/2014/main" id="{8E0CA3B2-3E13-5434-D834-235B6C9FFD72}"/>
                </a:ext>
              </a:extLst>
            </p:cNvPr>
            <p:cNvCxnSpPr>
              <a:cxnSpLocks/>
              <a:stCxn id="426" idx="0"/>
              <a:endCxn id="443" idx="2"/>
            </p:cNvCxnSpPr>
            <p:nvPr/>
          </p:nvCxnSpPr>
          <p:spPr>
            <a:xfrm flipH="1" flipV="1">
              <a:off x="8236246" y="3415665"/>
              <a:ext cx="440398" cy="246892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107">
              <a:extLst>
                <a:ext uri="{FF2B5EF4-FFF2-40B4-BE49-F238E27FC236}">
                  <a16:creationId xmlns:a16="http://schemas.microsoft.com/office/drawing/2014/main" id="{4AC8C9CC-37E7-D674-D0CB-CEE286FEDC3C}"/>
                </a:ext>
              </a:extLst>
            </p:cNvPr>
            <p:cNvCxnSpPr>
              <a:cxnSpLocks/>
              <a:stCxn id="424" idx="0"/>
              <a:endCxn id="440" idx="2"/>
            </p:cNvCxnSpPr>
            <p:nvPr/>
          </p:nvCxnSpPr>
          <p:spPr>
            <a:xfrm flipH="1" flipV="1">
              <a:off x="8327786" y="3415665"/>
              <a:ext cx="528995" cy="246892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107">
              <a:extLst>
                <a:ext uri="{FF2B5EF4-FFF2-40B4-BE49-F238E27FC236}">
                  <a16:creationId xmlns:a16="http://schemas.microsoft.com/office/drawing/2014/main" id="{0A0687D2-6DAB-E0AB-3957-A9BFDC63A805}"/>
                </a:ext>
              </a:extLst>
            </p:cNvPr>
            <p:cNvCxnSpPr>
              <a:cxnSpLocks/>
              <a:stCxn id="413" idx="0"/>
              <a:endCxn id="444" idx="2"/>
            </p:cNvCxnSpPr>
            <p:nvPr/>
          </p:nvCxnSpPr>
          <p:spPr>
            <a:xfrm flipH="1" flipV="1">
              <a:off x="8419326" y="3415665"/>
              <a:ext cx="617595" cy="246892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107">
              <a:extLst>
                <a:ext uri="{FF2B5EF4-FFF2-40B4-BE49-F238E27FC236}">
                  <a16:creationId xmlns:a16="http://schemas.microsoft.com/office/drawing/2014/main" id="{7B76D373-FE79-E9B6-3499-06AABFE6AF0C}"/>
                </a:ext>
              </a:extLst>
            </p:cNvPr>
            <p:cNvCxnSpPr>
              <a:cxnSpLocks/>
              <a:stCxn id="397" idx="2"/>
              <a:endCxn id="430" idx="0"/>
            </p:cNvCxnSpPr>
            <p:nvPr/>
          </p:nvCxnSpPr>
          <p:spPr>
            <a:xfrm>
              <a:off x="6515839" y="2900507"/>
              <a:ext cx="621927" cy="24655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107">
              <a:extLst>
                <a:ext uri="{FF2B5EF4-FFF2-40B4-BE49-F238E27FC236}">
                  <a16:creationId xmlns:a16="http://schemas.microsoft.com/office/drawing/2014/main" id="{E7D1C164-9D8E-A2CE-4DC4-30E9F327CB5A}"/>
                </a:ext>
              </a:extLst>
            </p:cNvPr>
            <p:cNvCxnSpPr>
              <a:cxnSpLocks/>
              <a:stCxn id="399" idx="2"/>
              <a:endCxn id="431" idx="0"/>
            </p:cNvCxnSpPr>
            <p:nvPr/>
          </p:nvCxnSpPr>
          <p:spPr>
            <a:xfrm>
              <a:off x="6695976" y="2900507"/>
              <a:ext cx="533330" cy="24655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Straight Connector 107">
              <a:extLst>
                <a:ext uri="{FF2B5EF4-FFF2-40B4-BE49-F238E27FC236}">
                  <a16:creationId xmlns:a16="http://schemas.microsoft.com/office/drawing/2014/main" id="{B716A8AC-7351-0A8B-2618-1B012BA30E69}"/>
                </a:ext>
              </a:extLst>
            </p:cNvPr>
            <p:cNvCxnSpPr>
              <a:cxnSpLocks/>
              <a:stCxn id="400" idx="2"/>
              <a:endCxn id="432" idx="0"/>
            </p:cNvCxnSpPr>
            <p:nvPr/>
          </p:nvCxnSpPr>
          <p:spPr>
            <a:xfrm>
              <a:off x="6876113" y="2900507"/>
              <a:ext cx="444733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Straight Connector 107">
              <a:extLst>
                <a:ext uri="{FF2B5EF4-FFF2-40B4-BE49-F238E27FC236}">
                  <a16:creationId xmlns:a16="http://schemas.microsoft.com/office/drawing/2014/main" id="{47FABC9F-823E-D2D8-8744-096D9DFB0C22}"/>
                </a:ext>
              </a:extLst>
            </p:cNvPr>
            <p:cNvCxnSpPr>
              <a:cxnSpLocks/>
              <a:stCxn id="404" idx="2"/>
              <a:endCxn id="436" idx="0"/>
            </p:cNvCxnSpPr>
            <p:nvPr/>
          </p:nvCxnSpPr>
          <p:spPr>
            <a:xfrm>
              <a:off x="7056250" y="2900507"/>
              <a:ext cx="356136" cy="24655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5" name="Straight Connector 107">
              <a:extLst>
                <a:ext uri="{FF2B5EF4-FFF2-40B4-BE49-F238E27FC236}">
                  <a16:creationId xmlns:a16="http://schemas.microsoft.com/office/drawing/2014/main" id="{408B44F5-78F2-FAEE-F126-AD3E930E499B}"/>
                </a:ext>
              </a:extLst>
            </p:cNvPr>
            <p:cNvCxnSpPr>
              <a:cxnSpLocks/>
              <a:stCxn id="401" idx="2"/>
              <a:endCxn id="433" idx="0"/>
            </p:cNvCxnSpPr>
            <p:nvPr/>
          </p:nvCxnSpPr>
          <p:spPr>
            <a:xfrm>
              <a:off x="7236387" y="2900507"/>
              <a:ext cx="267539" cy="246553"/>
            </a:xfrm>
            <a:prstGeom prst="straightConnector1">
              <a:avLst/>
            </a:prstGeom>
            <a:ln w="95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107">
              <a:extLst>
                <a:ext uri="{FF2B5EF4-FFF2-40B4-BE49-F238E27FC236}">
                  <a16:creationId xmlns:a16="http://schemas.microsoft.com/office/drawing/2014/main" id="{D6AC26B6-C945-CFC9-8549-4B03753925E5}"/>
                </a:ext>
              </a:extLst>
            </p:cNvPr>
            <p:cNvCxnSpPr>
              <a:cxnSpLocks/>
              <a:stCxn id="405" idx="2"/>
              <a:endCxn id="437" idx="0"/>
            </p:cNvCxnSpPr>
            <p:nvPr/>
          </p:nvCxnSpPr>
          <p:spPr>
            <a:xfrm>
              <a:off x="7416524" y="2900507"/>
              <a:ext cx="178942" cy="24655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107">
              <a:extLst>
                <a:ext uri="{FF2B5EF4-FFF2-40B4-BE49-F238E27FC236}">
                  <a16:creationId xmlns:a16="http://schemas.microsoft.com/office/drawing/2014/main" id="{0DC172CE-DC54-7730-70C0-2749129BE71E}"/>
                </a:ext>
              </a:extLst>
            </p:cNvPr>
            <p:cNvCxnSpPr>
              <a:cxnSpLocks/>
              <a:stCxn id="402" idx="2"/>
              <a:endCxn id="441" idx="0"/>
            </p:cNvCxnSpPr>
            <p:nvPr/>
          </p:nvCxnSpPr>
          <p:spPr>
            <a:xfrm>
              <a:off x="7596661" y="2900507"/>
              <a:ext cx="90345" cy="246553"/>
            </a:xfrm>
            <a:prstGeom prst="straightConnector1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107">
              <a:extLst>
                <a:ext uri="{FF2B5EF4-FFF2-40B4-BE49-F238E27FC236}">
                  <a16:creationId xmlns:a16="http://schemas.microsoft.com/office/drawing/2014/main" id="{18077BD6-42EB-235D-537F-35244408EC43}"/>
                </a:ext>
              </a:extLst>
            </p:cNvPr>
            <p:cNvCxnSpPr>
              <a:cxnSpLocks/>
              <a:stCxn id="406" idx="2"/>
              <a:endCxn id="168" idx="0"/>
            </p:cNvCxnSpPr>
            <p:nvPr/>
          </p:nvCxnSpPr>
          <p:spPr>
            <a:xfrm>
              <a:off x="7776798" y="2900507"/>
              <a:ext cx="962" cy="174800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107">
              <a:extLst>
                <a:ext uri="{FF2B5EF4-FFF2-40B4-BE49-F238E27FC236}">
                  <a16:creationId xmlns:a16="http://schemas.microsoft.com/office/drawing/2014/main" id="{9569A774-6F45-4F40-DA3F-1452743FA909}"/>
                </a:ext>
              </a:extLst>
            </p:cNvPr>
            <p:cNvCxnSpPr>
              <a:cxnSpLocks/>
              <a:stCxn id="403" idx="2"/>
              <a:endCxn id="438" idx="0"/>
            </p:cNvCxnSpPr>
            <p:nvPr/>
          </p:nvCxnSpPr>
          <p:spPr>
            <a:xfrm flipH="1">
              <a:off x="7870086" y="2900507"/>
              <a:ext cx="86849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107">
              <a:extLst>
                <a:ext uri="{FF2B5EF4-FFF2-40B4-BE49-F238E27FC236}">
                  <a16:creationId xmlns:a16="http://schemas.microsoft.com/office/drawing/2014/main" id="{A2616F64-1F4D-325F-A065-2FD83E0D18BF}"/>
                </a:ext>
              </a:extLst>
            </p:cNvPr>
            <p:cNvCxnSpPr>
              <a:cxnSpLocks/>
              <a:stCxn id="407" idx="2"/>
              <a:endCxn id="442" idx="0"/>
            </p:cNvCxnSpPr>
            <p:nvPr/>
          </p:nvCxnSpPr>
          <p:spPr>
            <a:xfrm flipH="1">
              <a:off x="7961626" y="2900507"/>
              <a:ext cx="175446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107">
              <a:extLst>
                <a:ext uri="{FF2B5EF4-FFF2-40B4-BE49-F238E27FC236}">
                  <a16:creationId xmlns:a16="http://schemas.microsoft.com/office/drawing/2014/main" id="{13F89FB6-3EF3-9B4E-332F-2AEBAF7743CD}"/>
                </a:ext>
              </a:extLst>
            </p:cNvPr>
            <p:cNvCxnSpPr>
              <a:cxnSpLocks/>
              <a:stCxn id="408" idx="2"/>
              <a:endCxn id="435" idx="0"/>
            </p:cNvCxnSpPr>
            <p:nvPr/>
          </p:nvCxnSpPr>
          <p:spPr>
            <a:xfrm flipH="1">
              <a:off x="8053166" y="2900507"/>
              <a:ext cx="264043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107">
              <a:extLst>
                <a:ext uri="{FF2B5EF4-FFF2-40B4-BE49-F238E27FC236}">
                  <a16:creationId xmlns:a16="http://schemas.microsoft.com/office/drawing/2014/main" id="{8BF490D2-BB58-CAF5-0B26-37DA18392C7F}"/>
                </a:ext>
              </a:extLst>
            </p:cNvPr>
            <p:cNvCxnSpPr>
              <a:cxnSpLocks/>
              <a:stCxn id="410" idx="2"/>
              <a:endCxn id="439" idx="0"/>
            </p:cNvCxnSpPr>
            <p:nvPr/>
          </p:nvCxnSpPr>
          <p:spPr>
            <a:xfrm flipH="1">
              <a:off x="8144706" y="2900507"/>
              <a:ext cx="352640" cy="246553"/>
            </a:xfrm>
            <a:prstGeom prst="straightConnector1">
              <a:avLst/>
            </a:prstGeom>
            <a:ln w="9525">
              <a:solidFill>
                <a:srgbClr val="F49FAE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107">
              <a:extLst>
                <a:ext uri="{FF2B5EF4-FFF2-40B4-BE49-F238E27FC236}">
                  <a16:creationId xmlns:a16="http://schemas.microsoft.com/office/drawing/2014/main" id="{0FA2B96C-9D75-BD36-4B31-E8EEC108AD09}"/>
                </a:ext>
              </a:extLst>
            </p:cNvPr>
            <p:cNvCxnSpPr>
              <a:cxnSpLocks/>
              <a:stCxn id="411" idx="2"/>
              <a:endCxn id="443" idx="0"/>
            </p:cNvCxnSpPr>
            <p:nvPr/>
          </p:nvCxnSpPr>
          <p:spPr>
            <a:xfrm flipH="1">
              <a:off x="8236246" y="2900507"/>
              <a:ext cx="441237" cy="246553"/>
            </a:xfrm>
            <a:prstGeom prst="straightConnector1">
              <a:avLst/>
            </a:prstGeom>
            <a:ln w="9525">
              <a:solidFill>
                <a:srgbClr val="35B643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107">
              <a:extLst>
                <a:ext uri="{FF2B5EF4-FFF2-40B4-BE49-F238E27FC236}">
                  <a16:creationId xmlns:a16="http://schemas.microsoft.com/office/drawing/2014/main" id="{44AB9A28-9B59-0417-32F5-4000EAC17C86}"/>
                </a:ext>
              </a:extLst>
            </p:cNvPr>
            <p:cNvCxnSpPr>
              <a:cxnSpLocks/>
              <a:stCxn id="409" idx="2"/>
              <a:endCxn id="440" idx="0"/>
            </p:cNvCxnSpPr>
            <p:nvPr/>
          </p:nvCxnSpPr>
          <p:spPr>
            <a:xfrm flipH="1">
              <a:off x="8327786" y="2900507"/>
              <a:ext cx="529834" cy="246553"/>
            </a:xfrm>
            <a:prstGeom prst="straightConnector1">
              <a:avLst/>
            </a:prstGeom>
            <a:ln w="9525">
              <a:solidFill>
                <a:srgbClr val="92209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5" name="Straight Connector 107">
              <a:extLst>
                <a:ext uri="{FF2B5EF4-FFF2-40B4-BE49-F238E27FC236}">
                  <a16:creationId xmlns:a16="http://schemas.microsoft.com/office/drawing/2014/main" id="{5C05E6AC-825F-55CF-ABEA-3FF212FD00AA}"/>
                </a:ext>
              </a:extLst>
            </p:cNvPr>
            <p:cNvCxnSpPr>
              <a:cxnSpLocks/>
              <a:stCxn id="398" idx="2"/>
              <a:endCxn id="444" idx="0"/>
            </p:cNvCxnSpPr>
            <p:nvPr/>
          </p:nvCxnSpPr>
          <p:spPr>
            <a:xfrm flipH="1">
              <a:off x="8419326" y="2900507"/>
              <a:ext cx="618434" cy="246553"/>
            </a:xfrm>
            <a:prstGeom prst="straightConnector1">
              <a:avLst/>
            </a:prstGeom>
            <a:ln w="9525">
              <a:solidFill>
                <a:srgbClr val="714827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107">
              <a:extLst>
                <a:ext uri="{FF2B5EF4-FFF2-40B4-BE49-F238E27FC236}">
                  <a16:creationId xmlns:a16="http://schemas.microsoft.com/office/drawing/2014/main" id="{6934B8F4-845E-9E5E-0F45-B6825A3EA609}"/>
                </a:ext>
              </a:extLst>
            </p:cNvPr>
            <p:cNvCxnSpPr>
              <a:cxnSpLocks/>
              <a:stCxn id="279" idx="0"/>
              <a:endCxn id="87" idx="2"/>
            </p:cNvCxnSpPr>
            <p:nvPr/>
          </p:nvCxnSpPr>
          <p:spPr>
            <a:xfrm flipV="1">
              <a:off x="2465961" y="3461385"/>
              <a:ext cx="84036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107">
              <a:extLst>
                <a:ext uri="{FF2B5EF4-FFF2-40B4-BE49-F238E27FC236}">
                  <a16:creationId xmlns:a16="http://schemas.microsoft.com/office/drawing/2014/main" id="{B2DF9690-CACD-EF8F-39C4-0539D7A98115}"/>
                </a:ext>
              </a:extLst>
            </p:cNvPr>
            <p:cNvCxnSpPr>
              <a:cxnSpLocks/>
              <a:stCxn id="281" idx="0"/>
              <a:endCxn id="89" idx="2"/>
            </p:cNvCxnSpPr>
            <p:nvPr/>
          </p:nvCxnSpPr>
          <p:spPr>
            <a:xfrm flipV="1">
              <a:off x="2645961" y="3461385"/>
              <a:ext cx="75190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107">
              <a:extLst>
                <a:ext uri="{FF2B5EF4-FFF2-40B4-BE49-F238E27FC236}">
                  <a16:creationId xmlns:a16="http://schemas.microsoft.com/office/drawing/2014/main" id="{50945991-2E8A-63E8-6B18-46B856F0211F}"/>
                </a:ext>
              </a:extLst>
            </p:cNvPr>
            <p:cNvCxnSpPr>
              <a:cxnSpLocks/>
              <a:stCxn id="282" idx="0"/>
              <a:endCxn id="90" idx="2"/>
            </p:cNvCxnSpPr>
            <p:nvPr/>
          </p:nvCxnSpPr>
          <p:spPr>
            <a:xfrm flipV="1">
              <a:off x="2825961" y="3461385"/>
              <a:ext cx="663449" cy="203723"/>
            </a:xfrm>
            <a:prstGeom prst="straightConnector1">
              <a:avLst/>
            </a:prstGeom>
            <a:ln w="952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107">
              <a:extLst>
                <a:ext uri="{FF2B5EF4-FFF2-40B4-BE49-F238E27FC236}">
                  <a16:creationId xmlns:a16="http://schemas.microsoft.com/office/drawing/2014/main" id="{4B426840-3D06-C212-3737-E00CC034C118}"/>
                </a:ext>
              </a:extLst>
            </p:cNvPr>
            <p:cNvCxnSpPr>
              <a:cxnSpLocks/>
              <a:stCxn id="286" idx="0"/>
              <a:endCxn id="94" idx="2"/>
            </p:cNvCxnSpPr>
            <p:nvPr/>
          </p:nvCxnSpPr>
          <p:spPr>
            <a:xfrm flipV="1">
              <a:off x="3005961" y="3461385"/>
              <a:ext cx="57498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Connector 107">
              <a:extLst>
                <a:ext uri="{FF2B5EF4-FFF2-40B4-BE49-F238E27FC236}">
                  <a16:creationId xmlns:a16="http://schemas.microsoft.com/office/drawing/2014/main" id="{A7E74000-E387-E2AA-B679-04605752A0CC}"/>
                </a:ext>
              </a:extLst>
            </p:cNvPr>
            <p:cNvCxnSpPr>
              <a:cxnSpLocks/>
              <a:stCxn id="283" idx="0"/>
              <a:endCxn id="91" idx="2"/>
            </p:cNvCxnSpPr>
            <p:nvPr/>
          </p:nvCxnSpPr>
          <p:spPr>
            <a:xfrm flipV="1">
              <a:off x="3185961" y="3461385"/>
              <a:ext cx="486529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107">
              <a:extLst>
                <a:ext uri="{FF2B5EF4-FFF2-40B4-BE49-F238E27FC236}">
                  <a16:creationId xmlns:a16="http://schemas.microsoft.com/office/drawing/2014/main" id="{229455B6-103E-1D0A-7DAC-897E0FFE07C5}"/>
                </a:ext>
              </a:extLst>
            </p:cNvPr>
            <p:cNvCxnSpPr>
              <a:cxnSpLocks/>
              <a:stCxn id="287" idx="0"/>
              <a:endCxn id="95" idx="2"/>
            </p:cNvCxnSpPr>
            <p:nvPr/>
          </p:nvCxnSpPr>
          <p:spPr>
            <a:xfrm flipV="1">
              <a:off x="3365961" y="3461385"/>
              <a:ext cx="39806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107">
              <a:extLst>
                <a:ext uri="{FF2B5EF4-FFF2-40B4-BE49-F238E27FC236}">
                  <a16:creationId xmlns:a16="http://schemas.microsoft.com/office/drawing/2014/main" id="{9A312F08-9939-4A93-27E4-44F0A842A7F9}"/>
                </a:ext>
              </a:extLst>
            </p:cNvPr>
            <p:cNvCxnSpPr>
              <a:cxnSpLocks/>
              <a:stCxn id="291" idx="0"/>
              <a:endCxn id="99" idx="2"/>
            </p:cNvCxnSpPr>
            <p:nvPr/>
          </p:nvCxnSpPr>
          <p:spPr>
            <a:xfrm flipV="1">
              <a:off x="3545961" y="3461385"/>
              <a:ext cx="30960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107">
              <a:extLst>
                <a:ext uri="{FF2B5EF4-FFF2-40B4-BE49-F238E27FC236}">
                  <a16:creationId xmlns:a16="http://schemas.microsoft.com/office/drawing/2014/main" id="{10658EA3-E28C-03E3-00B2-6FE73554E34C}"/>
                </a:ext>
              </a:extLst>
            </p:cNvPr>
            <p:cNvCxnSpPr>
              <a:cxnSpLocks/>
              <a:stCxn id="284" idx="0"/>
              <a:endCxn id="92" idx="2"/>
            </p:cNvCxnSpPr>
            <p:nvPr/>
          </p:nvCxnSpPr>
          <p:spPr>
            <a:xfrm flipV="1">
              <a:off x="3725961" y="3461385"/>
              <a:ext cx="221149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107">
              <a:extLst>
                <a:ext uri="{FF2B5EF4-FFF2-40B4-BE49-F238E27FC236}">
                  <a16:creationId xmlns:a16="http://schemas.microsoft.com/office/drawing/2014/main" id="{0A2829E1-62A7-1571-E35C-35061F8737EE}"/>
                </a:ext>
              </a:extLst>
            </p:cNvPr>
            <p:cNvCxnSpPr>
              <a:cxnSpLocks/>
              <a:stCxn id="288" idx="0"/>
              <a:endCxn id="96" idx="2"/>
            </p:cNvCxnSpPr>
            <p:nvPr/>
          </p:nvCxnSpPr>
          <p:spPr>
            <a:xfrm flipV="1">
              <a:off x="3905961" y="3461385"/>
              <a:ext cx="132689" cy="20372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Connector 107">
              <a:extLst>
                <a:ext uri="{FF2B5EF4-FFF2-40B4-BE49-F238E27FC236}">
                  <a16:creationId xmlns:a16="http://schemas.microsoft.com/office/drawing/2014/main" id="{2C6CC02D-3E82-20C1-FB4D-B829F40DDC63}"/>
                </a:ext>
              </a:extLst>
            </p:cNvPr>
            <p:cNvCxnSpPr>
              <a:cxnSpLocks/>
              <a:stCxn id="292" idx="0"/>
              <a:endCxn id="100" idx="2"/>
            </p:cNvCxnSpPr>
            <p:nvPr/>
          </p:nvCxnSpPr>
          <p:spPr>
            <a:xfrm flipV="1">
              <a:off x="4085961" y="3461385"/>
              <a:ext cx="44229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107">
              <a:extLst>
                <a:ext uri="{FF2B5EF4-FFF2-40B4-BE49-F238E27FC236}">
                  <a16:creationId xmlns:a16="http://schemas.microsoft.com/office/drawing/2014/main" id="{524823E2-5FEE-42DE-EB6B-1ED66AD290F4}"/>
                </a:ext>
              </a:extLst>
            </p:cNvPr>
            <p:cNvCxnSpPr>
              <a:cxnSpLocks/>
              <a:stCxn id="285" idx="0"/>
              <a:endCxn id="93" idx="2"/>
            </p:cNvCxnSpPr>
            <p:nvPr/>
          </p:nvCxnSpPr>
          <p:spPr>
            <a:xfrm flipH="1" flipV="1">
              <a:off x="4221730" y="3461385"/>
              <a:ext cx="4423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107">
              <a:extLst>
                <a:ext uri="{FF2B5EF4-FFF2-40B4-BE49-F238E27FC236}">
                  <a16:creationId xmlns:a16="http://schemas.microsoft.com/office/drawing/2014/main" id="{204E60BA-95D3-524F-E75B-399D3A3DDEA9}"/>
                </a:ext>
              </a:extLst>
            </p:cNvPr>
            <p:cNvCxnSpPr>
              <a:cxnSpLocks/>
              <a:stCxn id="289" idx="0"/>
              <a:endCxn id="97" idx="2"/>
            </p:cNvCxnSpPr>
            <p:nvPr/>
          </p:nvCxnSpPr>
          <p:spPr>
            <a:xfrm flipH="1" flipV="1">
              <a:off x="4313270" y="3461385"/>
              <a:ext cx="132691" cy="20372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6" name="Straight Connector 107">
              <a:extLst>
                <a:ext uri="{FF2B5EF4-FFF2-40B4-BE49-F238E27FC236}">
                  <a16:creationId xmlns:a16="http://schemas.microsoft.com/office/drawing/2014/main" id="{D7C5CA9C-DBD4-8D64-D025-EFED468A7463}"/>
                </a:ext>
              </a:extLst>
            </p:cNvPr>
            <p:cNvCxnSpPr>
              <a:cxnSpLocks/>
              <a:stCxn id="293" idx="0"/>
              <a:endCxn id="101" idx="2"/>
            </p:cNvCxnSpPr>
            <p:nvPr/>
          </p:nvCxnSpPr>
          <p:spPr>
            <a:xfrm flipH="1" flipV="1">
              <a:off x="4404810" y="3461385"/>
              <a:ext cx="221151" cy="20372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9" name="Straight Connector 107">
              <a:extLst>
                <a:ext uri="{FF2B5EF4-FFF2-40B4-BE49-F238E27FC236}">
                  <a16:creationId xmlns:a16="http://schemas.microsoft.com/office/drawing/2014/main" id="{8DF716A7-368E-DFE7-E302-7885C42F396D}"/>
                </a:ext>
              </a:extLst>
            </p:cNvPr>
            <p:cNvCxnSpPr>
              <a:cxnSpLocks/>
              <a:stCxn id="290" idx="0"/>
              <a:endCxn id="98" idx="2"/>
            </p:cNvCxnSpPr>
            <p:nvPr/>
          </p:nvCxnSpPr>
          <p:spPr>
            <a:xfrm flipH="1" flipV="1">
              <a:off x="4496350" y="3461385"/>
              <a:ext cx="309611" cy="20372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2" name="Straight Connector 107">
              <a:extLst>
                <a:ext uri="{FF2B5EF4-FFF2-40B4-BE49-F238E27FC236}">
                  <a16:creationId xmlns:a16="http://schemas.microsoft.com/office/drawing/2014/main" id="{3246A478-A0B2-0F7A-9C92-CAF8802FB22B}"/>
                </a:ext>
              </a:extLst>
            </p:cNvPr>
            <p:cNvCxnSpPr>
              <a:cxnSpLocks/>
              <a:stCxn id="294" idx="0"/>
              <a:endCxn id="102" idx="2"/>
            </p:cNvCxnSpPr>
            <p:nvPr/>
          </p:nvCxnSpPr>
          <p:spPr>
            <a:xfrm flipH="1" flipV="1">
              <a:off x="4587890" y="3461385"/>
              <a:ext cx="39807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5" name="Straight Connector 107">
              <a:extLst>
                <a:ext uri="{FF2B5EF4-FFF2-40B4-BE49-F238E27FC236}">
                  <a16:creationId xmlns:a16="http://schemas.microsoft.com/office/drawing/2014/main" id="{C58DBC25-DA03-4B42-3FF9-DF79E1743554}"/>
                </a:ext>
              </a:extLst>
            </p:cNvPr>
            <p:cNvCxnSpPr>
              <a:cxnSpLocks/>
              <a:stCxn id="295" idx="0"/>
              <a:endCxn id="103" idx="2"/>
            </p:cNvCxnSpPr>
            <p:nvPr/>
          </p:nvCxnSpPr>
          <p:spPr>
            <a:xfrm flipH="1" flipV="1">
              <a:off x="4679430" y="3461385"/>
              <a:ext cx="48653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107">
              <a:extLst>
                <a:ext uri="{FF2B5EF4-FFF2-40B4-BE49-F238E27FC236}">
                  <a16:creationId xmlns:a16="http://schemas.microsoft.com/office/drawing/2014/main" id="{358BDEF1-3004-1866-D102-DD977F054F78}"/>
                </a:ext>
              </a:extLst>
            </p:cNvPr>
            <p:cNvCxnSpPr>
              <a:cxnSpLocks/>
              <a:stCxn id="296" idx="0"/>
              <a:endCxn id="104" idx="2"/>
            </p:cNvCxnSpPr>
            <p:nvPr/>
          </p:nvCxnSpPr>
          <p:spPr>
            <a:xfrm flipH="1" flipV="1">
              <a:off x="4770970" y="3461385"/>
              <a:ext cx="57499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2" name="Straight Connector 107">
              <a:extLst>
                <a:ext uri="{FF2B5EF4-FFF2-40B4-BE49-F238E27FC236}">
                  <a16:creationId xmlns:a16="http://schemas.microsoft.com/office/drawing/2014/main" id="{6E2275F9-4F66-0CB0-83A9-00A9BFFA1A4D}"/>
                </a:ext>
              </a:extLst>
            </p:cNvPr>
            <p:cNvCxnSpPr>
              <a:cxnSpLocks/>
              <a:stCxn id="297" idx="0"/>
              <a:endCxn id="105" idx="2"/>
            </p:cNvCxnSpPr>
            <p:nvPr/>
          </p:nvCxnSpPr>
          <p:spPr>
            <a:xfrm flipH="1" flipV="1">
              <a:off x="4862510" y="3461385"/>
              <a:ext cx="663451" cy="20372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Straight Connector 107">
              <a:extLst>
                <a:ext uri="{FF2B5EF4-FFF2-40B4-BE49-F238E27FC236}">
                  <a16:creationId xmlns:a16="http://schemas.microsoft.com/office/drawing/2014/main" id="{38254119-7A01-75D1-3F61-85341DA670C0}"/>
                </a:ext>
              </a:extLst>
            </p:cNvPr>
            <p:cNvCxnSpPr>
              <a:cxnSpLocks/>
              <a:stCxn id="298" idx="0"/>
              <a:endCxn id="106" idx="2"/>
            </p:cNvCxnSpPr>
            <p:nvPr/>
          </p:nvCxnSpPr>
          <p:spPr>
            <a:xfrm flipH="1" flipV="1">
              <a:off x="4954050" y="3461385"/>
              <a:ext cx="751911" cy="20372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0" name="Straight Connector 107">
              <a:extLst>
                <a:ext uri="{FF2B5EF4-FFF2-40B4-BE49-F238E27FC236}">
                  <a16:creationId xmlns:a16="http://schemas.microsoft.com/office/drawing/2014/main" id="{B6F8B1CC-F3E5-4A08-D4F5-434E22ED97DB}"/>
                </a:ext>
              </a:extLst>
            </p:cNvPr>
            <p:cNvCxnSpPr>
              <a:cxnSpLocks/>
              <a:stCxn id="280" idx="0"/>
              <a:endCxn id="88" idx="2"/>
            </p:cNvCxnSpPr>
            <p:nvPr/>
          </p:nvCxnSpPr>
          <p:spPr>
            <a:xfrm flipH="1" flipV="1">
              <a:off x="5045591" y="3459465"/>
              <a:ext cx="840370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194D06E-B4F6-1A54-35E0-3EBC9C64C1E8}"/>
                </a:ext>
              </a:extLst>
            </p:cNvPr>
            <p:cNvCxnSpPr>
              <a:cxnSpLocks/>
              <a:stCxn id="7" idx="2"/>
              <a:endCxn id="87" idx="0"/>
            </p:cNvCxnSpPr>
            <p:nvPr/>
          </p:nvCxnSpPr>
          <p:spPr>
            <a:xfrm>
              <a:off x="2465961" y="2899508"/>
              <a:ext cx="84036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07">
              <a:extLst>
                <a:ext uri="{FF2B5EF4-FFF2-40B4-BE49-F238E27FC236}">
                  <a16:creationId xmlns:a16="http://schemas.microsoft.com/office/drawing/2014/main" id="{54CF3DEF-27F8-9B5E-F2D9-8EC71BD3F4A7}"/>
                </a:ext>
              </a:extLst>
            </p:cNvPr>
            <p:cNvCxnSpPr>
              <a:cxnSpLocks/>
              <a:stCxn id="32" idx="2"/>
              <a:endCxn id="89" idx="0"/>
            </p:cNvCxnSpPr>
            <p:nvPr/>
          </p:nvCxnSpPr>
          <p:spPr>
            <a:xfrm>
              <a:off x="2645881" y="2899508"/>
              <a:ext cx="751989" cy="205643"/>
            </a:xfrm>
            <a:prstGeom prst="straightConnector1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07">
              <a:extLst>
                <a:ext uri="{FF2B5EF4-FFF2-40B4-BE49-F238E27FC236}">
                  <a16:creationId xmlns:a16="http://schemas.microsoft.com/office/drawing/2014/main" id="{C4D46CCD-DCA3-8F4B-3593-9ED0F50E8A95}"/>
                </a:ext>
              </a:extLst>
            </p:cNvPr>
            <p:cNvCxnSpPr>
              <a:cxnSpLocks/>
              <a:stCxn id="33" idx="2"/>
              <a:endCxn id="90" idx="0"/>
            </p:cNvCxnSpPr>
            <p:nvPr/>
          </p:nvCxnSpPr>
          <p:spPr>
            <a:xfrm>
              <a:off x="2825801" y="2899508"/>
              <a:ext cx="66360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07">
              <a:extLst>
                <a:ext uri="{FF2B5EF4-FFF2-40B4-BE49-F238E27FC236}">
                  <a16:creationId xmlns:a16="http://schemas.microsoft.com/office/drawing/2014/main" id="{756A980A-C4DC-A44D-4A76-33C44D879117}"/>
                </a:ext>
              </a:extLst>
            </p:cNvPr>
            <p:cNvCxnSpPr>
              <a:cxnSpLocks/>
              <a:stCxn id="34" idx="2"/>
              <a:endCxn id="94" idx="0"/>
            </p:cNvCxnSpPr>
            <p:nvPr/>
          </p:nvCxnSpPr>
          <p:spPr>
            <a:xfrm>
              <a:off x="3005721" y="2899508"/>
              <a:ext cx="57522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07">
              <a:extLst>
                <a:ext uri="{FF2B5EF4-FFF2-40B4-BE49-F238E27FC236}">
                  <a16:creationId xmlns:a16="http://schemas.microsoft.com/office/drawing/2014/main" id="{02338465-DBEF-5D63-542E-7F42563750E1}"/>
                </a:ext>
              </a:extLst>
            </p:cNvPr>
            <p:cNvCxnSpPr>
              <a:cxnSpLocks/>
              <a:stCxn id="123" idx="2"/>
              <a:endCxn id="91" idx="0"/>
            </p:cNvCxnSpPr>
            <p:nvPr/>
          </p:nvCxnSpPr>
          <p:spPr>
            <a:xfrm>
              <a:off x="3185641" y="2899508"/>
              <a:ext cx="486849" cy="205643"/>
            </a:xfrm>
            <a:prstGeom prst="straightConnector1">
              <a:avLst/>
            </a:prstGeom>
            <a:ln w="9525"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07">
              <a:extLst>
                <a:ext uri="{FF2B5EF4-FFF2-40B4-BE49-F238E27FC236}">
                  <a16:creationId xmlns:a16="http://schemas.microsoft.com/office/drawing/2014/main" id="{A7B09122-561A-D72D-57EF-2A9FF71C4CD9}"/>
                </a:ext>
              </a:extLst>
            </p:cNvPr>
            <p:cNvCxnSpPr>
              <a:cxnSpLocks/>
              <a:stCxn id="124" idx="2"/>
              <a:endCxn id="95" idx="0"/>
            </p:cNvCxnSpPr>
            <p:nvPr/>
          </p:nvCxnSpPr>
          <p:spPr>
            <a:xfrm>
              <a:off x="3365561" y="2899508"/>
              <a:ext cx="398469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07">
              <a:extLst>
                <a:ext uri="{FF2B5EF4-FFF2-40B4-BE49-F238E27FC236}">
                  <a16:creationId xmlns:a16="http://schemas.microsoft.com/office/drawing/2014/main" id="{B73E4F23-BD39-AB5B-01EF-579E3144179B}"/>
                </a:ext>
              </a:extLst>
            </p:cNvPr>
            <p:cNvCxnSpPr>
              <a:cxnSpLocks/>
              <a:stCxn id="177" idx="2"/>
              <a:endCxn id="99" idx="0"/>
            </p:cNvCxnSpPr>
            <p:nvPr/>
          </p:nvCxnSpPr>
          <p:spPr>
            <a:xfrm>
              <a:off x="3545481" y="2899508"/>
              <a:ext cx="31008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07">
              <a:extLst>
                <a:ext uri="{FF2B5EF4-FFF2-40B4-BE49-F238E27FC236}">
                  <a16:creationId xmlns:a16="http://schemas.microsoft.com/office/drawing/2014/main" id="{F02D98AE-6356-05F7-D033-9C836421C81C}"/>
                </a:ext>
              </a:extLst>
            </p:cNvPr>
            <p:cNvCxnSpPr>
              <a:cxnSpLocks/>
              <a:stCxn id="181" idx="2"/>
              <a:endCxn id="92" idx="0"/>
            </p:cNvCxnSpPr>
            <p:nvPr/>
          </p:nvCxnSpPr>
          <p:spPr>
            <a:xfrm>
              <a:off x="3725401" y="2899508"/>
              <a:ext cx="22170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07">
              <a:extLst>
                <a:ext uri="{FF2B5EF4-FFF2-40B4-BE49-F238E27FC236}">
                  <a16:creationId xmlns:a16="http://schemas.microsoft.com/office/drawing/2014/main" id="{BA71E303-AA03-7DF7-6022-D9712F417AFF}"/>
                </a:ext>
              </a:extLst>
            </p:cNvPr>
            <p:cNvCxnSpPr>
              <a:cxnSpLocks/>
              <a:stCxn id="178" idx="2"/>
              <a:endCxn id="96" idx="0"/>
            </p:cNvCxnSpPr>
            <p:nvPr/>
          </p:nvCxnSpPr>
          <p:spPr>
            <a:xfrm>
              <a:off x="3905321" y="2899508"/>
              <a:ext cx="133329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07">
              <a:extLst>
                <a:ext uri="{FF2B5EF4-FFF2-40B4-BE49-F238E27FC236}">
                  <a16:creationId xmlns:a16="http://schemas.microsoft.com/office/drawing/2014/main" id="{5F887FFB-0D6A-7222-EB9A-75C1E8951987}"/>
                </a:ext>
              </a:extLst>
            </p:cNvPr>
            <p:cNvCxnSpPr>
              <a:cxnSpLocks/>
              <a:stCxn id="182" idx="2"/>
              <a:endCxn id="100" idx="0"/>
            </p:cNvCxnSpPr>
            <p:nvPr/>
          </p:nvCxnSpPr>
          <p:spPr>
            <a:xfrm>
              <a:off x="4085241" y="2899508"/>
              <a:ext cx="44949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107">
              <a:extLst>
                <a:ext uri="{FF2B5EF4-FFF2-40B4-BE49-F238E27FC236}">
                  <a16:creationId xmlns:a16="http://schemas.microsoft.com/office/drawing/2014/main" id="{E1A895E6-4D05-F835-380C-8406A0F59EA2}"/>
                </a:ext>
              </a:extLst>
            </p:cNvPr>
            <p:cNvCxnSpPr>
              <a:cxnSpLocks/>
              <a:stCxn id="179" idx="2"/>
              <a:endCxn id="93" idx="0"/>
            </p:cNvCxnSpPr>
            <p:nvPr/>
          </p:nvCxnSpPr>
          <p:spPr>
            <a:xfrm flipH="1">
              <a:off x="4221730" y="2899508"/>
              <a:ext cx="4343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107">
              <a:extLst>
                <a:ext uri="{FF2B5EF4-FFF2-40B4-BE49-F238E27FC236}">
                  <a16:creationId xmlns:a16="http://schemas.microsoft.com/office/drawing/2014/main" id="{A59F58BC-04F1-DFD0-7171-519D13CC9C19}"/>
                </a:ext>
              </a:extLst>
            </p:cNvPr>
            <p:cNvCxnSpPr>
              <a:cxnSpLocks/>
              <a:stCxn id="183" idx="2"/>
              <a:endCxn id="97" idx="0"/>
            </p:cNvCxnSpPr>
            <p:nvPr/>
          </p:nvCxnSpPr>
          <p:spPr>
            <a:xfrm flipH="1">
              <a:off x="4313270" y="2899508"/>
              <a:ext cx="13181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107">
              <a:extLst>
                <a:ext uri="{FF2B5EF4-FFF2-40B4-BE49-F238E27FC236}">
                  <a16:creationId xmlns:a16="http://schemas.microsoft.com/office/drawing/2014/main" id="{8026BAD3-0299-8D75-E0BE-E63896687AE9}"/>
                </a:ext>
              </a:extLst>
            </p:cNvPr>
            <p:cNvCxnSpPr>
              <a:cxnSpLocks/>
              <a:stCxn id="185" idx="2"/>
              <a:endCxn id="101" idx="0"/>
            </p:cNvCxnSpPr>
            <p:nvPr/>
          </p:nvCxnSpPr>
          <p:spPr>
            <a:xfrm flipH="1">
              <a:off x="4404810" y="2899508"/>
              <a:ext cx="220191" cy="205643"/>
            </a:xfrm>
            <a:prstGeom prst="straightConnector1">
              <a:avLst/>
            </a:prstGeom>
            <a:ln w="9525">
              <a:solidFill>
                <a:schemeClr val="accent5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107">
              <a:extLst>
                <a:ext uri="{FF2B5EF4-FFF2-40B4-BE49-F238E27FC236}">
                  <a16:creationId xmlns:a16="http://schemas.microsoft.com/office/drawing/2014/main" id="{54CA3077-2642-77B9-31E8-EA52EAFFBEC4}"/>
                </a:ext>
              </a:extLst>
            </p:cNvPr>
            <p:cNvCxnSpPr>
              <a:cxnSpLocks/>
              <a:stCxn id="224" idx="2"/>
              <a:endCxn id="98" idx="0"/>
            </p:cNvCxnSpPr>
            <p:nvPr/>
          </p:nvCxnSpPr>
          <p:spPr>
            <a:xfrm flipH="1">
              <a:off x="4496350" y="2899508"/>
              <a:ext cx="308571" cy="205643"/>
            </a:xfrm>
            <a:prstGeom prst="straightConnector1">
              <a:avLst/>
            </a:prstGeom>
            <a:ln w="9525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107">
              <a:extLst>
                <a:ext uri="{FF2B5EF4-FFF2-40B4-BE49-F238E27FC236}">
                  <a16:creationId xmlns:a16="http://schemas.microsoft.com/office/drawing/2014/main" id="{231BCC81-694E-9502-1CB5-141E50B8F8C6}"/>
                </a:ext>
              </a:extLst>
            </p:cNvPr>
            <p:cNvCxnSpPr>
              <a:cxnSpLocks/>
              <a:stCxn id="186" idx="2"/>
              <a:endCxn id="102" idx="0"/>
            </p:cNvCxnSpPr>
            <p:nvPr/>
          </p:nvCxnSpPr>
          <p:spPr>
            <a:xfrm flipH="1">
              <a:off x="4587890" y="2899508"/>
              <a:ext cx="39695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107">
              <a:extLst>
                <a:ext uri="{FF2B5EF4-FFF2-40B4-BE49-F238E27FC236}">
                  <a16:creationId xmlns:a16="http://schemas.microsoft.com/office/drawing/2014/main" id="{CA697BF7-35E7-4B0F-A9BB-64A3182E3AA1}"/>
                </a:ext>
              </a:extLst>
            </p:cNvPr>
            <p:cNvCxnSpPr>
              <a:cxnSpLocks/>
              <a:stCxn id="187" idx="2"/>
              <a:endCxn id="103" idx="0"/>
            </p:cNvCxnSpPr>
            <p:nvPr/>
          </p:nvCxnSpPr>
          <p:spPr>
            <a:xfrm flipH="1">
              <a:off x="4679430" y="2899508"/>
              <a:ext cx="485331" cy="205643"/>
            </a:xfrm>
            <a:prstGeom prst="straightConnector1">
              <a:avLst/>
            </a:prstGeom>
            <a:ln w="952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107">
              <a:extLst>
                <a:ext uri="{FF2B5EF4-FFF2-40B4-BE49-F238E27FC236}">
                  <a16:creationId xmlns:a16="http://schemas.microsoft.com/office/drawing/2014/main" id="{30B90008-A0D5-2D66-7643-2634549AA49A}"/>
                </a:ext>
              </a:extLst>
            </p:cNvPr>
            <p:cNvCxnSpPr>
              <a:cxnSpLocks/>
              <a:stCxn id="223" idx="2"/>
              <a:endCxn id="104" idx="0"/>
            </p:cNvCxnSpPr>
            <p:nvPr/>
          </p:nvCxnSpPr>
          <p:spPr>
            <a:xfrm flipH="1">
              <a:off x="4770970" y="2899508"/>
              <a:ext cx="573711" cy="205643"/>
            </a:xfrm>
            <a:prstGeom prst="straightConnector1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107">
              <a:extLst>
                <a:ext uri="{FF2B5EF4-FFF2-40B4-BE49-F238E27FC236}">
                  <a16:creationId xmlns:a16="http://schemas.microsoft.com/office/drawing/2014/main" id="{55D96CE2-9DF6-B596-C837-6D48DDFF2A7B}"/>
                </a:ext>
              </a:extLst>
            </p:cNvPr>
            <p:cNvCxnSpPr>
              <a:cxnSpLocks/>
              <a:stCxn id="222" idx="2"/>
              <a:endCxn id="105" idx="0"/>
            </p:cNvCxnSpPr>
            <p:nvPr/>
          </p:nvCxnSpPr>
          <p:spPr>
            <a:xfrm flipH="1">
              <a:off x="4862510" y="2899508"/>
              <a:ext cx="66209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107">
              <a:extLst>
                <a:ext uri="{FF2B5EF4-FFF2-40B4-BE49-F238E27FC236}">
                  <a16:creationId xmlns:a16="http://schemas.microsoft.com/office/drawing/2014/main" id="{54ECEBDE-B3AE-3769-D8DE-689046D06296}"/>
                </a:ext>
              </a:extLst>
            </p:cNvPr>
            <p:cNvCxnSpPr>
              <a:cxnSpLocks/>
              <a:stCxn id="188" idx="2"/>
              <a:endCxn id="106" idx="0"/>
            </p:cNvCxnSpPr>
            <p:nvPr/>
          </p:nvCxnSpPr>
          <p:spPr>
            <a:xfrm flipH="1">
              <a:off x="4954050" y="2899508"/>
              <a:ext cx="750471" cy="205643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107">
              <a:extLst>
                <a:ext uri="{FF2B5EF4-FFF2-40B4-BE49-F238E27FC236}">
                  <a16:creationId xmlns:a16="http://schemas.microsoft.com/office/drawing/2014/main" id="{38060D23-5C36-707F-59DB-F5DD436E650B}"/>
                </a:ext>
              </a:extLst>
            </p:cNvPr>
            <p:cNvCxnSpPr>
              <a:cxnSpLocks/>
              <a:stCxn id="175" idx="2"/>
              <a:endCxn id="88" idx="0"/>
            </p:cNvCxnSpPr>
            <p:nvPr/>
          </p:nvCxnSpPr>
          <p:spPr>
            <a:xfrm flipH="1">
              <a:off x="5045591" y="2899508"/>
              <a:ext cx="838854" cy="205852"/>
            </a:xfrm>
            <a:prstGeom prst="straightConnector1">
              <a:avLst/>
            </a:prstGeom>
            <a:ln w="9525"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3" name="Rectangle: Rounded Corners 392">
              <a:extLst>
                <a:ext uri="{FF2B5EF4-FFF2-40B4-BE49-F238E27FC236}">
                  <a16:creationId xmlns:a16="http://schemas.microsoft.com/office/drawing/2014/main" id="{1CE03B37-C1D6-09E8-6332-C9C26347BFDF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360000" cy="320139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I2C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4" name="Rectangle: Rounded Corners 393">
              <a:extLst>
                <a:ext uri="{FF2B5EF4-FFF2-40B4-BE49-F238E27FC236}">
                  <a16:creationId xmlns:a16="http://schemas.microsoft.com/office/drawing/2014/main" id="{B4A8C29D-98EE-6C01-11B6-2FB9CE26D44C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249653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5" name="Rectangle: Rounded Corners 394">
              <a:extLst>
                <a:ext uri="{FF2B5EF4-FFF2-40B4-BE49-F238E27FC236}">
                  <a16:creationId xmlns:a16="http://schemas.microsoft.com/office/drawing/2014/main" id="{717620EB-CF56-6BA4-FEB8-84876DCCDFA7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249654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SDA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92" name="Rectangle: Rounded Corners 391">
              <a:extLst>
                <a:ext uri="{FF2B5EF4-FFF2-40B4-BE49-F238E27FC236}">
                  <a16:creationId xmlns:a16="http://schemas.microsoft.com/office/drawing/2014/main" id="{5B1E51D6-B628-BC79-8500-DAC6B2C9AA08}"/>
                </a:ext>
              </a:extLst>
            </p:cNvPr>
            <p:cNvSpPr>
              <a:spLocks/>
            </p:cNvSpPr>
            <p:nvPr/>
          </p:nvSpPr>
          <p:spPr>
            <a:xfrm>
              <a:off x="5794445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DOUT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91" name="Rectangle: Rounded Corners 390">
              <a:extLst>
                <a:ext uri="{FF2B5EF4-FFF2-40B4-BE49-F238E27FC236}">
                  <a16:creationId xmlns:a16="http://schemas.microsoft.com/office/drawing/2014/main" id="{10B3DF78-4570-3821-363D-2EFEAD5150C3}"/>
                </a:ext>
              </a:extLst>
            </p:cNvPr>
            <p:cNvSpPr>
              <a:spLocks/>
            </p:cNvSpPr>
            <p:nvPr/>
          </p:nvSpPr>
          <p:spPr>
            <a:xfrm>
              <a:off x="561452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DIN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90" name="Rectangle: Rounded Corners 389">
              <a:extLst>
                <a:ext uri="{FF2B5EF4-FFF2-40B4-BE49-F238E27FC236}">
                  <a16:creationId xmlns:a16="http://schemas.microsoft.com/office/drawing/2014/main" id="{9ABCED3A-CBA2-43B6-4CE9-060C65EA85F5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8" name="Rectangle: Rounded Corners 387">
              <a:extLst>
                <a:ext uri="{FF2B5EF4-FFF2-40B4-BE49-F238E27FC236}">
                  <a16:creationId xmlns:a16="http://schemas.microsoft.com/office/drawing/2014/main" id="{15F021E5-8C73-616D-7740-941A385B42EA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9" name="Rectangle: Rounded Corners 388">
              <a:extLst>
                <a:ext uri="{FF2B5EF4-FFF2-40B4-BE49-F238E27FC236}">
                  <a16:creationId xmlns:a16="http://schemas.microsoft.com/office/drawing/2014/main" id="{ECD7E11E-4B9A-47A9-C12E-4B3C1C18F431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FS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87" name="Rectangle: Rounded Corners 386">
              <a:extLst>
                <a:ext uri="{FF2B5EF4-FFF2-40B4-BE49-F238E27FC236}">
                  <a16:creationId xmlns:a16="http://schemas.microsoft.com/office/drawing/2014/main" id="{0F13EFD2-F174-7FFF-DF18-CB4DC4BD5AEC}"/>
                </a:ext>
              </a:extLst>
            </p:cNvPr>
            <p:cNvSpPr>
              <a:spLocks/>
            </p:cNvSpPr>
            <p:nvPr/>
          </p:nvSpPr>
          <p:spPr>
            <a:xfrm>
              <a:off x="5074761" y="2649855"/>
              <a:ext cx="180000" cy="249653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9" name="Rectangle: Rounded Corners 378">
              <a:extLst>
                <a:ext uri="{FF2B5EF4-FFF2-40B4-BE49-F238E27FC236}">
                  <a16:creationId xmlns:a16="http://schemas.microsoft.com/office/drawing/2014/main" id="{63692A67-84FE-DBB5-B9CE-79D9F4BF3B8A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5400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0" name="Rectangle: Rounded Corners 379">
              <a:extLst>
                <a:ext uri="{FF2B5EF4-FFF2-40B4-BE49-F238E27FC236}">
                  <a16:creationId xmlns:a16="http://schemas.microsoft.com/office/drawing/2014/main" id="{9D2D6182-C295-78D7-AC65-1A0D8F745F83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MISO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CD916B63-928D-E26D-3C8D-B96B056C8424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MOSI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85" name="Rectangle: Rounded Corners 384">
              <a:extLst>
                <a:ext uri="{FF2B5EF4-FFF2-40B4-BE49-F238E27FC236}">
                  <a16:creationId xmlns:a16="http://schemas.microsoft.com/office/drawing/2014/main" id="{B5AB2DC8-EF39-2D99-0218-B7F52C0C378B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SCLK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5" name="Rectangle: Rounded Corners 374">
              <a:extLst>
                <a:ext uri="{FF2B5EF4-FFF2-40B4-BE49-F238E27FC236}">
                  <a16:creationId xmlns:a16="http://schemas.microsoft.com/office/drawing/2014/main" id="{F6095BAA-2286-E741-1150-269B680E052C}"/>
                </a:ext>
              </a:extLst>
            </p:cNvPr>
            <p:cNvSpPr>
              <a:spLocks/>
            </p:cNvSpPr>
            <p:nvPr/>
          </p:nvSpPr>
          <p:spPr>
            <a:xfrm>
              <a:off x="4355081" y="2579369"/>
              <a:ext cx="356400" cy="320139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SPI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6" name="Rectangle: Rounded Corners 375">
              <a:extLst>
                <a:ext uri="{FF2B5EF4-FFF2-40B4-BE49-F238E27FC236}">
                  <a16:creationId xmlns:a16="http://schemas.microsoft.com/office/drawing/2014/main" id="{29F04BAD-579B-5BF8-62A6-230A9B976E0D}"/>
                </a:ext>
              </a:extLst>
            </p:cNvPr>
            <p:cNvSpPr>
              <a:spLocks/>
            </p:cNvSpPr>
            <p:nvPr/>
          </p:nvSpPr>
          <p:spPr>
            <a:xfrm>
              <a:off x="4535003" y="2649853"/>
              <a:ext cx="180000" cy="249653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CE1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7" name="Rectangle: Rounded Corners 376">
              <a:extLst>
                <a:ext uri="{FF2B5EF4-FFF2-40B4-BE49-F238E27FC236}">
                  <a16:creationId xmlns:a16="http://schemas.microsoft.com/office/drawing/2014/main" id="{B3F6F65A-6634-A209-A04F-B3D71115F462}"/>
                </a:ext>
              </a:extLst>
            </p:cNvPr>
            <p:cNvSpPr>
              <a:spLocks/>
            </p:cNvSpPr>
            <p:nvPr/>
          </p:nvSpPr>
          <p:spPr>
            <a:xfrm>
              <a:off x="4355083" y="2649854"/>
              <a:ext cx="180000" cy="249654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CE0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2" name="Rectangle: Rounded Corners 371">
              <a:extLst>
                <a:ext uri="{FF2B5EF4-FFF2-40B4-BE49-F238E27FC236}">
                  <a16:creationId xmlns:a16="http://schemas.microsoft.com/office/drawing/2014/main" id="{3EFD1B4C-25C5-2FD7-891D-245906F12A58}"/>
                </a:ext>
              </a:extLst>
            </p:cNvPr>
            <p:cNvSpPr>
              <a:spLocks/>
            </p:cNvSpPr>
            <p:nvPr/>
          </p:nvSpPr>
          <p:spPr>
            <a:xfrm>
              <a:off x="3275561" y="2579369"/>
              <a:ext cx="180000" cy="320139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PWM0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71" name="Rectangle: Rounded Corners 370">
              <a:extLst>
                <a:ext uri="{FF2B5EF4-FFF2-40B4-BE49-F238E27FC236}">
                  <a16:creationId xmlns:a16="http://schemas.microsoft.com/office/drawing/2014/main" id="{D6B9B476-33F1-879C-0218-B9211CACDD09}"/>
                </a:ext>
              </a:extLst>
            </p:cNvPr>
            <p:cNvSpPr>
              <a:spLocks/>
            </p:cNvSpPr>
            <p:nvPr/>
          </p:nvSpPr>
          <p:spPr>
            <a:xfrm>
              <a:off x="3275561" y="2649855"/>
              <a:ext cx="180000" cy="249653"/>
            </a:xfrm>
            <a:prstGeom prst="round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251" dirty="0">
                  <a:solidFill>
                    <a:schemeClr val="bg1"/>
                  </a:solidFill>
                </a:rPr>
                <a:t>PCM CLK</a:t>
              </a:r>
              <a:endParaRPr lang="en-DE" sz="251" dirty="0">
                <a:solidFill>
                  <a:schemeClr val="bg1"/>
                </a:solidFill>
              </a:endParaRPr>
            </a:p>
          </p:txBody>
        </p:sp>
        <p:sp>
          <p:nvSpPr>
            <p:cNvPr id="370" name="Rectangle: Rounded Corners 369">
              <a:extLst>
                <a:ext uri="{FF2B5EF4-FFF2-40B4-BE49-F238E27FC236}">
                  <a16:creationId xmlns:a16="http://schemas.microsoft.com/office/drawing/2014/main" id="{7FDCDD8E-7B3D-2528-03A3-147EAAFD221B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ID_SD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69" name="Rectangle: Rounded Corners 368">
              <a:extLst>
                <a:ext uri="{FF2B5EF4-FFF2-40B4-BE49-F238E27FC236}">
                  <a16:creationId xmlns:a16="http://schemas.microsoft.com/office/drawing/2014/main" id="{F2C543ED-F8C9-DE1E-9C86-4CD5FCE62508}"/>
                </a:ext>
              </a:extLst>
            </p:cNvPr>
            <p:cNvSpPr>
              <a:spLocks/>
            </p:cNvSpPr>
            <p:nvPr/>
          </p:nvSpPr>
          <p:spPr>
            <a:xfrm>
              <a:off x="4714921" y="2649855"/>
              <a:ext cx="180000" cy="249653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ID_SC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68" name="Rectangle: Rounded Corners 367">
              <a:extLst>
                <a:ext uri="{FF2B5EF4-FFF2-40B4-BE49-F238E27FC236}">
                  <a16:creationId xmlns:a16="http://schemas.microsoft.com/office/drawing/2014/main" id="{0B61907D-1033-9581-3478-F20FB7EE0D13}"/>
                </a:ext>
              </a:extLst>
            </p:cNvPr>
            <p:cNvSpPr>
              <a:spLocks/>
            </p:cNvSpPr>
            <p:nvPr/>
          </p:nvSpPr>
          <p:spPr>
            <a:xfrm>
              <a:off x="2915719" y="2579370"/>
              <a:ext cx="356400" cy="320139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UART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67" name="Rectangle: Rounded Corners 366">
              <a:extLst>
                <a:ext uri="{FF2B5EF4-FFF2-40B4-BE49-F238E27FC236}">
                  <a16:creationId xmlns:a16="http://schemas.microsoft.com/office/drawing/2014/main" id="{135081AC-5378-78E3-4BC3-91E0EEEB78CA}"/>
                </a:ext>
              </a:extLst>
            </p:cNvPr>
            <p:cNvSpPr>
              <a:spLocks/>
            </p:cNvSpPr>
            <p:nvPr/>
          </p:nvSpPr>
          <p:spPr>
            <a:xfrm>
              <a:off x="3095641" y="2649854"/>
              <a:ext cx="180000" cy="249653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RX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363" name="Rectangle: Rounded Corners 362">
              <a:extLst>
                <a:ext uri="{FF2B5EF4-FFF2-40B4-BE49-F238E27FC236}">
                  <a16:creationId xmlns:a16="http://schemas.microsoft.com/office/drawing/2014/main" id="{EC3D8F7F-B19F-423B-894D-659B3302BB6E}"/>
                </a:ext>
              </a:extLst>
            </p:cNvPr>
            <p:cNvSpPr>
              <a:spLocks/>
            </p:cNvSpPr>
            <p:nvPr/>
          </p:nvSpPr>
          <p:spPr>
            <a:xfrm>
              <a:off x="2915721" y="2649855"/>
              <a:ext cx="180000" cy="249654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algn="ctr"/>
              <a:r>
                <a:rPr lang="en-US" sz="300" dirty="0">
                  <a:solidFill>
                    <a:schemeClr val="bg1"/>
                  </a:solidFill>
                </a:rPr>
                <a:t>TX</a:t>
              </a:r>
              <a:endParaRPr lang="en-DE" sz="300" dirty="0">
                <a:solidFill>
                  <a:schemeClr val="bg1"/>
                </a:solidFill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045F8DB4-2854-BDB3-624D-0CE52EC402AA}"/>
                </a:ext>
              </a:extLst>
            </p:cNvPr>
            <p:cNvSpPr>
              <a:spLocks/>
            </p:cNvSpPr>
            <p:nvPr/>
          </p:nvSpPr>
          <p:spPr>
            <a:xfrm>
              <a:off x="3074361" y="3132908"/>
              <a:ext cx="2203200" cy="2988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grpSp>
          <p:nvGrpSpPr>
            <p:cNvPr id="127" name="Group 126">
              <a:extLst>
                <a:ext uri="{FF2B5EF4-FFF2-40B4-BE49-F238E27FC236}">
                  <a16:creationId xmlns:a16="http://schemas.microsoft.com/office/drawing/2014/main" id="{9566ED41-1DC1-C313-A80C-4CEBC2EC2D9E}"/>
                </a:ext>
              </a:extLst>
            </p:cNvPr>
            <p:cNvGrpSpPr>
              <a:grpSpLocks/>
            </p:cNvGrpSpPr>
            <p:nvPr/>
          </p:nvGrpSpPr>
          <p:grpSpPr>
            <a:xfrm>
              <a:off x="3283471" y="3214448"/>
              <a:ext cx="1784980" cy="135719"/>
              <a:chOff x="3599539" y="1800000"/>
              <a:chExt cx="1784980" cy="135719"/>
            </a:xfrm>
          </p:grpSpPr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0370BF55-FCBC-3D24-D83F-0D903D6E89E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C71B6318-CD06-3E1B-F6EE-099A23A5B00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0E7D37E6-3B0A-CFA5-9658-E5DF0CDF7E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BEBF9C70-E430-A535-5E43-613B888C2E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523ED06F-1C39-0B49-86CC-1E9FC084291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8B5F35A5-42E1-F8D7-7450-31A670913B8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5D1386A-752F-A6F3-BC9D-579901D0480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0802B65D-1590-04D3-EBE0-C88939C751A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E3B3888-2F9D-FF4F-532A-67CEBB4B1B9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5D78D6E6-489B-6E93-BDC8-545E7F7F80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A8A03C9D-FCBB-AABA-F83E-7516521A7FB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3A69BB00-A18D-98EB-D576-37299F9E3C2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CAF5C15E-323E-7345-B3A1-76D51FAB39A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15E83FC4-EEE0-A1D7-3178-E67F33E19A2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AAF88274-A310-729D-6B2D-5916F247EB8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2A3F9F49-3838-1038-FD98-ADF903F74AD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EEC8296E-9C05-F3D7-D90E-3DFDAC8746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EC854AA-EB8D-CCB1-3EA6-34836B9215DD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99469FC1-5536-8656-2EFF-3F6774F3955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44773E9-6A93-C5D8-4CC6-6B02E620CDC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0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B5603FC8-B947-58C1-BEA7-D2E8E6EF917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5995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CDCC0E67-0564-7CE8-F615-797969D857B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338800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A21C5C29-C345-E53E-462A-48E9A35A6D6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6910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5809996-D25B-D4DE-A7A3-C74F1DC18D8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7826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21D048C-6C1B-400E-17FD-BA9807D9AB3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9656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0AD08314-00EA-14E6-3426-6A2FE89ECB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403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12AE218E-016B-5B43-AABD-169DF424481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5149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B58EE80C-D079-DDBF-0C66-D81BFE9C0C7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38741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93CEB5D6-6FA9-AC44-EA3B-888D97F0B46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0572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1F9467A9-6927-B19A-3672-3FDF6053DDB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3318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69C3D123-CBCD-FAF8-BDB6-383D673420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064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1B2B30A4-8B5C-EA80-C9AF-1A93651D302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7895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D5FBEEC-A5B9-363A-6F94-6319AE17310F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1487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C0235A7F-8FE7-FEBA-1FB0-EBA825FB58D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4233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2" name="Oval 161">
                <a:extLst>
                  <a:ext uri="{FF2B5EF4-FFF2-40B4-BE49-F238E27FC236}">
                    <a16:creationId xmlns:a16="http://schemas.microsoft.com/office/drawing/2014/main" id="{AEFB7FE1-3976-281E-D794-B4E2255696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6980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3" name="Oval 162">
                <a:extLst>
                  <a:ext uri="{FF2B5EF4-FFF2-40B4-BE49-F238E27FC236}">
                    <a16:creationId xmlns:a16="http://schemas.microsoft.com/office/drawing/2014/main" id="{867250CE-C2CD-6CBC-E119-0DF8E6004F7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88109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4" name="Oval 163">
                <a:extLst>
                  <a:ext uri="{FF2B5EF4-FFF2-40B4-BE49-F238E27FC236}">
                    <a16:creationId xmlns:a16="http://schemas.microsoft.com/office/drawing/2014/main" id="{6E2CD18C-8E6E-C785-958A-172DA1839AF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97263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5" name="Oval 164">
                <a:extLst>
                  <a:ext uri="{FF2B5EF4-FFF2-40B4-BE49-F238E27FC236}">
                    <a16:creationId xmlns:a16="http://schemas.microsoft.com/office/drawing/2014/main" id="{DA31A812-E15F-654D-CE1D-468F2B1C2144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6417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6" name="Oval 165">
                <a:extLst>
                  <a:ext uri="{FF2B5EF4-FFF2-40B4-BE49-F238E27FC236}">
                    <a16:creationId xmlns:a16="http://schemas.microsoft.com/office/drawing/2014/main" id="{C2D3F6FE-73B8-80F4-3674-6FB0A1DA59A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15571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FC1E1613-4475-3D0D-FE26-C123C972C1A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247259" y="1890000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</p:grpSp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E3A9DF55-A7FA-0F7C-255F-2597983BBFD3}"/>
                </a:ext>
              </a:extLst>
            </p:cNvPr>
            <p:cNvGrpSpPr>
              <a:grpSpLocks/>
            </p:cNvGrpSpPr>
            <p:nvPr/>
          </p:nvGrpSpPr>
          <p:grpSpPr>
            <a:xfrm>
              <a:off x="7084761" y="3183308"/>
              <a:ext cx="1386000" cy="198000"/>
              <a:chOff x="5804175" y="3051592"/>
              <a:chExt cx="1386000" cy="198000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4757BF6F-57A1-2AAD-2151-BA9663D635C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804175" y="3051592"/>
                <a:ext cx="1386000" cy="19800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1801"/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CB5FB034-4A5D-B83C-56A3-602DE3A71F11}"/>
                  </a:ext>
                </a:extLst>
              </p:cNvPr>
              <p:cNvGrpSpPr>
                <a:grpSpLocks/>
              </p:cNvGrpSpPr>
              <p:nvPr/>
            </p:nvGrpSpPr>
            <p:grpSpPr>
              <a:xfrm>
                <a:off x="5833535" y="3082732"/>
                <a:ext cx="1327279" cy="135719"/>
                <a:chOff x="3599539" y="1800000"/>
                <a:chExt cx="1327279" cy="135719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764D84F-6109-D34C-E2CC-5AA62617630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8AB89CA-536F-BFBD-AAB7-73D430CFA7B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E62F6C55-BFE1-60FE-8D78-4C0DF5CF7E68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8D9884DC-1C83-5CEE-6A6F-DDB069FF906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1A1B515-5E51-7E4F-440A-0461C6671D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8CD688A0-95A0-8E7E-F4FA-CB8CE2F43D3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D94FCCC-CDCF-CA10-A77F-648E5AE7099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E3526166-AC5F-9E0A-5EC6-736E23895F9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C5FCBC31-BE0C-1378-4F24-288B394AAB1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8D338EEE-3309-6BFE-643F-9DAE4D112F8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8B28D86-CF24-0580-0153-16DB46CD844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8EB72D49-1E20-2091-34DA-A6A6814CF68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C7518492-2012-9D09-B1CB-A31CA9EE0E6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65BB1915-AE97-7C20-28C2-9697384E8C2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D36F52BF-AE21-0088-2D92-54A895CFA4A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0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7" name="Oval 66">
                  <a:extLst>
                    <a:ext uri="{FF2B5EF4-FFF2-40B4-BE49-F238E27FC236}">
                      <a16:creationId xmlns:a16="http://schemas.microsoft.com/office/drawing/2014/main" id="{B98A2476-77C9-6B0D-E0E3-F3994FED4D9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5995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670CA8CB-F5E6-31CC-2426-1D7C1D099C5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6910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40237BD4-BB67-F017-781C-797659ED582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7826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02F93FA5-7008-5D7A-5724-8629E341BEDA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9656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A5742C08-AF7C-2905-5DE6-68F88C750D0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2403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03814283-EFBE-0930-E2A8-2FCEFB753FA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5149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3" name="Oval 72">
                  <a:extLst>
                    <a:ext uri="{FF2B5EF4-FFF2-40B4-BE49-F238E27FC236}">
                      <a16:creationId xmlns:a16="http://schemas.microsoft.com/office/drawing/2014/main" id="{C2190C03-5807-65CA-949C-DE23B397966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38741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4" name="Oval 73">
                  <a:extLst>
                    <a:ext uri="{FF2B5EF4-FFF2-40B4-BE49-F238E27FC236}">
                      <a16:creationId xmlns:a16="http://schemas.microsoft.com/office/drawing/2014/main" id="{7796E070-F6FE-9BA8-CF98-A7CA60771E7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05723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1232008E-584E-2DB3-C308-878B87EB937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3318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11F90059-63F6-63E0-493E-26662EADC7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064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38740FF2-4954-6213-410C-EE33A1F02D2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8955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A11BA47-0A24-F03B-CE2F-47D250E26ECB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14877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79" name="Oval 78">
                  <a:extLst>
                    <a:ext uri="{FF2B5EF4-FFF2-40B4-BE49-F238E27FC236}">
                      <a16:creationId xmlns:a16="http://schemas.microsoft.com/office/drawing/2014/main" id="{FBED621D-CAEF-7BCE-A888-80677F422E8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4233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6C2C8837-FC92-0A89-2C43-5BC0035CDCF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69801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F8521AF4-0886-C2B8-D720-670C3A93228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881099" y="1890000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1801"/>
                </a:p>
              </p:txBody>
            </p:sp>
          </p:grpSp>
        </p:grp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3DBC6B10-6E7C-5787-E564-2BADFFAF26AB}"/>
                </a:ext>
              </a:extLst>
            </p:cNvPr>
            <p:cNvSpPr>
              <a:spLocks/>
            </p:cNvSpPr>
            <p:nvPr/>
          </p:nvSpPr>
          <p:spPr>
            <a:xfrm>
              <a:off x="7732760" y="3075307"/>
              <a:ext cx="90000" cy="108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ACE5EA2-275A-1440-BC69-4A08C10E6B2F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B5C0D49-9E5B-D372-A228-AECBECA5256D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36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9A3B15-CF5D-FF89-E540-C2C03540D0A5}"/>
                </a:ext>
              </a:extLst>
            </p:cNvPr>
            <p:cNvSpPr>
              <a:spLocks/>
            </p:cNvSpPr>
            <p:nvPr/>
          </p:nvSpPr>
          <p:spPr>
            <a:xfrm>
              <a:off x="6427760" y="2720507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BE33E-4E52-598E-610A-671B781969B2}"/>
                </a:ext>
              </a:extLst>
            </p:cNvPr>
            <p:cNvSpPr>
              <a:spLocks/>
            </p:cNvSpPr>
            <p:nvPr/>
          </p:nvSpPr>
          <p:spPr>
            <a:xfrm>
              <a:off x="6427760" y="3665108"/>
              <a:ext cx="2700000" cy="180000"/>
            </a:xfrm>
            <a:prstGeom prst="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67FED7E-C999-725F-8300-AD7E41085FC3}"/>
                </a:ext>
              </a:extLst>
            </p:cNvPr>
            <p:cNvSpPr>
              <a:spLocks/>
            </p:cNvSpPr>
            <p:nvPr/>
          </p:nvSpPr>
          <p:spPr>
            <a:xfrm>
              <a:off x="237596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2B065912-BB65-16A8-D016-4F4EFE6FB070}"/>
                </a:ext>
              </a:extLst>
            </p:cNvPr>
            <p:cNvSpPr>
              <a:spLocks/>
            </p:cNvSpPr>
            <p:nvPr/>
          </p:nvSpPr>
          <p:spPr>
            <a:xfrm>
              <a:off x="2555881" y="27195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5V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247999F-3EF4-D6EE-4939-5F738BDE98C9}"/>
                </a:ext>
              </a:extLst>
            </p:cNvPr>
            <p:cNvSpPr>
              <a:spLocks/>
            </p:cNvSpPr>
            <p:nvPr/>
          </p:nvSpPr>
          <p:spPr>
            <a:xfrm>
              <a:off x="273580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58D7EF37-007A-3F0B-1651-0E31D5D36673}"/>
                </a:ext>
              </a:extLst>
            </p:cNvPr>
            <p:cNvSpPr>
              <a:spLocks/>
            </p:cNvSpPr>
            <p:nvPr/>
          </p:nvSpPr>
          <p:spPr>
            <a:xfrm>
              <a:off x="291572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AD77D5A-60BE-FE60-E9A3-3F59E3F49B98}"/>
                </a:ext>
              </a:extLst>
            </p:cNvPr>
            <p:cNvSpPr/>
            <p:nvPr/>
          </p:nvSpPr>
          <p:spPr>
            <a:xfrm flipH="1">
              <a:off x="8373606" y="3183412"/>
              <a:ext cx="91440" cy="196240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97EB2AF1-1F21-7975-A63B-92B75C46B0D5}"/>
                </a:ext>
              </a:extLst>
            </p:cNvPr>
            <p:cNvSpPr/>
            <p:nvPr/>
          </p:nvSpPr>
          <p:spPr>
            <a:xfrm flipH="1">
              <a:off x="72751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078AEE08-8C64-F242-FBFC-A20E4D072455}"/>
                </a:ext>
              </a:extLst>
            </p:cNvPr>
            <p:cNvSpPr/>
            <p:nvPr/>
          </p:nvSpPr>
          <p:spPr>
            <a:xfrm flipH="1">
              <a:off x="75497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F931BA79-7DF0-FAA7-3E4E-60C4AFAAF5CB}"/>
                </a:ext>
              </a:extLst>
            </p:cNvPr>
            <p:cNvSpPr/>
            <p:nvPr/>
          </p:nvSpPr>
          <p:spPr>
            <a:xfrm flipH="1">
              <a:off x="70920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7DE25770-5F4E-A7C6-2A1E-ABE7E3D7D7B9}"/>
                </a:ext>
              </a:extLst>
            </p:cNvPr>
            <p:cNvSpPr/>
            <p:nvPr/>
          </p:nvSpPr>
          <p:spPr>
            <a:xfrm flipH="1">
              <a:off x="73666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E336E07C-998B-A389-0713-0AD99F26895F}"/>
                </a:ext>
              </a:extLst>
            </p:cNvPr>
            <p:cNvSpPr/>
            <p:nvPr/>
          </p:nvSpPr>
          <p:spPr>
            <a:xfrm flipH="1">
              <a:off x="76412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B8F7A9-72D0-043B-C463-F5B036B618AA}"/>
                </a:ext>
              </a:extLst>
            </p:cNvPr>
            <p:cNvSpPr/>
            <p:nvPr/>
          </p:nvSpPr>
          <p:spPr>
            <a:xfrm flipH="1">
              <a:off x="78243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16CABB0B-02AA-816A-75D1-DB5583689567}"/>
                </a:ext>
              </a:extLst>
            </p:cNvPr>
            <p:cNvSpPr/>
            <p:nvPr/>
          </p:nvSpPr>
          <p:spPr>
            <a:xfrm flipH="1">
              <a:off x="71835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2C4C2CB-5769-0994-F996-85B17E882AC7}"/>
                </a:ext>
              </a:extLst>
            </p:cNvPr>
            <p:cNvSpPr/>
            <p:nvPr/>
          </p:nvSpPr>
          <p:spPr>
            <a:xfrm flipH="1">
              <a:off x="74582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B37B917-67E2-AFF8-0A4E-73D70EC32384}"/>
                </a:ext>
              </a:extLst>
            </p:cNvPr>
            <p:cNvSpPr/>
            <p:nvPr/>
          </p:nvSpPr>
          <p:spPr>
            <a:xfrm flipH="1">
              <a:off x="77328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AA3DBC7C-221A-CB09-5B5E-976236A5C075}"/>
                </a:ext>
              </a:extLst>
            </p:cNvPr>
            <p:cNvSpPr/>
            <p:nvPr/>
          </p:nvSpPr>
          <p:spPr>
            <a:xfrm flipH="1">
              <a:off x="791590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24BD0551-95F0-597E-33A5-E2F2D0551A35}"/>
                </a:ext>
              </a:extLst>
            </p:cNvPr>
            <p:cNvSpPr/>
            <p:nvPr/>
          </p:nvSpPr>
          <p:spPr>
            <a:xfrm flipH="1">
              <a:off x="800744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6FE800A-0C9A-A492-B255-4D18258ABEBB}"/>
                </a:ext>
              </a:extLst>
            </p:cNvPr>
            <p:cNvSpPr/>
            <p:nvPr/>
          </p:nvSpPr>
          <p:spPr>
            <a:xfrm flipH="1">
              <a:off x="809898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022A669-ED86-A397-25A8-739F978493BF}"/>
                </a:ext>
              </a:extLst>
            </p:cNvPr>
            <p:cNvSpPr/>
            <p:nvPr/>
          </p:nvSpPr>
          <p:spPr>
            <a:xfrm flipH="1">
              <a:off x="819052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A624C90-C02B-8339-BC4D-809BEF669D6A}"/>
                </a:ext>
              </a:extLst>
            </p:cNvPr>
            <p:cNvSpPr/>
            <p:nvPr/>
          </p:nvSpPr>
          <p:spPr>
            <a:xfrm flipH="1">
              <a:off x="8282065" y="3183413"/>
              <a:ext cx="91440" cy="197896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54DBBB3-17EC-3695-B666-5518F925E745}"/>
                </a:ext>
              </a:extLst>
            </p:cNvPr>
            <p:cNvSpPr/>
            <p:nvPr/>
          </p:nvSpPr>
          <p:spPr>
            <a:xfrm flipH="1">
              <a:off x="32606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5493DFDE-0738-9FA1-55FA-4C71CBC48A4F}"/>
                </a:ext>
              </a:extLst>
            </p:cNvPr>
            <p:cNvSpPr/>
            <p:nvPr/>
          </p:nvSpPr>
          <p:spPr>
            <a:xfrm flipH="1">
              <a:off x="4999871" y="3105360"/>
              <a:ext cx="91440" cy="3541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0E0E402-DFDD-19DC-6702-41AEFA29A8BD}"/>
                </a:ext>
              </a:extLst>
            </p:cNvPr>
            <p:cNvSpPr/>
            <p:nvPr/>
          </p:nvSpPr>
          <p:spPr>
            <a:xfrm flipH="1">
              <a:off x="33521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7E0E55BE-58E5-CDF7-BDD1-CFEC04E52815}"/>
                </a:ext>
              </a:extLst>
            </p:cNvPr>
            <p:cNvSpPr/>
            <p:nvPr/>
          </p:nvSpPr>
          <p:spPr>
            <a:xfrm flipH="1">
              <a:off x="34436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6892AD0-AC4E-E5E1-BB38-9CCDE61DCA7B}"/>
                </a:ext>
              </a:extLst>
            </p:cNvPr>
            <p:cNvSpPr/>
            <p:nvPr/>
          </p:nvSpPr>
          <p:spPr>
            <a:xfrm flipH="1">
              <a:off x="36267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AF7FC0D-53D4-715F-5DFA-D06BC6FBFE34}"/>
                </a:ext>
              </a:extLst>
            </p:cNvPr>
            <p:cNvSpPr/>
            <p:nvPr/>
          </p:nvSpPr>
          <p:spPr>
            <a:xfrm flipH="1">
              <a:off x="39013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2CC50C2-ED65-E865-E65E-74596AEED7A1}"/>
                </a:ext>
              </a:extLst>
            </p:cNvPr>
            <p:cNvSpPr/>
            <p:nvPr/>
          </p:nvSpPr>
          <p:spPr>
            <a:xfrm flipH="1">
              <a:off x="41760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337F09E-8487-AE0D-90D0-DC0C14FD5235}"/>
                </a:ext>
              </a:extLst>
            </p:cNvPr>
            <p:cNvSpPr/>
            <p:nvPr/>
          </p:nvSpPr>
          <p:spPr>
            <a:xfrm flipH="1">
              <a:off x="35352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96B3A378-2255-6327-2B05-CDE4F9A6333F}"/>
                </a:ext>
              </a:extLst>
            </p:cNvPr>
            <p:cNvSpPr/>
            <p:nvPr/>
          </p:nvSpPr>
          <p:spPr>
            <a:xfrm flipH="1">
              <a:off x="37183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3DE02BD4-B871-CE45-BA5E-B7A199ED20AC}"/>
                </a:ext>
              </a:extLst>
            </p:cNvPr>
            <p:cNvSpPr/>
            <p:nvPr/>
          </p:nvSpPr>
          <p:spPr>
            <a:xfrm flipH="1">
              <a:off x="39929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9C82F358-EBAD-E461-5FF3-57A4660EDF4B}"/>
                </a:ext>
              </a:extLst>
            </p:cNvPr>
            <p:cNvSpPr/>
            <p:nvPr/>
          </p:nvSpPr>
          <p:spPr>
            <a:xfrm flipH="1">
              <a:off x="42675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6A5D279F-91BA-6864-1748-402E1A4D4C04}"/>
                </a:ext>
              </a:extLst>
            </p:cNvPr>
            <p:cNvSpPr/>
            <p:nvPr/>
          </p:nvSpPr>
          <p:spPr>
            <a:xfrm flipH="1">
              <a:off x="44506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BD18F6B-3B11-3D1C-6718-9A9EBC4318A4}"/>
                </a:ext>
              </a:extLst>
            </p:cNvPr>
            <p:cNvSpPr/>
            <p:nvPr/>
          </p:nvSpPr>
          <p:spPr>
            <a:xfrm flipH="1">
              <a:off x="38098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4CA2AF2B-4E66-4861-ADEC-39D467A7DDED}"/>
                </a:ext>
              </a:extLst>
            </p:cNvPr>
            <p:cNvSpPr/>
            <p:nvPr/>
          </p:nvSpPr>
          <p:spPr>
            <a:xfrm flipH="1">
              <a:off x="40844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30E2CB4-0399-D1A1-6E4A-89D4EA2B08F4}"/>
                </a:ext>
              </a:extLst>
            </p:cNvPr>
            <p:cNvSpPr/>
            <p:nvPr/>
          </p:nvSpPr>
          <p:spPr>
            <a:xfrm flipH="1">
              <a:off x="43590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98A0C91-DC1D-CFD5-A5AB-BF825357D9FD}"/>
                </a:ext>
              </a:extLst>
            </p:cNvPr>
            <p:cNvSpPr/>
            <p:nvPr/>
          </p:nvSpPr>
          <p:spPr>
            <a:xfrm flipH="1">
              <a:off x="454217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09DB718-1BB1-6E81-B815-3CFD81DCCDC3}"/>
                </a:ext>
              </a:extLst>
            </p:cNvPr>
            <p:cNvSpPr/>
            <p:nvPr/>
          </p:nvSpPr>
          <p:spPr>
            <a:xfrm flipH="1">
              <a:off x="463371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A431A2E-A14C-5247-5A57-6A2A2ADB2D38}"/>
                </a:ext>
              </a:extLst>
            </p:cNvPr>
            <p:cNvSpPr/>
            <p:nvPr/>
          </p:nvSpPr>
          <p:spPr>
            <a:xfrm flipH="1">
              <a:off x="472525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31EABB0B-58F3-A2E5-A1B3-92F25D0ED657}"/>
                </a:ext>
              </a:extLst>
            </p:cNvPr>
            <p:cNvSpPr/>
            <p:nvPr/>
          </p:nvSpPr>
          <p:spPr>
            <a:xfrm flipH="1">
              <a:off x="481679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1A043F90-8BD4-AEB1-9BEC-D4FECDBF4830}"/>
                </a:ext>
              </a:extLst>
            </p:cNvPr>
            <p:cNvSpPr/>
            <p:nvPr/>
          </p:nvSpPr>
          <p:spPr>
            <a:xfrm flipH="1">
              <a:off x="4908330" y="3105151"/>
              <a:ext cx="91440" cy="35623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89535BA2-E271-7E64-A5F8-9B5F02C786DC}"/>
                </a:ext>
              </a:extLst>
            </p:cNvPr>
            <p:cNvSpPr>
              <a:spLocks/>
            </p:cNvSpPr>
            <p:nvPr/>
          </p:nvSpPr>
          <p:spPr>
            <a:xfrm>
              <a:off x="3095641" y="2719508"/>
              <a:ext cx="180000" cy="180000"/>
            </a:xfrm>
            <a:prstGeom prst="roundRect">
              <a:avLst/>
            </a:prstGeom>
            <a:solidFill>
              <a:schemeClr val="accent6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BB796638-523C-225B-7DF6-D3049CC060E2}"/>
                </a:ext>
              </a:extLst>
            </p:cNvPr>
            <p:cNvSpPr>
              <a:spLocks/>
            </p:cNvSpPr>
            <p:nvPr/>
          </p:nvSpPr>
          <p:spPr>
            <a:xfrm>
              <a:off x="32755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B2CDD19D-AF53-802B-89B2-69EDA7E53FEC}"/>
                </a:ext>
              </a:extLst>
            </p:cNvPr>
            <p:cNvSpPr>
              <a:spLocks/>
            </p:cNvSpPr>
            <p:nvPr/>
          </p:nvSpPr>
          <p:spPr>
            <a:xfrm>
              <a:off x="5794445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7" name="Rectangle: Rounded Corners 176">
              <a:extLst>
                <a:ext uri="{FF2B5EF4-FFF2-40B4-BE49-F238E27FC236}">
                  <a16:creationId xmlns:a16="http://schemas.microsoft.com/office/drawing/2014/main" id="{B264723B-EB40-3A63-C67A-D5A6B7F9C236}"/>
                </a:ext>
              </a:extLst>
            </p:cNvPr>
            <p:cNvSpPr>
              <a:spLocks/>
            </p:cNvSpPr>
            <p:nvPr/>
          </p:nvSpPr>
          <p:spPr>
            <a:xfrm>
              <a:off x="34554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8" name="Rectangle: Rounded Corners 177">
              <a:extLst>
                <a:ext uri="{FF2B5EF4-FFF2-40B4-BE49-F238E27FC236}">
                  <a16:creationId xmlns:a16="http://schemas.microsoft.com/office/drawing/2014/main" id="{438C87AF-0006-136A-53B6-7875254CFB18}"/>
                </a:ext>
              </a:extLst>
            </p:cNvPr>
            <p:cNvSpPr>
              <a:spLocks/>
            </p:cNvSpPr>
            <p:nvPr/>
          </p:nvSpPr>
          <p:spPr>
            <a:xfrm>
              <a:off x="38153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79" name="Rectangle: Rounded Corners 178">
              <a:extLst>
                <a:ext uri="{FF2B5EF4-FFF2-40B4-BE49-F238E27FC236}">
                  <a16:creationId xmlns:a16="http://schemas.microsoft.com/office/drawing/2014/main" id="{C7FBCDEB-47EB-F3BC-5277-B44D5EAC1E0F}"/>
                </a:ext>
              </a:extLst>
            </p:cNvPr>
            <p:cNvSpPr>
              <a:spLocks/>
            </p:cNvSpPr>
            <p:nvPr/>
          </p:nvSpPr>
          <p:spPr>
            <a:xfrm>
              <a:off x="417516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1" name="Rectangle: Rounded Corners 180">
              <a:extLst>
                <a:ext uri="{FF2B5EF4-FFF2-40B4-BE49-F238E27FC236}">
                  <a16:creationId xmlns:a16="http://schemas.microsoft.com/office/drawing/2014/main" id="{51E18215-A8D3-7F9F-57FC-7D41A9681837}"/>
                </a:ext>
              </a:extLst>
            </p:cNvPr>
            <p:cNvSpPr>
              <a:spLocks/>
            </p:cNvSpPr>
            <p:nvPr/>
          </p:nvSpPr>
          <p:spPr>
            <a:xfrm>
              <a:off x="36354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2" name="Rectangle: Rounded Corners 181">
              <a:extLst>
                <a:ext uri="{FF2B5EF4-FFF2-40B4-BE49-F238E27FC236}">
                  <a16:creationId xmlns:a16="http://schemas.microsoft.com/office/drawing/2014/main" id="{93ECE920-4392-DD08-5A01-20EAD63174E6}"/>
                </a:ext>
              </a:extLst>
            </p:cNvPr>
            <p:cNvSpPr>
              <a:spLocks/>
            </p:cNvSpPr>
            <p:nvPr/>
          </p:nvSpPr>
          <p:spPr>
            <a:xfrm>
              <a:off x="39952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3" name="Rectangle: Rounded Corners 182">
              <a:extLst>
                <a:ext uri="{FF2B5EF4-FFF2-40B4-BE49-F238E27FC236}">
                  <a16:creationId xmlns:a16="http://schemas.microsoft.com/office/drawing/2014/main" id="{8A2E768F-EF29-4091-E425-C7FA6C332D7D}"/>
                </a:ext>
              </a:extLst>
            </p:cNvPr>
            <p:cNvSpPr>
              <a:spLocks/>
            </p:cNvSpPr>
            <p:nvPr/>
          </p:nvSpPr>
          <p:spPr>
            <a:xfrm>
              <a:off x="435508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0A4E0A79-8A23-C694-9113-4FD9C4011460}"/>
                </a:ext>
              </a:extLst>
            </p:cNvPr>
            <p:cNvSpPr>
              <a:spLocks/>
            </p:cNvSpPr>
            <p:nvPr/>
          </p:nvSpPr>
          <p:spPr>
            <a:xfrm>
              <a:off x="4535001" y="27195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DDB4682-3D1B-4F08-14DF-32B2B9BC2AC9}"/>
                </a:ext>
              </a:extLst>
            </p:cNvPr>
            <p:cNvSpPr>
              <a:spLocks/>
            </p:cNvSpPr>
            <p:nvPr/>
          </p:nvSpPr>
          <p:spPr>
            <a:xfrm>
              <a:off x="489484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7" name="Rectangle: Rounded Corners 186">
              <a:extLst>
                <a:ext uri="{FF2B5EF4-FFF2-40B4-BE49-F238E27FC236}">
                  <a16:creationId xmlns:a16="http://schemas.microsoft.com/office/drawing/2014/main" id="{60205B84-6B73-481C-A4C1-5884C7A2A830}"/>
                </a:ext>
              </a:extLst>
            </p:cNvPr>
            <p:cNvSpPr>
              <a:spLocks/>
            </p:cNvSpPr>
            <p:nvPr/>
          </p:nvSpPr>
          <p:spPr>
            <a:xfrm>
              <a:off x="5074761" y="27195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188" name="Rectangle: Rounded Corners 187">
              <a:extLst>
                <a:ext uri="{FF2B5EF4-FFF2-40B4-BE49-F238E27FC236}">
                  <a16:creationId xmlns:a16="http://schemas.microsoft.com/office/drawing/2014/main" id="{9F6EB64D-8BC0-BC53-2379-4673CE412B37}"/>
                </a:ext>
              </a:extLst>
            </p:cNvPr>
            <p:cNvSpPr>
              <a:spLocks/>
            </p:cNvSpPr>
            <p:nvPr/>
          </p:nvSpPr>
          <p:spPr>
            <a:xfrm>
              <a:off x="561452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22" name="Rectangle: Rounded Corners 221">
              <a:extLst>
                <a:ext uri="{FF2B5EF4-FFF2-40B4-BE49-F238E27FC236}">
                  <a16:creationId xmlns:a16="http://schemas.microsoft.com/office/drawing/2014/main" id="{68FAAADF-FDBE-CC6E-4B6F-E02A1A51A161}"/>
                </a:ext>
              </a:extLst>
            </p:cNvPr>
            <p:cNvSpPr>
              <a:spLocks/>
            </p:cNvSpPr>
            <p:nvPr/>
          </p:nvSpPr>
          <p:spPr>
            <a:xfrm>
              <a:off x="5434601" y="27195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23" name="Rectangle: Rounded Corners 222">
              <a:extLst>
                <a:ext uri="{FF2B5EF4-FFF2-40B4-BE49-F238E27FC236}">
                  <a16:creationId xmlns:a16="http://schemas.microsoft.com/office/drawing/2014/main" id="{07CC875A-C3FD-05CF-E44F-EDCF4238818C}"/>
                </a:ext>
              </a:extLst>
            </p:cNvPr>
            <p:cNvSpPr>
              <a:spLocks/>
            </p:cNvSpPr>
            <p:nvPr/>
          </p:nvSpPr>
          <p:spPr>
            <a:xfrm>
              <a:off x="5254681" y="27195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24" name="Rectangle: Rounded Corners 223">
              <a:extLst>
                <a:ext uri="{FF2B5EF4-FFF2-40B4-BE49-F238E27FC236}">
                  <a16:creationId xmlns:a16="http://schemas.microsoft.com/office/drawing/2014/main" id="{1FDC6B6B-77FD-ADD1-50EC-B2B512281F70}"/>
                </a:ext>
              </a:extLst>
            </p:cNvPr>
            <p:cNvSpPr>
              <a:spLocks/>
            </p:cNvSpPr>
            <p:nvPr/>
          </p:nvSpPr>
          <p:spPr>
            <a:xfrm>
              <a:off x="4714921" y="27195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</a:p>
          </p:txBody>
        </p:sp>
        <p:sp>
          <p:nvSpPr>
            <p:cNvPr id="279" name="Rectangle: Rounded Corners 278">
              <a:extLst>
                <a:ext uri="{FF2B5EF4-FFF2-40B4-BE49-F238E27FC236}">
                  <a16:creationId xmlns:a16="http://schemas.microsoft.com/office/drawing/2014/main" id="{78C3856F-7064-CD42-8B3D-9CFA83978E53}"/>
                </a:ext>
              </a:extLst>
            </p:cNvPr>
            <p:cNvSpPr>
              <a:spLocks/>
            </p:cNvSpPr>
            <p:nvPr/>
          </p:nvSpPr>
          <p:spPr>
            <a:xfrm>
              <a:off x="237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0" name="Rectangle: Rounded Corners 279">
              <a:extLst>
                <a:ext uri="{FF2B5EF4-FFF2-40B4-BE49-F238E27FC236}">
                  <a16:creationId xmlns:a16="http://schemas.microsoft.com/office/drawing/2014/main" id="{54FE0687-1B52-2D26-A6D1-794A5FAD8F6E}"/>
                </a:ext>
              </a:extLst>
            </p:cNvPr>
            <p:cNvSpPr>
              <a:spLocks/>
            </p:cNvSpPr>
            <p:nvPr/>
          </p:nvSpPr>
          <p:spPr>
            <a:xfrm>
              <a:off x="57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1" name="Rectangle: Rounded Corners 280">
              <a:extLst>
                <a:ext uri="{FF2B5EF4-FFF2-40B4-BE49-F238E27FC236}">
                  <a16:creationId xmlns:a16="http://schemas.microsoft.com/office/drawing/2014/main" id="{947726F4-0EA5-5064-7CD4-B0B7621D9DC2}"/>
                </a:ext>
              </a:extLst>
            </p:cNvPr>
            <p:cNvSpPr>
              <a:spLocks/>
            </p:cNvSpPr>
            <p:nvPr/>
          </p:nvSpPr>
          <p:spPr>
            <a:xfrm>
              <a:off x="255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2" name="Rectangle: Rounded Corners 281">
              <a:extLst>
                <a:ext uri="{FF2B5EF4-FFF2-40B4-BE49-F238E27FC236}">
                  <a16:creationId xmlns:a16="http://schemas.microsoft.com/office/drawing/2014/main" id="{AFB80F08-DEE7-8486-D42D-1D3367097972}"/>
                </a:ext>
              </a:extLst>
            </p:cNvPr>
            <p:cNvSpPr>
              <a:spLocks/>
            </p:cNvSpPr>
            <p:nvPr/>
          </p:nvSpPr>
          <p:spPr>
            <a:xfrm>
              <a:off x="2735961" y="3665108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3" name="Rectangle: Rounded Corners 282">
              <a:extLst>
                <a:ext uri="{FF2B5EF4-FFF2-40B4-BE49-F238E27FC236}">
                  <a16:creationId xmlns:a16="http://schemas.microsoft.com/office/drawing/2014/main" id="{F889D953-49A1-2558-F109-9708378D2CD5}"/>
                </a:ext>
              </a:extLst>
            </p:cNvPr>
            <p:cNvSpPr>
              <a:spLocks/>
            </p:cNvSpPr>
            <p:nvPr/>
          </p:nvSpPr>
          <p:spPr>
            <a:xfrm>
              <a:off x="309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4" name="Rectangle: Rounded Corners 283">
              <a:extLst>
                <a:ext uri="{FF2B5EF4-FFF2-40B4-BE49-F238E27FC236}">
                  <a16:creationId xmlns:a16="http://schemas.microsoft.com/office/drawing/2014/main" id="{F5FAC0CB-7A3E-4FDA-EC0B-98B1E42D7263}"/>
                </a:ext>
              </a:extLst>
            </p:cNvPr>
            <p:cNvSpPr>
              <a:spLocks/>
            </p:cNvSpPr>
            <p:nvPr/>
          </p:nvSpPr>
          <p:spPr>
            <a:xfrm>
              <a:off x="363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5" name="Rectangle: Rounded Corners 284">
              <a:extLst>
                <a:ext uri="{FF2B5EF4-FFF2-40B4-BE49-F238E27FC236}">
                  <a16:creationId xmlns:a16="http://schemas.microsoft.com/office/drawing/2014/main" id="{909CCDC4-1381-739F-72BA-70635240E50B}"/>
                </a:ext>
              </a:extLst>
            </p:cNvPr>
            <p:cNvSpPr>
              <a:spLocks/>
            </p:cNvSpPr>
            <p:nvPr/>
          </p:nvSpPr>
          <p:spPr>
            <a:xfrm>
              <a:off x="417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7BBF7862-366A-6B4C-6F76-9C23415424B2}"/>
                </a:ext>
              </a:extLst>
            </p:cNvPr>
            <p:cNvSpPr>
              <a:spLocks/>
            </p:cNvSpPr>
            <p:nvPr/>
          </p:nvSpPr>
          <p:spPr>
            <a:xfrm>
              <a:off x="29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7" name="Rectangle: Rounded Corners 286">
              <a:extLst>
                <a:ext uri="{FF2B5EF4-FFF2-40B4-BE49-F238E27FC236}">
                  <a16:creationId xmlns:a16="http://schemas.microsoft.com/office/drawing/2014/main" id="{75DE6A51-D7ED-4F4C-567D-4184900147BD}"/>
                </a:ext>
              </a:extLst>
            </p:cNvPr>
            <p:cNvSpPr>
              <a:spLocks/>
            </p:cNvSpPr>
            <p:nvPr/>
          </p:nvSpPr>
          <p:spPr>
            <a:xfrm>
              <a:off x="32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8" name="Rectangle: Rounded Corners 287">
              <a:extLst>
                <a:ext uri="{FF2B5EF4-FFF2-40B4-BE49-F238E27FC236}">
                  <a16:creationId xmlns:a16="http://schemas.microsoft.com/office/drawing/2014/main" id="{7FDC936E-E41B-D95A-3E23-5C0914D219E7}"/>
                </a:ext>
              </a:extLst>
            </p:cNvPr>
            <p:cNvSpPr>
              <a:spLocks/>
            </p:cNvSpPr>
            <p:nvPr/>
          </p:nvSpPr>
          <p:spPr>
            <a:xfrm>
              <a:off x="3815961" y="3665108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3V3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89" name="Rectangle: Rounded Corners 288">
              <a:extLst>
                <a:ext uri="{FF2B5EF4-FFF2-40B4-BE49-F238E27FC236}">
                  <a16:creationId xmlns:a16="http://schemas.microsoft.com/office/drawing/2014/main" id="{A5D46DEE-EFAA-DD47-0EC2-8AFF72358EBE}"/>
                </a:ext>
              </a:extLst>
            </p:cNvPr>
            <p:cNvSpPr>
              <a:spLocks/>
            </p:cNvSpPr>
            <p:nvPr/>
          </p:nvSpPr>
          <p:spPr>
            <a:xfrm>
              <a:off x="435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0" name="Rectangle: Rounded Corners 289">
              <a:extLst>
                <a:ext uri="{FF2B5EF4-FFF2-40B4-BE49-F238E27FC236}">
                  <a16:creationId xmlns:a16="http://schemas.microsoft.com/office/drawing/2014/main" id="{B68F47A6-29BC-9AEA-6B72-63D03809C097}"/>
                </a:ext>
              </a:extLst>
            </p:cNvPr>
            <p:cNvSpPr>
              <a:spLocks/>
            </p:cNvSpPr>
            <p:nvPr/>
          </p:nvSpPr>
          <p:spPr>
            <a:xfrm>
              <a:off x="4715961" y="3665108"/>
              <a:ext cx="180000" cy="180000"/>
            </a:xfrm>
            <a:prstGeom prst="round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</a:p>
          </p:txBody>
        </p:sp>
        <p:sp>
          <p:nvSpPr>
            <p:cNvPr id="291" name="Rectangle: Rounded Corners 290">
              <a:extLst>
                <a:ext uri="{FF2B5EF4-FFF2-40B4-BE49-F238E27FC236}">
                  <a16:creationId xmlns:a16="http://schemas.microsoft.com/office/drawing/2014/main" id="{551F45E9-6FA1-E645-2E2B-9561087BDBA9}"/>
                </a:ext>
              </a:extLst>
            </p:cNvPr>
            <p:cNvSpPr>
              <a:spLocks/>
            </p:cNvSpPr>
            <p:nvPr/>
          </p:nvSpPr>
          <p:spPr>
            <a:xfrm>
              <a:off x="345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2" name="Rectangle: Rounded Corners 291">
              <a:extLst>
                <a:ext uri="{FF2B5EF4-FFF2-40B4-BE49-F238E27FC236}">
                  <a16:creationId xmlns:a16="http://schemas.microsoft.com/office/drawing/2014/main" id="{F7EEFCC4-0229-6501-D826-AEE7DF7D96AC}"/>
                </a:ext>
              </a:extLst>
            </p:cNvPr>
            <p:cNvSpPr>
              <a:spLocks/>
            </p:cNvSpPr>
            <p:nvPr/>
          </p:nvSpPr>
          <p:spPr>
            <a:xfrm>
              <a:off x="3995961" y="3665108"/>
              <a:ext cx="180000" cy="180000"/>
            </a:xfrm>
            <a:prstGeom prst="roundRect">
              <a:avLst/>
            </a:prstGeom>
            <a:solidFill>
              <a:schemeClr val="accent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09908B18-C39C-C54B-6DE2-91B083991441}"/>
                </a:ext>
              </a:extLst>
            </p:cNvPr>
            <p:cNvSpPr>
              <a:spLocks/>
            </p:cNvSpPr>
            <p:nvPr/>
          </p:nvSpPr>
          <p:spPr>
            <a:xfrm>
              <a:off x="4535961" y="3665108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4" name="Rectangle: Rounded Corners 293">
              <a:extLst>
                <a:ext uri="{FF2B5EF4-FFF2-40B4-BE49-F238E27FC236}">
                  <a16:creationId xmlns:a16="http://schemas.microsoft.com/office/drawing/2014/main" id="{1B38204C-5CBF-6A27-ABF9-9AEE4B3E55C4}"/>
                </a:ext>
              </a:extLst>
            </p:cNvPr>
            <p:cNvSpPr>
              <a:spLocks/>
            </p:cNvSpPr>
            <p:nvPr/>
          </p:nvSpPr>
          <p:spPr>
            <a:xfrm>
              <a:off x="489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5" name="Rectangle: Rounded Corners 294">
              <a:extLst>
                <a:ext uri="{FF2B5EF4-FFF2-40B4-BE49-F238E27FC236}">
                  <a16:creationId xmlns:a16="http://schemas.microsoft.com/office/drawing/2014/main" id="{570CBB45-3F4E-CB85-F613-A972783B65E3}"/>
                </a:ext>
              </a:extLst>
            </p:cNvPr>
            <p:cNvSpPr>
              <a:spLocks/>
            </p:cNvSpPr>
            <p:nvPr/>
          </p:nvSpPr>
          <p:spPr>
            <a:xfrm>
              <a:off x="507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6" name="Rectangle: Rounded Corners 295">
              <a:extLst>
                <a:ext uri="{FF2B5EF4-FFF2-40B4-BE49-F238E27FC236}">
                  <a16:creationId xmlns:a16="http://schemas.microsoft.com/office/drawing/2014/main" id="{CA744787-6D22-C787-73B3-AEDE717A7EA3}"/>
                </a:ext>
              </a:extLst>
            </p:cNvPr>
            <p:cNvSpPr>
              <a:spLocks/>
            </p:cNvSpPr>
            <p:nvPr/>
          </p:nvSpPr>
          <p:spPr>
            <a:xfrm>
              <a:off x="525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7" name="Rectangle: Rounded Corners 296">
              <a:extLst>
                <a:ext uri="{FF2B5EF4-FFF2-40B4-BE49-F238E27FC236}">
                  <a16:creationId xmlns:a16="http://schemas.microsoft.com/office/drawing/2014/main" id="{912A137E-0E57-AF34-4BA6-DA00DF3EC7C2}"/>
                </a:ext>
              </a:extLst>
            </p:cNvPr>
            <p:cNvSpPr>
              <a:spLocks/>
            </p:cNvSpPr>
            <p:nvPr/>
          </p:nvSpPr>
          <p:spPr>
            <a:xfrm>
              <a:off x="5435961" y="3665108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298" name="Rectangle: Rounded Corners 297">
              <a:extLst>
                <a:ext uri="{FF2B5EF4-FFF2-40B4-BE49-F238E27FC236}">
                  <a16:creationId xmlns:a16="http://schemas.microsoft.com/office/drawing/2014/main" id="{3FC3292F-36F8-941B-740F-5DA5EDB28884}"/>
                </a:ext>
              </a:extLst>
            </p:cNvPr>
            <p:cNvSpPr>
              <a:spLocks/>
            </p:cNvSpPr>
            <p:nvPr/>
          </p:nvSpPr>
          <p:spPr>
            <a:xfrm>
              <a:off x="5615961" y="3665108"/>
              <a:ext cx="180000" cy="180000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97" name="Rectangle: Rounded Corners 396">
              <a:extLst>
                <a:ext uri="{FF2B5EF4-FFF2-40B4-BE49-F238E27FC236}">
                  <a16:creationId xmlns:a16="http://schemas.microsoft.com/office/drawing/2014/main" id="{DA1E4D86-CE09-91F2-7179-F8D337AF248C}"/>
                </a:ext>
              </a:extLst>
            </p:cNvPr>
            <p:cNvSpPr>
              <a:spLocks/>
            </p:cNvSpPr>
            <p:nvPr/>
          </p:nvSpPr>
          <p:spPr>
            <a:xfrm>
              <a:off x="6425839" y="272050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</a:p>
          </p:txBody>
        </p:sp>
        <p:sp>
          <p:nvSpPr>
            <p:cNvPr id="398" name="Rectangle: Rounded Corners 397">
              <a:extLst>
                <a:ext uri="{FF2B5EF4-FFF2-40B4-BE49-F238E27FC236}">
                  <a16:creationId xmlns:a16="http://schemas.microsoft.com/office/drawing/2014/main" id="{1A8A9875-F173-EFEE-7840-2B4A67EC2E6D}"/>
                </a:ext>
              </a:extLst>
            </p:cNvPr>
            <p:cNvSpPr>
              <a:spLocks/>
            </p:cNvSpPr>
            <p:nvPr/>
          </p:nvSpPr>
          <p:spPr>
            <a:xfrm>
              <a:off x="8947760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7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399" name="Rectangle: Rounded Corners 398">
              <a:extLst>
                <a:ext uri="{FF2B5EF4-FFF2-40B4-BE49-F238E27FC236}">
                  <a16:creationId xmlns:a16="http://schemas.microsoft.com/office/drawing/2014/main" id="{1E6D3C03-A3D8-4E72-1612-79E69DC5E183}"/>
                </a:ext>
              </a:extLst>
            </p:cNvPr>
            <p:cNvSpPr>
              <a:spLocks/>
            </p:cNvSpPr>
            <p:nvPr/>
          </p:nvSpPr>
          <p:spPr>
            <a:xfrm>
              <a:off x="6605976" y="272050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+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</a:p>
          </p:txBody>
        </p:sp>
        <p:sp>
          <p:nvSpPr>
            <p:cNvPr id="400" name="Rectangle: Rounded Corners 399">
              <a:extLst>
                <a:ext uri="{FF2B5EF4-FFF2-40B4-BE49-F238E27FC236}">
                  <a16:creationId xmlns:a16="http://schemas.microsoft.com/office/drawing/2014/main" id="{19A0EF30-8BA7-CFCB-B746-7F65F8D99D8F}"/>
                </a:ext>
              </a:extLst>
            </p:cNvPr>
            <p:cNvSpPr>
              <a:spLocks/>
            </p:cNvSpPr>
            <p:nvPr/>
          </p:nvSpPr>
          <p:spPr>
            <a:xfrm>
              <a:off x="6786113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1" name="Rectangle: Rounded Corners 400">
              <a:extLst>
                <a:ext uri="{FF2B5EF4-FFF2-40B4-BE49-F238E27FC236}">
                  <a16:creationId xmlns:a16="http://schemas.microsoft.com/office/drawing/2014/main" id="{651283D2-DC5D-2847-1B59-B06E40228664}"/>
                </a:ext>
              </a:extLst>
            </p:cNvPr>
            <p:cNvSpPr>
              <a:spLocks/>
            </p:cNvSpPr>
            <p:nvPr/>
          </p:nvSpPr>
          <p:spPr>
            <a:xfrm>
              <a:off x="7146387" y="272050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2" name="Rectangle: Rounded Corners 401">
              <a:extLst>
                <a:ext uri="{FF2B5EF4-FFF2-40B4-BE49-F238E27FC236}">
                  <a16:creationId xmlns:a16="http://schemas.microsoft.com/office/drawing/2014/main" id="{F0FCB1B4-5A2A-4F8F-05A3-F86B4B3420FD}"/>
                </a:ext>
              </a:extLst>
            </p:cNvPr>
            <p:cNvSpPr>
              <a:spLocks/>
            </p:cNvSpPr>
            <p:nvPr/>
          </p:nvSpPr>
          <p:spPr>
            <a:xfrm>
              <a:off x="7506661" y="272050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3" name="Rectangle: Rounded Corners 402">
              <a:extLst>
                <a:ext uri="{FF2B5EF4-FFF2-40B4-BE49-F238E27FC236}">
                  <a16:creationId xmlns:a16="http://schemas.microsoft.com/office/drawing/2014/main" id="{1C40558E-B591-4DB6-CC0B-A288238AC014}"/>
                </a:ext>
              </a:extLst>
            </p:cNvPr>
            <p:cNvSpPr>
              <a:spLocks/>
            </p:cNvSpPr>
            <p:nvPr/>
          </p:nvSpPr>
          <p:spPr>
            <a:xfrm>
              <a:off x="7866935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4" name="Rectangle: Rounded Corners 403">
              <a:extLst>
                <a:ext uri="{FF2B5EF4-FFF2-40B4-BE49-F238E27FC236}">
                  <a16:creationId xmlns:a16="http://schemas.microsoft.com/office/drawing/2014/main" id="{ABB101A7-2CD9-17BD-A84F-E283C17ACBCB}"/>
                </a:ext>
              </a:extLst>
            </p:cNvPr>
            <p:cNvSpPr>
              <a:spLocks/>
            </p:cNvSpPr>
            <p:nvPr/>
          </p:nvSpPr>
          <p:spPr>
            <a:xfrm>
              <a:off x="6966250" y="272050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V+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5" name="Rectangle: Rounded Corners 404">
              <a:extLst>
                <a:ext uri="{FF2B5EF4-FFF2-40B4-BE49-F238E27FC236}">
                  <a16:creationId xmlns:a16="http://schemas.microsoft.com/office/drawing/2014/main" id="{66443FF4-2243-8891-63C8-49C8759BFE95}"/>
                </a:ext>
              </a:extLst>
            </p:cNvPr>
            <p:cNvSpPr>
              <a:spLocks/>
            </p:cNvSpPr>
            <p:nvPr/>
          </p:nvSpPr>
          <p:spPr>
            <a:xfrm>
              <a:off x="7326524" y="272050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6" name="Rectangle: Rounded Corners 405">
              <a:extLst>
                <a:ext uri="{FF2B5EF4-FFF2-40B4-BE49-F238E27FC236}">
                  <a16:creationId xmlns:a16="http://schemas.microsoft.com/office/drawing/2014/main" id="{A9D5E73A-8A45-90E4-E02E-092AD6190B16}"/>
                </a:ext>
              </a:extLst>
            </p:cNvPr>
            <p:cNvSpPr>
              <a:spLocks/>
            </p:cNvSpPr>
            <p:nvPr/>
          </p:nvSpPr>
          <p:spPr>
            <a:xfrm>
              <a:off x="7686798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7" name="Rectangle: Rounded Corners 406">
              <a:extLst>
                <a:ext uri="{FF2B5EF4-FFF2-40B4-BE49-F238E27FC236}">
                  <a16:creationId xmlns:a16="http://schemas.microsoft.com/office/drawing/2014/main" id="{DC1A7F7E-E8C2-01F2-0537-0E3745DD0EFD}"/>
                </a:ext>
              </a:extLst>
            </p:cNvPr>
            <p:cNvSpPr>
              <a:spLocks/>
            </p:cNvSpPr>
            <p:nvPr/>
          </p:nvSpPr>
          <p:spPr>
            <a:xfrm>
              <a:off x="8047072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8" name="Rectangle: Rounded Corners 407">
              <a:extLst>
                <a:ext uri="{FF2B5EF4-FFF2-40B4-BE49-F238E27FC236}">
                  <a16:creationId xmlns:a16="http://schemas.microsoft.com/office/drawing/2014/main" id="{EDDB6D2C-CEB6-330D-1842-224EE66BA436}"/>
                </a:ext>
              </a:extLst>
            </p:cNvPr>
            <p:cNvSpPr>
              <a:spLocks/>
            </p:cNvSpPr>
            <p:nvPr/>
          </p:nvSpPr>
          <p:spPr>
            <a:xfrm>
              <a:off x="8227209" y="272050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09" name="Rectangle: Rounded Corners 408">
              <a:extLst>
                <a:ext uri="{FF2B5EF4-FFF2-40B4-BE49-F238E27FC236}">
                  <a16:creationId xmlns:a16="http://schemas.microsoft.com/office/drawing/2014/main" id="{4B7182C3-DB4B-BB97-CEF2-3DDD7B8BDFEB}"/>
                </a:ext>
              </a:extLst>
            </p:cNvPr>
            <p:cNvSpPr>
              <a:spLocks/>
            </p:cNvSpPr>
            <p:nvPr/>
          </p:nvSpPr>
          <p:spPr>
            <a:xfrm>
              <a:off x="8767620" y="272050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6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0" name="Rectangle: Rounded Corners 409">
              <a:extLst>
                <a:ext uri="{FF2B5EF4-FFF2-40B4-BE49-F238E27FC236}">
                  <a16:creationId xmlns:a16="http://schemas.microsoft.com/office/drawing/2014/main" id="{2D0E48BF-23F9-4327-B11D-96AB461F16C6}"/>
                </a:ext>
              </a:extLst>
            </p:cNvPr>
            <p:cNvSpPr>
              <a:spLocks/>
            </p:cNvSpPr>
            <p:nvPr/>
          </p:nvSpPr>
          <p:spPr>
            <a:xfrm>
              <a:off x="8407346" y="272050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1" name="Rectangle: Rounded Corners 410">
              <a:extLst>
                <a:ext uri="{FF2B5EF4-FFF2-40B4-BE49-F238E27FC236}">
                  <a16:creationId xmlns:a16="http://schemas.microsoft.com/office/drawing/2014/main" id="{C228D53C-8972-0E77-8882-E2F07A1B4FF6}"/>
                </a:ext>
              </a:extLst>
            </p:cNvPr>
            <p:cNvSpPr>
              <a:spLocks/>
            </p:cNvSpPr>
            <p:nvPr/>
          </p:nvSpPr>
          <p:spPr>
            <a:xfrm>
              <a:off x="8587483" y="272050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2" name="Rectangle: Rounded Corners 411">
              <a:extLst>
                <a:ext uri="{FF2B5EF4-FFF2-40B4-BE49-F238E27FC236}">
                  <a16:creationId xmlns:a16="http://schemas.microsoft.com/office/drawing/2014/main" id="{527A733A-F896-851E-08E9-AA7AB1E503A0}"/>
                </a:ext>
              </a:extLst>
            </p:cNvPr>
            <p:cNvSpPr>
              <a:spLocks/>
            </p:cNvSpPr>
            <p:nvPr/>
          </p:nvSpPr>
          <p:spPr>
            <a:xfrm>
              <a:off x="6425000" y="3662557"/>
              <a:ext cx="180000" cy="180000"/>
            </a:xfrm>
            <a:prstGeom prst="round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3" name="Rectangle: Rounded Corners 412">
              <a:extLst>
                <a:ext uri="{FF2B5EF4-FFF2-40B4-BE49-F238E27FC236}">
                  <a16:creationId xmlns:a16="http://schemas.microsoft.com/office/drawing/2014/main" id="{9F05DF51-CA01-01C1-3596-3F802FB40C93}"/>
                </a:ext>
              </a:extLst>
            </p:cNvPr>
            <p:cNvSpPr>
              <a:spLocks/>
            </p:cNvSpPr>
            <p:nvPr/>
          </p:nvSpPr>
          <p:spPr>
            <a:xfrm>
              <a:off x="8946921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15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4" name="Rectangle: Rounded Corners 413">
              <a:extLst>
                <a:ext uri="{FF2B5EF4-FFF2-40B4-BE49-F238E27FC236}">
                  <a16:creationId xmlns:a16="http://schemas.microsoft.com/office/drawing/2014/main" id="{9442862D-8910-C139-CC57-82FC07F63168}"/>
                </a:ext>
              </a:extLst>
            </p:cNvPr>
            <p:cNvSpPr>
              <a:spLocks/>
            </p:cNvSpPr>
            <p:nvPr/>
          </p:nvSpPr>
          <p:spPr>
            <a:xfrm>
              <a:off x="6605137" y="3662557"/>
              <a:ext cx="180000" cy="180000"/>
            </a:xfrm>
            <a:prstGeom prst="roundRect">
              <a:avLst/>
            </a:prstGeom>
            <a:solidFill>
              <a:schemeClr val="accent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-</a:t>
              </a:r>
            </a:p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CH2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5" name="Rectangle: Rounded Corners 414">
              <a:extLst>
                <a:ext uri="{FF2B5EF4-FFF2-40B4-BE49-F238E27FC236}">
                  <a16:creationId xmlns:a16="http://schemas.microsoft.com/office/drawing/2014/main" id="{52CCDF3A-064D-8FF8-AAEF-F89BF641981A}"/>
                </a:ext>
              </a:extLst>
            </p:cNvPr>
            <p:cNvSpPr>
              <a:spLocks/>
            </p:cNvSpPr>
            <p:nvPr/>
          </p:nvSpPr>
          <p:spPr>
            <a:xfrm>
              <a:off x="6785274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6" name="Rectangle: Rounded Corners 415">
              <a:extLst>
                <a:ext uri="{FF2B5EF4-FFF2-40B4-BE49-F238E27FC236}">
                  <a16:creationId xmlns:a16="http://schemas.microsoft.com/office/drawing/2014/main" id="{3AF63066-894A-8023-46C6-247FC415D21B}"/>
                </a:ext>
              </a:extLst>
            </p:cNvPr>
            <p:cNvSpPr>
              <a:spLocks/>
            </p:cNvSpPr>
            <p:nvPr/>
          </p:nvSpPr>
          <p:spPr>
            <a:xfrm>
              <a:off x="7145548" y="3662557"/>
              <a:ext cx="180000" cy="180000"/>
            </a:xfrm>
            <a:prstGeom prst="roundRect">
              <a:avLst/>
            </a:prstGeom>
            <a:solidFill>
              <a:srgbClr val="FFC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W2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7" name="Rectangle: Rounded Corners 416">
              <a:extLst>
                <a:ext uri="{FF2B5EF4-FFF2-40B4-BE49-F238E27FC236}">
                  <a16:creationId xmlns:a16="http://schemas.microsoft.com/office/drawing/2014/main" id="{C58B2A84-8607-8388-BE5C-9F1C1E5F309A}"/>
                </a:ext>
              </a:extLst>
            </p:cNvPr>
            <p:cNvSpPr>
              <a:spLocks/>
            </p:cNvSpPr>
            <p:nvPr/>
          </p:nvSpPr>
          <p:spPr>
            <a:xfrm>
              <a:off x="7505822" y="3662557"/>
              <a:ext cx="180000" cy="180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T2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8" name="Rectangle: Rounded Corners 417">
              <a:extLst>
                <a:ext uri="{FF2B5EF4-FFF2-40B4-BE49-F238E27FC236}">
                  <a16:creationId xmlns:a16="http://schemas.microsoft.com/office/drawing/2014/main" id="{189F0E57-7E50-3DA5-750C-AE954448BD74}"/>
                </a:ext>
              </a:extLst>
            </p:cNvPr>
            <p:cNvSpPr>
              <a:spLocks/>
            </p:cNvSpPr>
            <p:nvPr/>
          </p:nvSpPr>
          <p:spPr>
            <a:xfrm>
              <a:off x="7866096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9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19" name="Rectangle: Rounded Corners 418">
              <a:extLst>
                <a:ext uri="{FF2B5EF4-FFF2-40B4-BE49-F238E27FC236}">
                  <a16:creationId xmlns:a16="http://schemas.microsoft.com/office/drawing/2014/main" id="{80B17F42-7B8F-1448-78B1-C7AE82FC937C}"/>
                </a:ext>
              </a:extLst>
            </p:cNvPr>
            <p:cNvSpPr>
              <a:spLocks/>
            </p:cNvSpPr>
            <p:nvPr/>
          </p:nvSpPr>
          <p:spPr>
            <a:xfrm>
              <a:off x="6965411" y="3662557"/>
              <a:ext cx="180000" cy="180000"/>
            </a:xfrm>
            <a:prstGeom prst="roundRect">
              <a:avLst/>
            </a:prstGeom>
            <a:solidFill>
              <a:srgbClr val="C00000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V-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0" name="Rectangle: Rounded Corners 419">
              <a:extLst>
                <a:ext uri="{FF2B5EF4-FFF2-40B4-BE49-F238E27FC236}">
                  <a16:creationId xmlns:a16="http://schemas.microsoft.com/office/drawing/2014/main" id="{9F52EE27-CBF5-83D3-B46E-58C9812A9311}"/>
                </a:ext>
              </a:extLst>
            </p:cNvPr>
            <p:cNvSpPr>
              <a:spLocks/>
            </p:cNvSpPr>
            <p:nvPr/>
          </p:nvSpPr>
          <p:spPr>
            <a:xfrm>
              <a:off x="7325685" y="3662557"/>
              <a:ext cx="180000" cy="180000"/>
            </a:xfrm>
            <a:prstGeom prst="roundRect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GND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1" name="Rectangle: Rounded Corners 420">
              <a:extLst>
                <a:ext uri="{FF2B5EF4-FFF2-40B4-BE49-F238E27FC236}">
                  <a16:creationId xmlns:a16="http://schemas.microsoft.com/office/drawing/2014/main" id="{699CAEED-E8A3-0261-C795-9EF486BD212D}"/>
                </a:ext>
              </a:extLst>
            </p:cNvPr>
            <p:cNvSpPr>
              <a:spLocks/>
            </p:cNvSpPr>
            <p:nvPr/>
          </p:nvSpPr>
          <p:spPr>
            <a:xfrm>
              <a:off x="7685959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8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2" name="Rectangle: Rounded Corners 421">
              <a:extLst>
                <a:ext uri="{FF2B5EF4-FFF2-40B4-BE49-F238E27FC236}">
                  <a16:creationId xmlns:a16="http://schemas.microsoft.com/office/drawing/2014/main" id="{F7B65805-48BF-9F33-66D8-2D55AF63D47E}"/>
                </a:ext>
              </a:extLst>
            </p:cNvPr>
            <p:cNvSpPr>
              <a:spLocks/>
            </p:cNvSpPr>
            <p:nvPr/>
          </p:nvSpPr>
          <p:spPr>
            <a:xfrm>
              <a:off x="8046233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10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3" name="Rectangle: Rounded Corners 422">
              <a:extLst>
                <a:ext uri="{FF2B5EF4-FFF2-40B4-BE49-F238E27FC236}">
                  <a16:creationId xmlns:a16="http://schemas.microsoft.com/office/drawing/2014/main" id="{96BA5D28-EDDD-3C49-6E2F-D5C95597F729}"/>
                </a:ext>
              </a:extLst>
            </p:cNvPr>
            <p:cNvSpPr>
              <a:spLocks/>
            </p:cNvSpPr>
            <p:nvPr/>
          </p:nvSpPr>
          <p:spPr>
            <a:xfrm>
              <a:off x="8226370" y="3662557"/>
              <a:ext cx="180000" cy="180000"/>
            </a:xfrm>
            <a:prstGeom prst="roundRect">
              <a:avLst/>
            </a:prstGeom>
            <a:solidFill>
              <a:srgbClr val="714827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11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4" name="Rectangle: Rounded Corners 423">
              <a:extLst>
                <a:ext uri="{FF2B5EF4-FFF2-40B4-BE49-F238E27FC236}">
                  <a16:creationId xmlns:a16="http://schemas.microsoft.com/office/drawing/2014/main" id="{33CCBA6D-83F3-B2F5-A976-A03D40A173FE}"/>
                </a:ext>
              </a:extLst>
            </p:cNvPr>
            <p:cNvSpPr>
              <a:spLocks/>
            </p:cNvSpPr>
            <p:nvPr/>
          </p:nvSpPr>
          <p:spPr>
            <a:xfrm>
              <a:off x="8766781" y="3662557"/>
              <a:ext cx="180000" cy="180000"/>
            </a:xfrm>
            <a:prstGeom prst="roundRect">
              <a:avLst/>
            </a:prstGeom>
            <a:solidFill>
              <a:srgbClr val="922095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14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5" name="Rectangle: Rounded Corners 424">
              <a:extLst>
                <a:ext uri="{FF2B5EF4-FFF2-40B4-BE49-F238E27FC236}">
                  <a16:creationId xmlns:a16="http://schemas.microsoft.com/office/drawing/2014/main" id="{7E745E51-3E6F-9B24-45CE-B9FC46C99F9B}"/>
                </a:ext>
              </a:extLst>
            </p:cNvPr>
            <p:cNvSpPr>
              <a:spLocks/>
            </p:cNvSpPr>
            <p:nvPr/>
          </p:nvSpPr>
          <p:spPr>
            <a:xfrm>
              <a:off x="8406507" y="3662557"/>
              <a:ext cx="180000" cy="180000"/>
            </a:xfrm>
            <a:prstGeom prst="roundRect">
              <a:avLst/>
            </a:prstGeom>
            <a:solidFill>
              <a:srgbClr val="F49FAE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12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26" name="Rectangle: Rounded Corners 425">
              <a:extLst>
                <a:ext uri="{FF2B5EF4-FFF2-40B4-BE49-F238E27FC236}">
                  <a16:creationId xmlns:a16="http://schemas.microsoft.com/office/drawing/2014/main" id="{EE03C0AD-62E2-6E64-4A65-E64E0DFB0CDD}"/>
                </a:ext>
              </a:extLst>
            </p:cNvPr>
            <p:cNvSpPr>
              <a:spLocks/>
            </p:cNvSpPr>
            <p:nvPr/>
          </p:nvSpPr>
          <p:spPr>
            <a:xfrm>
              <a:off x="8586644" y="3662557"/>
              <a:ext cx="180000" cy="180000"/>
            </a:xfrm>
            <a:prstGeom prst="roundRect">
              <a:avLst/>
            </a:prstGeom>
            <a:solidFill>
              <a:srgbClr val="35B643"/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500" b="1" dirty="0">
                  <a:solidFill>
                    <a:schemeClr val="bg1"/>
                  </a:solidFill>
                </a:rPr>
                <a:t>13</a:t>
              </a:r>
              <a:endParaRPr lang="en-DE" sz="500" b="1" dirty="0">
                <a:solidFill>
                  <a:schemeClr val="bg1"/>
                </a:solidFill>
              </a:endParaRPr>
            </a:p>
          </p:txBody>
        </p:sp>
        <p:sp>
          <p:nvSpPr>
            <p:cNvPr id="430" name="Rectangle 429">
              <a:extLst>
                <a:ext uri="{FF2B5EF4-FFF2-40B4-BE49-F238E27FC236}">
                  <a16:creationId xmlns:a16="http://schemas.microsoft.com/office/drawing/2014/main" id="{BD809EAC-3464-C34A-AA8C-BCCF1F41E20C}"/>
                </a:ext>
              </a:extLst>
            </p:cNvPr>
            <p:cNvSpPr/>
            <p:nvPr/>
          </p:nvSpPr>
          <p:spPr>
            <a:xfrm flipH="1">
              <a:off x="70920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1" name="Rectangle 430">
              <a:extLst>
                <a:ext uri="{FF2B5EF4-FFF2-40B4-BE49-F238E27FC236}">
                  <a16:creationId xmlns:a16="http://schemas.microsoft.com/office/drawing/2014/main" id="{CDBF1BAE-FC8D-6839-1E5E-A5903ADA3BEA}"/>
                </a:ext>
              </a:extLst>
            </p:cNvPr>
            <p:cNvSpPr/>
            <p:nvPr/>
          </p:nvSpPr>
          <p:spPr>
            <a:xfrm flipH="1">
              <a:off x="71835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2" name="Rectangle 431">
              <a:extLst>
                <a:ext uri="{FF2B5EF4-FFF2-40B4-BE49-F238E27FC236}">
                  <a16:creationId xmlns:a16="http://schemas.microsoft.com/office/drawing/2014/main" id="{ADE36C68-7357-5AFE-4641-A4E60A9DFFC4}"/>
                </a:ext>
              </a:extLst>
            </p:cNvPr>
            <p:cNvSpPr/>
            <p:nvPr/>
          </p:nvSpPr>
          <p:spPr>
            <a:xfrm flipH="1">
              <a:off x="72751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E10B3BE2-343F-FF27-ADD0-CF6E82796C18}"/>
                </a:ext>
              </a:extLst>
            </p:cNvPr>
            <p:cNvSpPr/>
            <p:nvPr/>
          </p:nvSpPr>
          <p:spPr>
            <a:xfrm flipH="1">
              <a:off x="74582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1EF590B2-6D58-86A4-1AD1-5A2E964941BC}"/>
                </a:ext>
              </a:extLst>
            </p:cNvPr>
            <p:cNvSpPr/>
            <p:nvPr/>
          </p:nvSpPr>
          <p:spPr>
            <a:xfrm flipH="1">
              <a:off x="77328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6A154868-D733-DFA2-EA04-C183D1B41589}"/>
                </a:ext>
              </a:extLst>
            </p:cNvPr>
            <p:cNvSpPr/>
            <p:nvPr/>
          </p:nvSpPr>
          <p:spPr>
            <a:xfrm flipH="1">
              <a:off x="80074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6E045091-58C8-A1B1-2691-A23E523037FD}"/>
                </a:ext>
              </a:extLst>
            </p:cNvPr>
            <p:cNvSpPr/>
            <p:nvPr/>
          </p:nvSpPr>
          <p:spPr>
            <a:xfrm flipH="1">
              <a:off x="73666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2846BA01-5DBA-9742-3D23-AA83EFBBAAD7}"/>
                </a:ext>
              </a:extLst>
            </p:cNvPr>
            <p:cNvSpPr/>
            <p:nvPr/>
          </p:nvSpPr>
          <p:spPr>
            <a:xfrm flipH="1">
              <a:off x="754974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8" name="Rectangle 437">
              <a:extLst>
                <a:ext uri="{FF2B5EF4-FFF2-40B4-BE49-F238E27FC236}">
                  <a16:creationId xmlns:a16="http://schemas.microsoft.com/office/drawing/2014/main" id="{5E402341-DD06-EE61-8BB0-0BB971FA5CBD}"/>
                </a:ext>
              </a:extLst>
            </p:cNvPr>
            <p:cNvSpPr/>
            <p:nvPr/>
          </p:nvSpPr>
          <p:spPr>
            <a:xfrm flipH="1">
              <a:off x="78243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39" name="Rectangle 438">
              <a:extLst>
                <a:ext uri="{FF2B5EF4-FFF2-40B4-BE49-F238E27FC236}">
                  <a16:creationId xmlns:a16="http://schemas.microsoft.com/office/drawing/2014/main" id="{DD8511DD-AB97-03AB-50A6-1C9F6B07A9D3}"/>
                </a:ext>
              </a:extLst>
            </p:cNvPr>
            <p:cNvSpPr/>
            <p:nvPr/>
          </p:nvSpPr>
          <p:spPr>
            <a:xfrm flipH="1">
              <a:off x="80989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0" name="Rectangle 439">
              <a:extLst>
                <a:ext uri="{FF2B5EF4-FFF2-40B4-BE49-F238E27FC236}">
                  <a16:creationId xmlns:a16="http://schemas.microsoft.com/office/drawing/2014/main" id="{2B90100A-2C2D-43B2-36CC-DFD676F54BE7}"/>
                </a:ext>
              </a:extLst>
            </p:cNvPr>
            <p:cNvSpPr/>
            <p:nvPr/>
          </p:nvSpPr>
          <p:spPr>
            <a:xfrm flipH="1">
              <a:off x="828206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1" name="Rectangle 440">
              <a:extLst>
                <a:ext uri="{FF2B5EF4-FFF2-40B4-BE49-F238E27FC236}">
                  <a16:creationId xmlns:a16="http://schemas.microsoft.com/office/drawing/2014/main" id="{5C7C2A01-E957-2086-9836-8F836B08BF54}"/>
                </a:ext>
              </a:extLst>
            </p:cNvPr>
            <p:cNvSpPr/>
            <p:nvPr/>
          </p:nvSpPr>
          <p:spPr>
            <a:xfrm flipH="1">
              <a:off x="764128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FC9D0FCD-A211-A06D-0166-B76D5360203E}"/>
                </a:ext>
              </a:extLst>
            </p:cNvPr>
            <p:cNvSpPr/>
            <p:nvPr/>
          </p:nvSpPr>
          <p:spPr>
            <a:xfrm flipH="1">
              <a:off x="79159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3" name="Rectangle 442">
              <a:extLst>
                <a:ext uri="{FF2B5EF4-FFF2-40B4-BE49-F238E27FC236}">
                  <a16:creationId xmlns:a16="http://schemas.microsoft.com/office/drawing/2014/main" id="{FA846AE3-C209-EFC6-F3C2-A7FE16BE1413}"/>
                </a:ext>
              </a:extLst>
            </p:cNvPr>
            <p:cNvSpPr/>
            <p:nvPr/>
          </p:nvSpPr>
          <p:spPr>
            <a:xfrm flipH="1">
              <a:off x="819052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  <p:sp>
          <p:nvSpPr>
            <p:cNvPr id="444" name="Rectangle 443">
              <a:extLst>
                <a:ext uri="{FF2B5EF4-FFF2-40B4-BE49-F238E27FC236}">
                  <a16:creationId xmlns:a16="http://schemas.microsoft.com/office/drawing/2014/main" id="{803E6D69-D9D6-4FCD-94C6-5069EB77DC29}"/>
                </a:ext>
              </a:extLst>
            </p:cNvPr>
            <p:cNvSpPr/>
            <p:nvPr/>
          </p:nvSpPr>
          <p:spPr>
            <a:xfrm flipH="1">
              <a:off x="8373606" y="3147060"/>
              <a:ext cx="91440" cy="268605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sz="1801"/>
            </a:p>
          </p:txBody>
        </p:sp>
      </p:grpSp>
    </p:spTree>
    <p:extLst>
      <p:ext uri="{BB962C8B-B14F-4D97-AF65-F5344CB8AC3E}">
        <p14:creationId xmlns:p14="http://schemas.microsoft.com/office/powerpoint/2010/main" val="401936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484</TotalTime>
  <Words>318</Words>
  <Application>Microsoft Office PowerPoint</Application>
  <PresentationFormat>Widescreen</PresentationFormat>
  <Paragraphs>291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Johannes Hofmann</dc:creator>
  <cp:lastModifiedBy>Johannes Hofmann</cp:lastModifiedBy>
  <cp:revision>28</cp:revision>
  <dcterms:created xsi:type="dcterms:W3CDTF">2025-08-14T18:11:34Z</dcterms:created>
  <dcterms:modified xsi:type="dcterms:W3CDTF">2025-08-15T13:17:06Z</dcterms:modified>
</cp:coreProperties>
</file>