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559675" cy="104394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5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570B7A7A-E34A-4B15-932C-E4F3C9D6D79A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3475" y="1173163"/>
            <a:ext cx="2295525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E05A49E-03C9-4A21-A938-0B943CD099D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042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1pPr>
    <a:lvl2pPr marL="49085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2pPr>
    <a:lvl3pPr marL="98170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3pPr>
    <a:lvl4pPr marL="147255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4pPr>
    <a:lvl5pPr marL="196340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5pPr>
    <a:lvl6pPr marL="245425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6pPr>
    <a:lvl7pPr marL="2945100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7pPr>
    <a:lvl8pPr marL="3435949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8pPr>
    <a:lvl9pPr marL="3926799" algn="l" defTabSz="981700" rtl="0" eaLnBrk="1" latinLnBrk="0" hangingPunct="1">
      <a:defRPr sz="12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CAE-36D6-41FE-B2AE-13A96BD176AF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0E60-30A6-47D9-9194-CB5938D38C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577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CAE-36D6-41FE-B2AE-13A96BD176AF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0E60-30A6-47D9-9194-CB5938D38C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554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CAE-36D6-41FE-B2AE-13A96BD176AF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0E60-30A6-47D9-9194-CB5938D38C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510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CAE-36D6-41FE-B2AE-13A96BD176AF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0E60-30A6-47D9-9194-CB5938D38C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226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CAE-36D6-41FE-B2AE-13A96BD176AF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0E60-30A6-47D9-9194-CB5938D38C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443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CAE-36D6-41FE-B2AE-13A96BD176AF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0E60-30A6-47D9-9194-CB5938D38C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226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CAE-36D6-41FE-B2AE-13A96BD176AF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0E60-30A6-47D9-9194-CB5938D38C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77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CAE-36D6-41FE-B2AE-13A96BD176AF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0E60-30A6-47D9-9194-CB5938D38C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38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CAE-36D6-41FE-B2AE-13A96BD176AF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0E60-30A6-47D9-9194-CB5938D38C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664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CAE-36D6-41FE-B2AE-13A96BD176AF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0E60-30A6-47D9-9194-CB5938D38C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394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9ECAE-36D6-41FE-B2AE-13A96BD176AF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E0E60-30A6-47D9-9194-CB5938D38C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942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9ECAE-36D6-41FE-B2AE-13A96BD176AF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E0E60-30A6-47D9-9194-CB5938D38C1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468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2F3E5E-96DF-1BA6-8BBC-F32ECEB692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5837" y="828000"/>
            <a:ext cx="6948000" cy="219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03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8015AF-996D-8689-4762-AE3D7E268D26}"/>
              </a:ext>
            </a:extLst>
          </p:cNvPr>
          <p:cNvGrpSpPr/>
          <p:nvPr/>
        </p:nvGrpSpPr>
        <p:grpSpPr>
          <a:xfrm>
            <a:off x="403937" y="1223061"/>
            <a:ext cx="6751799" cy="1405877"/>
            <a:chOff x="2375961" y="2579369"/>
            <a:chExt cx="6751799" cy="1405878"/>
          </a:xfrm>
        </p:grpSpPr>
        <p:cxnSp>
          <p:nvCxnSpPr>
            <p:cNvPr id="6" name="Straight Connector 107">
              <a:extLst>
                <a:ext uri="{FF2B5EF4-FFF2-40B4-BE49-F238E27FC236}">
                  <a16:creationId xmlns:a16="http://schemas.microsoft.com/office/drawing/2014/main" id="{421E2DDF-D8B5-FFDC-C95D-261452621F74}"/>
                </a:ext>
              </a:extLst>
            </p:cNvPr>
            <p:cNvCxnSpPr>
              <a:cxnSpLocks/>
              <a:stCxn id="197" idx="0"/>
              <a:endCxn id="212" idx="2"/>
            </p:cNvCxnSpPr>
            <p:nvPr/>
          </p:nvCxnSpPr>
          <p:spPr>
            <a:xfrm flipV="1">
              <a:off x="6515000" y="3415665"/>
              <a:ext cx="622766" cy="246892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7">
              <a:extLst>
                <a:ext uri="{FF2B5EF4-FFF2-40B4-BE49-F238E27FC236}">
                  <a16:creationId xmlns:a16="http://schemas.microsoft.com/office/drawing/2014/main" id="{7C864622-642C-49D0-A03C-76915F2FF956}"/>
                </a:ext>
              </a:extLst>
            </p:cNvPr>
            <p:cNvCxnSpPr>
              <a:cxnSpLocks/>
              <a:stCxn id="199" idx="0"/>
              <a:endCxn id="213" idx="2"/>
            </p:cNvCxnSpPr>
            <p:nvPr/>
          </p:nvCxnSpPr>
          <p:spPr>
            <a:xfrm flipV="1">
              <a:off x="6695137" y="3415665"/>
              <a:ext cx="534169" cy="246892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07">
              <a:extLst>
                <a:ext uri="{FF2B5EF4-FFF2-40B4-BE49-F238E27FC236}">
                  <a16:creationId xmlns:a16="http://schemas.microsoft.com/office/drawing/2014/main" id="{ED8896BA-06B3-1246-909C-90D5D6013B8C}"/>
                </a:ext>
              </a:extLst>
            </p:cNvPr>
            <p:cNvCxnSpPr>
              <a:cxnSpLocks/>
              <a:stCxn id="200" idx="0"/>
              <a:endCxn id="214" idx="2"/>
            </p:cNvCxnSpPr>
            <p:nvPr/>
          </p:nvCxnSpPr>
          <p:spPr>
            <a:xfrm flipV="1">
              <a:off x="6875274" y="3415665"/>
              <a:ext cx="445572" cy="24689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07">
              <a:extLst>
                <a:ext uri="{FF2B5EF4-FFF2-40B4-BE49-F238E27FC236}">
                  <a16:creationId xmlns:a16="http://schemas.microsoft.com/office/drawing/2014/main" id="{37982385-4E93-E393-9E9D-A897AA5BA242}"/>
                </a:ext>
              </a:extLst>
            </p:cNvPr>
            <p:cNvCxnSpPr>
              <a:cxnSpLocks/>
              <a:stCxn id="204" idx="0"/>
              <a:endCxn id="218" idx="2"/>
            </p:cNvCxnSpPr>
            <p:nvPr/>
          </p:nvCxnSpPr>
          <p:spPr>
            <a:xfrm flipV="1">
              <a:off x="7055411" y="3415665"/>
              <a:ext cx="356975" cy="246892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07">
              <a:extLst>
                <a:ext uri="{FF2B5EF4-FFF2-40B4-BE49-F238E27FC236}">
                  <a16:creationId xmlns:a16="http://schemas.microsoft.com/office/drawing/2014/main" id="{0523CB69-FEAD-122C-D366-D094E87FD955}"/>
                </a:ext>
              </a:extLst>
            </p:cNvPr>
            <p:cNvCxnSpPr>
              <a:cxnSpLocks/>
              <a:stCxn id="201" idx="0"/>
              <a:endCxn id="215" idx="2"/>
            </p:cNvCxnSpPr>
            <p:nvPr/>
          </p:nvCxnSpPr>
          <p:spPr>
            <a:xfrm flipV="1">
              <a:off x="7235548" y="3415665"/>
              <a:ext cx="268378" cy="246892"/>
            </a:xfrm>
            <a:prstGeom prst="straightConnector1">
              <a:avLst/>
            </a:prstGeom>
            <a:ln w="95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7">
              <a:extLst>
                <a:ext uri="{FF2B5EF4-FFF2-40B4-BE49-F238E27FC236}">
                  <a16:creationId xmlns:a16="http://schemas.microsoft.com/office/drawing/2014/main" id="{8EF99995-3BDA-AA72-DA9F-3A1433DDA13C}"/>
                </a:ext>
              </a:extLst>
            </p:cNvPr>
            <p:cNvCxnSpPr>
              <a:cxnSpLocks/>
              <a:stCxn id="205" idx="0"/>
              <a:endCxn id="219" idx="2"/>
            </p:cNvCxnSpPr>
            <p:nvPr/>
          </p:nvCxnSpPr>
          <p:spPr>
            <a:xfrm flipV="1">
              <a:off x="7415685" y="3415665"/>
              <a:ext cx="179781" cy="24689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07">
              <a:extLst>
                <a:ext uri="{FF2B5EF4-FFF2-40B4-BE49-F238E27FC236}">
                  <a16:creationId xmlns:a16="http://schemas.microsoft.com/office/drawing/2014/main" id="{753544F6-FE79-121D-4134-0AEC2A1AD8BE}"/>
                </a:ext>
              </a:extLst>
            </p:cNvPr>
            <p:cNvCxnSpPr>
              <a:cxnSpLocks/>
              <a:stCxn id="202" idx="0"/>
              <a:endCxn id="223" idx="2"/>
            </p:cNvCxnSpPr>
            <p:nvPr/>
          </p:nvCxnSpPr>
          <p:spPr>
            <a:xfrm flipV="1">
              <a:off x="7595822" y="3415665"/>
              <a:ext cx="91184" cy="246892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07">
              <a:extLst>
                <a:ext uri="{FF2B5EF4-FFF2-40B4-BE49-F238E27FC236}">
                  <a16:creationId xmlns:a16="http://schemas.microsoft.com/office/drawing/2014/main" id="{E26AD316-18D5-08E6-A31A-01A5CDBD76BD}"/>
                </a:ext>
              </a:extLst>
            </p:cNvPr>
            <p:cNvCxnSpPr>
              <a:cxnSpLocks/>
              <a:stCxn id="206" idx="0"/>
              <a:endCxn id="216" idx="2"/>
            </p:cNvCxnSpPr>
            <p:nvPr/>
          </p:nvCxnSpPr>
          <p:spPr>
            <a:xfrm flipV="1">
              <a:off x="7775959" y="3415665"/>
              <a:ext cx="2587" cy="246892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07">
              <a:extLst>
                <a:ext uri="{FF2B5EF4-FFF2-40B4-BE49-F238E27FC236}">
                  <a16:creationId xmlns:a16="http://schemas.microsoft.com/office/drawing/2014/main" id="{84DD0174-C7E5-984F-0A94-326ED5FC48FE}"/>
                </a:ext>
              </a:extLst>
            </p:cNvPr>
            <p:cNvCxnSpPr>
              <a:cxnSpLocks/>
              <a:stCxn id="203" idx="0"/>
              <a:endCxn id="220" idx="2"/>
            </p:cNvCxnSpPr>
            <p:nvPr/>
          </p:nvCxnSpPr>
          <p:spPr>
            <a:xfrm flipH="1" flipV="1">
              <a:off x="7870086" y="3415665"/>
              <a:ext cx="86010" cy="246892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07">
              <a:extLst>
                <a:ext uri="{FF2B5EF4-FFF2-40B4-BE49-F238E27FC236}">
                  <a16:creationId xmlns:a16="http://schemas.microsoft.com/office/drawing/2014/main" id="{A2C819A2-4164-73D4-6A0E-1C48E4E78B3E}"/>
                </a:ext>
              </a:extLst>
            </p:cNvPr>
            <p:cNvCxnSpPr>
              <a:cxnSpLocks/>
              <a:stCxn id="207" idx="0"/>
              <a:endCxn id="224" idx="2"/>
            </p:cNvCxnSpPr>
            <p:nvPr/>
          </p:nvCxnSpPr>
          <p:spPr>
            <a:xfrm flipH="1" flipV="1">
              <a:off x="7961626" y="3415665"/>
              <a:ext cx="174607" cy="246892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07">
              <a:extLst>
                <a:ext uri="{FF2B5EF4-FFF2-40B4-BE49-F238E27FC236}">
                  <a16:creationId xmlns:a16="http://schemas.microsoft.com/office/drawing/2014/main" id="{07E042AF-2A12-7BD9-FAAA-37A20CE753B7}"/>
                </a:ext>
              </a:extLst>
            </p:cNvPr>
            <p:cNvCxnSpPr>
              <a:cxnSpLocks/>
              <a:stCxn id="208" idx="0"/>
              <a:endCxn id="217" idx="2"/>
            </p:cNvCxnSpPr>
            <p:nvPr/>
          </p:nvCxnSpPr>
          <p:spPr>
            <a:xfrm flipH="1" flipV="1">
              <a:off x="8053166" y="3415665"/>
              <a:ext cx="263204" cy="246892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07">
              <a:extLst>
                <a:ext uri="{FF2B5EF4-FFF2-40B4-BE49-F238E27FC236}">
                  <a16:creationId xmlns:a16="http://schemas.microsoft.com/office/drawing/2014/main" id="{939D68B4-10E2-0E6D-26D3-53989BBC167F}"/>
                </a:ext>
              </a:extLst>
            </p:cNvPr>
            <p:cNvCxnSpPr>
              <a:cxnSpLocks/>
              <a:stCxn id="210" idx="0"/>
              <a:endCxn id="221" idx="2"/>
            </p:cNvCxnSpPr>
            <p:nvPr/>
          </p:nvCxnSpPr>
          <p:spPr>
            <a:xfrm flipH="1" flipV="1">
              <a:off x="8144706" y="3415665"/>
              <a:ext cx="351801" cy="246892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07">
              <a:extLst>
                <a:ext uri="{FF2B5EF4-FFF2-40B4-BE49-F238E27FC236}">
                  <a16:creationId xmlns:a16="http://schemas.microsoft.com/office/drawing/2014/main" id="{8A1696FA-77C5-7F3C-882A-F4A9B33204F6}"/>
                </a:ext>
              </a:extLst>
            </p:cNvPr>
            <p:cNvCxnSpPr>
              <a:cxnSpLocks/>
              <a:stCxn id="211" idx="0"/>
              <a:endCxn id="225" idx="2"/>
            </p:cNvCxnSpPr>
            <p:nvPr/>
          </p:nvCxnSpPr>
          <p:spPr>
            <a:xfrm flipH="1" flipV="1">
              <a:off x="8236246" y="3415665"/>
              <a:ext cx="440398" cy="246892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07">
              <a:extLst>
                <a:ext uri="{FF2B5EF4-FFF2-40B4-BE49-F238E27FC236}">
                  <a16:creationId xmlns:a16="http://schemas.microsoft.com/office/drawing/2014/main" id="{DF47359B-DD71-F06D-ED2C-50C66B75AF6F}"/>
                </a:ext>
              </a:extLst>
            </p:cNvPr>
            <p:cNvCxnSpPr>
              <a:cxnSpLocks/>
              <a:stCxn id="209" idx="0"/>
              <a:endCxn id="222" idx="2"/>
            </p:cNvCxnSpPr>
            <p:nvPr/>
          </p:nvCxnSpPr>
          <p:spPr>
            <a:xfrm flipH="1" flipV="1">
              <a:off x="8327786" y="3415665"/>
              <a:ext cx="528995" cy="246892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07">
              <a:extLst>
                <a:ext uri="{FF2B5EF4-FFF2-40B4-BE49-F238E27FC236}">
                  <a16:creationId xmlns:a16="http://schemas.microsoft.com/office/drawing/2014/main" id="{E6B1FB56-0A58-2432-7AAD-6FA64A662BF4}"/>
                </a:ext>
              </a:extLst>
            </p:cNvPr>
            <p:cNvCxnSpPr>
              <a:cxnSpLocks/>
              <a:stCxn id="198" idx="0"/>
              <a:endCxn id="226" idx="2"/>
            </p:cNvCxnSpPr>
            <p:nvPr/>
          </p:nvCxnSpPr>
          <p:spPr>
            <a:xfrm flipH="1" flipV="1">
              <a:off x="8419326" y="3415665"/>
              <a:ext cx="617595" cy="246892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07">
              <a:extLst>
                <a:ext uri="{FF2B5EF4-FFF2-40B4-BE49-F238E27FC236}">
                  <a16:creationId xmlns:a16="http://schemas.microsoft.com/office/drawing/2014/main" id="{7BCA1473-D134-27A7-FCEE-F42B4C6763B3}"/>
                </a:ext>
              </a:extLst>
            </p:cNvPr>
            <p:cNvCxnSpPr>
              <a:cxnSpLocks/>
              <a:stCxn id="182" idx="2"/>
              <a:endCxn id="212" idx="0"/>
            </p:cNvCxnSpPr>
            <p:nvPr/>
          </p:nvCxnSpPr>
          <p:spPr>
            <a:xfrm>
              <a:off x="6515839" y="2900507"/>
              <a:ext cx="621927" cy="24655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07">
              <a:extLst>
                <a:ext uri="{FF2B5EF4-FFF2-40B4-BE49-F238E27FC236}">
                  <a16:creationId xmlns:a16="http://schemas.microsoft.com/office/drawing/2014/main" id="{E6DDF2E4-001F-99AD-B87F-E21F1558CDA2}"/>
                </a:ext>
              </a:extLst>
            </p:cNvPr>
            <p:cNvCxnSpPr>
              <a:cxnSpLocks/>
              <a:stCxn id="184" idx="2"/>
              <a:endCxn id="213" idx="0"/>
            </p:cNvCxnSpPr>
            <p:nvPr/>
          </p:nvCxnSpPr>
          <p:spPr>
            <a:xfrm>
              <a:off x="6695976" y="2900507"/>
              <a:ext cx="533330" cy="24655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07">
              <a:extLst>
                <a:ext uri="{FF2B5EF4-FFF2-40B4-BE49-F238E27FC236}">
                  <a16:creationId xmlns:a16="http://schemas.microsoft.com/office/drawing/2014/main" id="{F316F9AC-8A1E-CEF1-A42D-1480A4244EFB}"/>
                </a:ext>
              </a:extLst>
            </p:cNvPr>
            <p:cNvCxnSpPr>
              <a:cxnSpLocks/>
              <a:stCxn id="185" idx="2"/>
              <a:endCxn id="214" idx="0"/>
            </p:cNvCxnSpPr>
            <p:nvPr/>
          </p:nvCxnSpPr>
          <p:spPr>
            <a:xfrm>
              <a:off x="6876113" y="2900507"/>
              <a:ext cx="444733" cy="24655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07">
              <a:extLst>
                <a:ext uri="{FF2B5EF4-FFF2-40B4-BE49-F238E27FC236}">
                  <a16:creationId xmlns:a16="http://schemas.microsoft.com/office/drawing/2014/main" id="{3C8BD205-9643-4B43-49BD-C94B68005D90}"/>
                </a:ext>
              </a:extLst>
            </p:cNvPr>
            <p:cNvCxnSpPr>
              <a:cxnSpLocks/>
              <a:stCxn id="189" idx="2"/>
              <a:endCxn id="218" idx="0"/>
            </p:cNvCxnSpPr>
            <p:nvPr/>
          </p:nvCxnSpPr>
          <p:spPr>
            <a:xfrm>
              <a:off x="7056250" y="2900507"/>
              <a:ext cx="356136" cy="24655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07">
              <a:extLst>
                <a:ext uri="{FF2B5EF4-FFF2-40B4-BE49-F238E27FC236}">
                  <a16:creationId xmlns:a16="http://schemas.microsoft.com/office/drawing/2014/main" id="{38B2CA91-F4D8-FFFE-ABB3-A06326D41D95}"/>
                </a:ext>
              </a:extLst>
            </p:cNvPr>
            <p:cNvCxnSpPr>
              <a:cxnSpLocks/>
              <a:stCxn id="186" idx="2"/>
              <a:endCxn id="215" idx="0"/>
            </p:cNvCxnSpPr>
            <p:nvPr/>
          </p:nvCxnSpPr>
          <p:spPr>
            <a:xfrm>
              <a:off x="7236387" y="2900507"/>
              <a:ext cx="267539" cy="246553"/>
            </a:xfrm>
            <a:prstGeom prst="straightConnector1">
              <a:avLst/>
            </a:prstGeom>
            <a:ln w="95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107">
              <a:extLst>
                <a:ext uri="{FF2B5EF4-FFF2-40B4-BE49-F238E27FC236}">
                  <a16:creationId xmlns:a16="http://schemas.microsoft.com/office/drawing/2014/main" id="{88E5C4D1-ABEA-78DB-555A-3F3F22AB9C98}"/>
                </a:ext>
              </a:extLst>
            </p:cNvPr>
            <p:cNvCxnSpPr>
              <a:cxnSpLocks/>
              <a:stCxn id="190" idx="2"/>
              <a:endCxn id="219" idx="0"/>
            </p:cNvCxnSpPr>
            <p:nvPr/>
          </p:nvCxnSpPr>
          <p:spPr>
            <a:xfrm>
              <a:off x="7416524" y="2900507"/>
              <a:ext cx="178942" cy="24655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07">
              <a:extLst>
                <a:ext uri="{FF2B5EF4-FFF2-40B4-BE49-F238E27FC236}">
                  <a16:creationId xmlns:a16="http://schemas.microsoft.com/office/drawing/2014/main" id="{6D9809DC-C98B-27D3-53AF-3D2E29E4E6AA}"/>
                </a:ext>
              </a:extLst>
            </p:cNvPr>
            <p:cNvCxnSpPr>
              <a:cxnSpLocks/>
              <a:stCxn id="187" idx="2"/>
              <a:endCxn id="223" idx="0"/>
            </p:cNvCxnSpPr>
            <p:nvPr/>
          </p:nvCxnSpPr>
          <p:spPr>
            <a:xfrm>
              <a:off x="7596661" y="2900507"/>
              <a:ext cx="90345" cy="246553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07">
              <a:extLst>
                <a:ext uri="{FF2B5EF4-FFF2-40B4-BE49-F238E27FC236}">
                  <a16:creationId xmlns:a16="http://schemas.microsoft.com/office/drawing/2014/main" id="{D7802A6A-AB8C-87FD-861A-A9568F9BF66E}"/>
                </a:ext>
              </a:extLst>
            </p:cNvPr>
            <p:cNvCxnSpPr>
              <a:cxnSpLocks/>
              <a:stCxn id="191" idx="2"/>
              <a:endCxn id="102" idx="0"/>
            </p:cNvCxnSpPr>
            <p:nvPr/>
          </p:nvCxnSpPr>
          <p:spPr>
            <a:xfrm>
              <a:off x="7776798" y="2900507"/>
              <a:ext cx="962" cy="174800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07">
              <a:extLst>
                <a:ext uri="{FF2B5EF4-FFF2-40B4-BE49-F238E27FC236}">
                  <a16:creationId xmlns:a16="http://schemas.microsoft.com/office/drawing/2014/main" id="{59BD7B1B-A8DA-4CAE-0F7D-3144D55E9DA1}"/>
                </a:ext>
              </a:extLst>
            </p:cNvPr>
            <p:cNvCxnSpPr>
              <a:cxnSpLocks/>
              <a:stCxn id="188" idx="2"/>
              <a:endCxn id="220" idx="0"/>
            </p:cNvCxnSpPr>
            <p:nvPr/>
          </p:nvCxnSpPr>
          <p:spPr>
            <a:xfrm flipH="1">
              <a:off x="7870086" y="2900507"/>
              <a:ext cx="86849" cy="246553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07">
              <a:extLst>
                <a:ext uri="{FF2B5EF4-FFF2-40B4-BE49-F238E27FC236}">
                  <a16:creationId xmlns:a16="http://schemas.microsoft.com/office/drawing/2014/main" id="{694511B1-C21C-ED07-7AD5-E872600D2F0F}"/>
                </a:ext>
              </a:extLst>
            </p:cNvPr>
            <p:cNvCxnSpPr>
              <a:cxnSpLocks/>
              <a:stCxn id="192" idx="2"/>
              <a:endCxn id="224" idx="0"/>
            </p:cNvCxnSpPr>
            <p:nvPr/>
          </p:nvCxnSpPr>
          <p:spPr>
            <a:xfrm flipH="1">
              <a:off x="7961626" y="2900507"/>
              <a:ext cx="175446" cy="246553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07">
              <a:extLst>
                <a:ext uri="{FF2B5EF4-FFF2-40B4-BE49-F238E27FC236}">
                  <a16:creationId xmlns:a16="http://schemas.microsoft.com/office/drawing/2014/main" id="{870E8C20-455E-8498-5175-FB9B51F45FBE}"/>
                </a:ext>
              </a:extLst>
            </p:cNvPr>
            <p:cNvCxnSpPr>
              <a:cxnSpLocks/>
              <a:stCxn id="193" idx="2"/>
              <a:endCxn id="217" idx="0"/>
            </p:cNvCxnSpPr>
            <p:nvPr/>
          </p:nvCxnSpPr>
          <p:spPr>
            <a:xfrm flipH="1">
              <a:off x="8053166" y="2900507"/>
              <a:ext cx="264043" cy="246553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07">
              <a:extLst>
                <a:ext uri="{FF2B5EF4-FFF2-40B4-BE49-F238E27FC236}">
                  <a16:creationId xmlns:a16="http://schemas.microsoft.com/office/drawing/2014/main" id="{7FF95B7C-DF02-1AB9-5445-C1C17FC35603}"/>
                </a:ext>
              </a:extLst>
            </p:cNvPr>
            <p:cNvCxnSpPr>
              <a:cxnSpLocks/>
              <a:stCxn id="195" idx="2"/>
              <a:endCxn id="221" idx="0"/>
            </p:cNvCxnSpPr>
            <p:nvPr/>
          </p:nvCxnSpPr>
          <p:spPr>
            <a:xfrm flipH="1">
              <a:off x="8144706" y="2900507"/>
              <a:ext cx="352640" cy="246553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07">
              <a:extLst>
                <a:ext uri="{FF2B5EF4-FFF2-40B4-BE49-F238E27FC236}">
                  <a16:creationId xmlns:a16="http://schemas.microsoft.com/office/drawing/2014/main" id="{11306368-2F63-D149-5D39-BECEF992F089}"/>
                </a:ext>
              </a:extLst>
            </p:cNvPr>
            <p:cNvCxnSpPr>
              <a:cxnSpLocks/>
              <a:stCxn id="196" idx="2"/>
              <a:endCxn id="225" idx="0"/>
            </p:cNvCxnSpPr>
            <p:nvPr/>
          </p:nvCxnSpPr>
          <p:spPr>
            <a:xfrm flipH="1">
              <a:off x="8236246" y="2900507"/>
              <a:ext cx="441237" cy="246553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07">
              <a:extLst>
                <a:ext uri="{FF2B5EF4-FFF2-40B4-BE49-F238E27FC236}">
                  <a16:creationId xmlns:a16="http://schemas.microsoft.com/office/drawing/2014/main" id="{F2E0B945-2102-3332-20C5-585B3DB9F652}"/>
                </a:ext>
              </a:extLst>
            </p:cNvPr>
            <p:cNvCxnSpPr>
              <a:cxnSpLocks/>
              <a:stCxn id="194" idx="2"/>
              <a:endCxn id="222" idx="0"/>
            </p:cNvCxnSpPr>
            <p:nvPr/>
          </p:nvCxnSpPr>
          <p:spPr>
            <a:xfrm flipH="1">
              <a:off x="8327786" y="2900507"/>
              <a:ext cx="529834" cy="246553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07">
              <a:extLst>
                <a:ext uri="{FF2B5EF4-FFF2-40B4-BE49-F238E27FC236}">
                  <a16:creationId xmlns:a16="http://schemas.microsoft.com/office/drawing/2014/main" id="{B163B078-F3DF-9CB0-8C19-448CA1268CEE}"/>
                </a:ext>
              </a:extLst>
            </p:cNvPr>
            <p:cNvCxnSpPr>
              <a:cxnSpLocks/>
              <a:stCxn id="183" idx="2"/>
              <a:endCxn id="226" idx="0"/>
            </p:cNvCxnSpPr>
            <p:nvPr/>
          </p:nvCxnSpPr>
          <p:spPr>
            <a:xfrm flipH="1">
              <a:off x="8419326" y="2900507"/>
              <a:ext cx="618434" cy="246553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07">
              <a:extLst>
                <a:ext uri="{FF2B5EF4-FFF2-40B4-BE49-F238E27FC236}">
                  <a16:creationId xmlns:a16="http://schemas.microsoft.com/office/drawing/2014/main" id="{E8FE2A9A-15F1-9080-A358-CD6D2725530B}"/>
                </a:ext>
              </a:extLst>
            </p:cNvPr>
            <p:cNvCxnSpPr>
              <a:cxnSpLocks/>
              <a:stCxn id="162" idx="0"/>
              <a:endCxn id="126" idx="2"/>
            </p:cNvCxnSpPr>
            <p:nvPr/>
          </p:nvCxnSpPr>
          <p:spPr>
            <a:xfrm flipV="1">
              <a:off x="2465961" y="3461385"/>
              <a:ext cx="840369" cy="20372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107">
              <a:extLst>
                <a:ext uri="{FF2B5EF4-FFF2-40B4-BE49-F238E27FC236}">
                  <a16:creationId xmlns:a16="http://schemas.microsoft.com/office/drawing/2014/main" id="{B3AF5470-7CB2-6895-8801-25EA253DC1E1}"/>
                </a:ext>
              </a:extLst>
            </p:cNvPr>
            <p:cNvCxnSpPr>
              <a:cxnSpLocks/>
              <a:stCxn id="164" idx="0"/>
              <a:endCxn id="128" idx="2"/>
            </p:cNvCxnSpPr>
            <p:nvPr/>
          </p:nvCxnSpPr>
          <p:spPr>
            <a:xfrm flipV="1">
              <a:off x="2645961" y="3461385"/>
              <a:ext cx="751909" cy="20372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107">
              <a:extLst>
                <a:ext uri="{FF2B5EF4-FFF2-40B4-BE49-F238E27FC236}">
                  <a16:creationId xmlns:a16="http://schemas.microsoft.com/office/drawing/2014/main" id="{587EFB06-1675-9F6E-D36B-175391BD0951}"/>
                </a:ext>
              </a:extLst>
            </p:cNvPr>
            <p:cNvCxnSpPr>
              <a:cxnSpLocks/>
              <a:stCxn id="165" idx="0"/>
              <a:endCxn id="129" idx="2"/>
            </p:cNvCxnSpPr>
            <p:nvPr/>
          </p:nvCxnSpPr>
          <p:spPr>
            <a:xfrm flipV="1">
              <a:off x="2825961" y="3461385"/>
              <a:ext cx="663449" cy="20372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107">
              <a:extLst>
                <a:ext uri="{FF2B5EF4-FFF2-40B4-BE49-F238E27FC236}">
                  <a16:creationId xmlns:a16="http://schemas.microsoft.com/office/drawing/2014/main" id="{64C15DE0-76E3-266D-D4FF-4BE9BBC1DBFF}"/>
                </a:ext>
              </a:extLst>
            </p:cNvPr>
            <p:cNvCxnSpPr>
              <a:cxnSpLocks/>
              <a:stCxn id="169" idx="0"/>
              <a:endCxn id="133" idx="2"/>
            </p:cNvCxnSpPr>
            <p:nvPr/>
          </p:nvCxnSpPr>
          <p:spPr>
            <a:xfrm flipV="1">
              <a:off x="3005961" y="3461385"/>
              <a:ext cx="57498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07">
              <a:extLst>
                <a:ext uri="{FF2B5EF4-FFF2-40B4-BE49-F238E27FC236}">
                  <a16:creationId xmlns:a16="http://schemas.microsoft.com/office/drawing/2014/main" id="{617B5307-554C-3B6A-6BF8-C7575933BF7A}"/>
                </a:ext>
              </a:extLst>
            </p:cNvPr>
            <p:cNvCxnSpPr>
              <a:cxnSpLocks/>
              <a:stCxn id="166" idx="0"/>
              <a:endCxn id="130" idx="2"/>
            </p:cNvCxnSpPr>
            <p:nvPr/>
          </p:nvCxnSpPr>
          <p:spPr>
            <a:xfrm flipV="1">
              <a:off x="3185961" y="3461385"/>
              <a:ext cx="486529" cy="20372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07">
              <a:extLst>
                <a:ext uri="{FF2B5EF4-FFF2-40B4-BE49-F238E27FC236}">
                  <a16:creationId xmlns:a16="http://schemas.microsoft.com/office/drawing/2014/main" id="{23C802CC-3963-2124-1095-E23532CB41BA}"/>
                </a:ext>
              </a:extLst>
            </p:cNvPr>
            <p:cNvCxnSpPr>
              <a:cxnSpLocks/>
              <a:stCxn id="170" idx="0"/>
              <a:endCxn id="134" idx="2"/>
            </p:cNvCxnSpPr>
            <p:nvPr/>
          </p:nvCxnSpPr>
          <p:spPr>
            <a:xfrm flipV="1">
              <a:off x="3365961" y="3461385"/>
              <a:ext cx="39806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07">
              <a:extLst>
                <a:ext uri="{FF2B5EF4-FFF2-40B4-BE49-F238E27FC236}">
                  <a16:creationId xmlns:a16="http://schemas.microsoft.com/office/drawing/2014/main" id="{F12FCCB2-DE5E-128B-2215-C0297742AAC5}"/>
                </a:ext>
              </a:extLst>
            </p:cNvPr>
            <p:cNvCxnSpPr>
              <a:cxnSpLocks/>
              <a:stCxn id="174" idx="0"/>
              <a:endCxn id="138" idx="2"/>
            </p:cNvCxnSpPr>
            <p:nvPr/>
          </p:nvCxnSpPr>
          <p:spPr>
            <a:xfrm flipV="1">
              <a:off x="3545961" y="3461385"/>
              <a:ext cx="30960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07">
              <a:extLst>
                <a:ext uri="{FF2B5EF4-FFF2-40B4-BE49-F238E27FC236}">
                  <a16:creationId xmlns:a16="http://schemas.microsoft.com/office/drawing/2014/main" id="{2EAA9436-74F9-5250-94C1-3E34053BE57B}"/>
                </a:ext>
              </a:extLst>
            </p:cNvPr>
            <p:cNvCxnSpPr>
              <a:cxnSpLocks/>
              <a:stCxn id="167" idx="0"/>
              <a:endCxn id="131" idx="2"/>
            </p:cNvCxnSpPr>
            <p:nvPr/>
          </p:nvCxnSpPr>
          <p:spPr>
            <a:xfrm flipV="1">
              <a:off x="3725961" y="3461385"/>
              <a:ext cx="22114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107">
              <a:extLst>
                <a:ext uri="{FF2B5EF4-FFF2-40B4-BE49-F238E27FC236}">
                  <a16:creationId xmlns:a16="http://schemas.microsoft.com/office/drawing/2014/main" id="{6C45489E-824C-D61A-699C-7DDA6D84BE70}"/>
                </a:ext>
              </a:extLst>
            </p:cNvPr>
            <p:cNvCxnSpPr>
              <a:cxnSpLocks/>
              <a:stCxn id="171" idx="0"/>
              <a:endCxn id="135" idx="2"/>
            </p:cNvCxnSpPr>
            <p:nvPr/>
          </p:nvCxnSpPr>
          <p:spPr>
            <a:xfrm flipV="1">
              <a:off x="3905961" y="3461385"/>
              <a:ext cx="132689" cy="20372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07">
              <a:extLst>
                <a:ext uri="{FF2B5EF4-FFF2-40B4-BE49-F238E27FC236}">
                  <a16:creationId xmlns:a16="http://schemas.microsoft.com/office/drawing/2014/main" id="{372C177D-A063-DE7E-75E1-56F9F397F03A}"/>
                </a:ext>
              </a:extLst>
            </p:cNvPr>
            <p:cNvCxnSpPr>
              <a:cxnSpLocks/>
              <a:stCxn id="175" idx="0"/>
              <a:endCxn id="139" idx="2"/>
            </p:cNvCxnSpPr>
            <p:nvPr/>
          </p:nvCxnSpPr>
          <p:spPr>
            <a:xfrm flipV="1">
              <a:off x="4085961" y="3461385"/>
              <a:ext cx="44229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07">
              <a:extLst>
                <a:ext uri="{FF2B5EF4-FFF2-40B4-BE49-F238E27FC236}">
                  <a16:creationId xmlns:a16="http://schemas.microsoft.com/office/drawing/2014/main" id="{9C38FE98-1C38-1BFB-1751-4FFADB5553D5}"/>
                </a:ext>
              </a:extLst>
            </p:cNvPr>
            <p:cNvCxnSpPr>
              <a:cxnSpLocks/>
              <a:stCxn id="168" idx="0"/>
              <a:endCxn id="132" idx="2"/>
            </p:cNvCxnSpPr>
            <p:nvPr/>
          </p:nvCxnSpPr>
          <p:spPr>
            <a:xfrm flipH="1" flipV="1">
              <a:off x="4221730" y="3461385"/>
              <a:ext cx="44231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07">
              <a:extLst>
                <a:ext uri="{FF2B5EF4-FFF2-40B4-BE49-F238E27FC236}">
                  <a16:creationId xmlns:a16="http://schemas.microsoft.com/office/drawing/2014/main" id="{91E81C65-F5A4-6030-9DAE-79D941D36C96}"/>
                </a:ext>
              </a:extLst>
            </p:cNvPr>
            <p:cNvCxnSpPr>
              <a:cxnSpLocks/>
              <a:stCxn id="172" idx="0"/>
              <a:endCxn id="136" idx="2"/>
            </p:cNvCxnSpPr>
            <p:nvPr/>
          </p:nvCxnSpPr>
          <p:spPr>
            <a:xfrm flipH="1" flipV="1">
              <a:off x="4313270" y="3461385"/>
              <a:ext cx="132691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07">
              <a:extLst>
                <a:ext uri="{FF2B5EF4-FFF2-40B4-BE49-F238E27FC236}">
                  <a16:creationId xmlns:a16="http://schemas.microsoft.com/office/drawing/2014/main" id="{44253E6F-EFDB-474A-F89D-2451EBC989D2}"/>
                </a:ext>
              </a:extLst>
            </p:cNvPr>
            <p:cNvCxnSpPr>
              <a:cxnSpLocks/>
              <a:stCxn id="176" idx="0"/>
              <a:endCxn id="140" idx="2"/>
            </p:cNvCxnSpPr>
            <p:nvPr/>
          </p:nvCxnSpPr>
          <p:spPr>
            <a:xfrm flipH="1" flipV="1">
              <a:off x="4404810" y="3461385"/>
              <a:ext cx="221151" cy="20372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07">
              <a:extLst>
                <a:ext uri="{FF2B5EF4-FFF2-40B4-BE49-F238E27FC236}">
                  <a16:creationId xmlns:a16="http://schemas.microsoft.com/office/drawing/2014/main" id="{C317BB92-6E26-7AB6-B773-DC96A4307525}"/>
                </a:ext>
              </a:extLst>
            </p:cNvPr>
            <p:cNvCxnSpPr>
              <a:cxnSpLocks/>
              <a:stCxn id="173" idx="0"/>
              <a:endCxn id="137" idx="2"/>
            </p:cNvCxnSpPr>
            <p:nvPr/>
          </p:nvCxnSpPr>
          <p:spPr>
            <a:xfrm flipH="1" flipV="1">
              <a:off x="4496350" y="3461385"/>
              <a:ext cx="309611" cy="203723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7">
              <a:extLst>
                <a:ext uri="{FF2B5EF4-FFF2-40B4-BE49-F238E27FC236}">
                  <a16:creationId xmlns:a16="http://schemas.microsoft.com/office/drawing/2014/main" id="{378F19B3-7916-3A84-597A-F9C68449E422}"/>
                </a:ext>
              </a:extLst>
            </p:cNvPr>
            <p:cNvCxnSpPr>
              <a:cxnSpLocks/>
              <a:stCxn id="177" idx="0"/>
              <a:endCxn id="141" idx="2"/>
            </p:cNvCxnSpPr>
            <p:nvPr/>
          </p:nvCxnSpPr>
          <p:spPr>
            <a:xfrm flipH="1" flipV="1">
              <a:off x="4587890" y="3461385"/>
              <a:ext cx="39807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07">
              <a:extLst>
                <a:ext uri="{FF2B5EF4-FFF2-40B4-BE49-F238E27FC236}">
                  <a16:creationId xmlns:a16="http://schemas.microsoft.com/office/drawing/2014/main" id="{A57C5A15-2164-3337-21A0-12F297E0E290}"/>
                </a:ext>
              </a:extLst>
            </p:cNvPr>
            <p:cNvCxnSpPr>
              <a:cxnSpLocks/>
              <a:stCxn id="178" idx="0"/>
              <a:endCxn id="142" idx="2"/>
            </p:cNvCxnSpPr>
            <p:nvPr/>
          </p:nvCxnSpPr>
          <p:spPr>
            <a:xfrm flipH="1" flipV="1">
              <a:off x="4679430" y="3461385"/>
              <a:ext cx="48653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07">
              <a:extLst>
                <a:ext uri="{FF2B5EF4-FFF2-40B4-BE49-F238E27FC236}">
                  <a16:creationId xmlns:a16="http://schemas.microsoft.com/office/drawing/2014/main" id="{DC607208-38F2-6E1E-119C-A2BF3AB7C77B}"/>
                </a:ext>
              </a:extLst>
            </p:cNvPr>
            <p:cNvCxnSpPr>
              <a:cxnSpLocks/>
              <a:stCxn id="179" idx="0"/>
              <a:endCxn id="143" idx="2"/>
            </p:cNvCxnSpPr>
            <p:nvPr/>
          </p:nvCxnSpPr>
          <p:spPr>
            <a:xfrm flipH="1" flipV="1">
              <a:off x="4770970" y="3461385"/>
              <a:ext cx="574991" cy="20372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7">
              <a:extLst>
                <a:ext uri="{FF2B5EF4-FFF2-40B4-BE49-F238E27FC236}">
                  <a16:creationId xmlns:a16="http://schemas.microsoft.com/office/drawing/2014/main" id="{5455A1FA-4245-0248-73CB-24EDBD598B39}"/>
                </a:ext>
              </a:extLst>
            </p:cNvPr>
            <p:cNvCxnSpPr>
              <a:cxnSpLocks/>
              <a:stCxn id="180" idx="0"/>
              <a:endCxn id="144" idx="2"/>
            </p:cNvCxnSpPr>
            <p:nvPr/>
          </p:nvCxnSpPr>
          <p:spPr>
            <a:xfrm flipH="1" flipV="1">
              <a:off x="4862510" y="3461385"/>
              <a:ext cx="663451" cy="20372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07">
              <a:extLst>
                <a:ext uri="{FF2B5EF4-FFF2-40B4-BE49-F238E27FC236}">
                  <a16:creationId xmlns:a16="http://schemas.microsoft.com/office/drawing/2014/main" id="{A27439C8-35D1-504E-B7B7-B29F29D6F070}"/>
                </a:ext>
              </a:extLst>
            </p:cNvPr>
            <p:cNvCxnSpPr>
              <a:cxnSpLocks/>
              <a:stCxn id="181" idx="0"/>
              <a:endCxn id="145" idx="2"/>
            </p:cNvCxnSpPr>
            <p:nvPr/>
          </p:nvCxnSpPr>
          <p:spPr>
            <a:xfrm flipH="1" flipV="1">
              <a:off x="4954050" y="3461385"/>
              <a:ext cx="75191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07">
              <a:extLst>
                <a:ext uri="{FF2B5EF4-FFF2-40B4-BE49-F238E27FC236}">
                  <a16:creationId xmlns:a16="http://schemas.microsoft.com/office/drawing/2014/main" id="{331279B4-E1F4-92F7-40F6-DD27FC72C0C1}"/>
                </a:ext>
              </a:extLst>
            </p:cNvPr>
            <p:cNvCxnSpPr>
              <a:cxnSpLocks/>
              <a:stCxn id="163" idx="0"/>
              <a:endCxn id="127" idx="2"/>
            </p:cNvCxnSpPr>
            <p:nvPr/>
          </p:nvCxnSpPr>
          <p:spPr>
            <a:xfrm flipH="1" flipV="1">
              <a:off x="5045591" y="3459465"/>
              <a:ext cx="840370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07">
              <a:extLst>
                <a:ext uri="{FF2B5EF4-FFF2-40B4-BE49-F238E27FC236}">
                  <a16:creationId xmlns:a16="http://schemas.microsoft.com/office/drawing/2014/main" id="{C9275DA0-D156-D5F1-CB59-35F462D0FDA0}"/>
                </a:ext>
              </a:extLst>
            </p:cNvPr>
            <p:cNvCxnSpPr>
              <a:cxnSpLocks/>
              <a:stCxn id="107" idx="2"/>
              <a:endCxn id="126" idx="0"/>
            </p:cNvCxnSpPr>
            <p:nvPr/>
          </p:nvCxnSpPr>
          <p:spPr>
            <a:xfrm>
              <a:off x="2465961" y="2899508"/>
              <a:ext cx="840369" cy="20564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107">
              <a:extLst>
                <a:ext uri="{FF2B5EF4-FFF2-40B4-BE49-F238E27FC236}">
                  <a16:creationId xmlns:a16="http://schemas.microsoft.com/office/drawing/2014/main" id="{52D7135E-D8C9-4A8A-2ECA-CFF11C76BD80}"/>
                </a:ext>
              </a:extLst>
            </p:cNvPr>
            <p:cNvCxnSpPr>
              <a:cxnSpLocks/>
              <a:stCxn id="108" idx="2"/>
              <a:endCxn id="128" idx="0"/>
            </p:cNvCxnSpPr>
            <p:nvPr/>
          </p:nvCxnSpPr>
          <p:spPr>
            <a:xfrm>
              <a:off x="2645881" y="2899508"/>
              <a:ext cx="751989" cy="20564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107">
              <a:extLst>
                <a:ext uri="{FF2B5EF4-FFF2-40B4-BE49-F238E27FC236}">
                  <a16:creationId xmlns:a16="http://schemas.microsoft.com/office/drawing/2014/main" id="{8E887620-CC73-120F-31B5-6A0224183161}"/>
                </a:ext>
              </a:extLst>
            </p:cNvPr>
            <p:cNvCxnSpPr>
              <a:cxnSpLocks/>
              <a:stCxn id="109" idx="2"/>
              <a:endCxn id="129" idx="0"/>
            </p:cNvCxnSpPr>
            <p:nvPr/>
          </p:nvCxnSpPr>
          <p:spPr>
            <a:xfrm>
              <a:off x="2825801" y="2899508"/>
              <a:ext cx="66360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07">
              <a:extLst>
                <a:ext uri="{FF2B5EF4-FFF2-40B4-BE49-F238E27FC236}">
                  <a16:creationId xmlns:a16="http://schemas.microsoft.com/office/drawing/2014/main" id="{17E3D33B-2FBA-C97C-C77C-EF6528895C6A}"/>
                </a:ext>
              </a:extLst>
            </p:cNvPr>
            <p:cNvCxnSpPr>
              <a:cxnSpLocks/>
              <a:stCxn id="110" idx="2"/>
              <a:endCxn id="133" idx="0"/>
            </p:cNvCxnSpPr>
            <p:nvPr/>
          </p:nvCxnSpPr>
          <p:spPr>
            <a:xfrm>
              <a:off x="3005721" y="2899508"/>
              <a:ext cx="575229" cy="205643"/>
            </a:xfrm>
            <a:prstGeom prst="straightConnector1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107">
              <a:extLst>
                <a:ext uri="{FF2B5EF4-FFF2-40B4-BE49-F238E27FC236}">
                  <a16:creationId xmlns:a16="http://schemas.microsoft.com/office/drawing/2014/main" id="{0A428D38-03BC-3DDE-B44C-E0E7D91A35AF}"/>
                </a:ext>
              </a:extLst>
            </p:cNvPr>
            <p:cNvCxnSpPr>
              <a:cxnSpLocks/>
              <a:stCxn id="146" idx="2"/>
              <a:endCxn id="130" idx="0"/>
            </p:cNvCxnSpPr>
            <p:nvPr/>
          </p:nvCxnSpPr>
          <p:spPr>
            <a:xfrm>
              <a:off x="3185641" y="2899508"/>
              <a:ext cx="486849" cy="205643"/>
            </a:xfrm>
            <a:prstGeom prst="straightConnector1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107">
              <a:extLst>
                <a:ext uri="{FF2B5EF4-FFF2-40B4-BE49-F238E27FC236}">
                  <a16:creationId xmlns:a16="http://schemas.microsoft.com/office/drawing/2014/main" id="{9D0F4F0A-AAF1-A232-A685-C49CE6C5BB6D}"/>
                </a:ext>
              </a:extLst>
            </p:cNvPr>
            <p:cNvCxnSpPr>
              <a:cxnSpLocks/>
              <a:stCxn id="147" idx="2"/>
              <a:endCxn id="134" idx="0"/>
            </p:cNvCxnSpPr>
            <p:nvPr/>
          </p:nvCxnSpPr>
          <p:spPr>
            <a:xfrm>
              <a:off x="3365561" y="2899508"/>
              <a:ext cx="398469" cy="20564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107">
              <a:extLst>
                <a:ext uri="{FF2B5EF4-FFF2-40B4-BE49-F238E27FC236}">
                  <a16:creationId xmlns:a16="http://schemas.microsoft.com/office/drawing/2014/main" id="{341EB312-3ACD-0599-8F6D-B94C0A1ACDC1}"/>
                </a:ext>
              </a:extLst>
            </p:cNvPr>
            <p:cNvCxnSpPr>
              <a:cxnSpLocks/>
              <a:stCxn id="149" idx="2"/>
              <a:endCxn id="138" idx="0"/>
            </p:cNvCxnSpPr>
            <p:nvPr/>
          </p:nvCxnSpPr>
          <p:spPr>
            <a:xfrm>
              <a:off x="3545481" y="2899508"/>
              <a:ext cx="31008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107">
              <a:extLst>
                <a:ext uri="{FF2B5EF4-FFF2-40B4-BE49-F238E27FC236}">
                  <a16:creationId xmlns:a16="http://schemas.microsoft.com/office/drawing/2014/main" id="{970C7206-DCD8-2E2E-A579-CA610D6B4B65}"/>
                </a:ext>
              </a:extLst>
            </p:cNvPr>
            <p:cNvCxnSpPr>
              <a:cxnSpLocks/>
              <a:stCxn id="152" idx="2"/>
              <a:endCxn id="131" idx="0"/>
            </p:cNvCxnSpPr>
            <p:nvPr/>
          </p:nvCxnSpPr>
          <p:spPr>
            <a:xfrm>
              <a:off x="3725401" y="2899508"/>
              <a:ext cx="221709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107">
              <a:extLst>
                <a:ext uri="{FF2B5EF4-FFF2-40B4-BE49-F238E27FC236}">
                  <a16:creationId xmlns:a16="http://schemas.microsoft.com/office/drawing/2014/main" id="{C6842A64-8848-4053-3DEC-EF6844961374}"/>
                </a:ext>
              </a:extLst>
            </p:cNvPr>
            <p:cNvCxnSpPr>
              <a:cxnSpLocks/>
              <a:stCxn id="150" idx="2"/>
              <a:endCxn id="135" idx="0"/>
            </p:cNvCxnSpPr>
            <p:nvPr/>
          </p:nvCxnSpPr>
          <p:spPr>
            <a:xfrm>
              <a:off x="3905321" y="2899508"/>
              <a:ext cx="133329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107">
              <a:extLst>
                <a:ext uri="{FF2B5EF4-FFF2-40B4-BE49-F238E27FC236}">
                  <a16:creationId xmlns:a16="http://schemas.microsoft.com/office/drawing/2014/main" id="{C49E3972-9348-D8F2-17DA-6380F6371659}"/>
                </a:ext>
              </a:extLst>
            </p:cNvPr>
            <p:cNvCxnSpPr>
              <a:cxnSpLocks/>
              <a:stCxn id="153" idx="2"/>
              <a:endCxn id="139" idx="0"/>
            </p:cNvCxnSpPr>
            <p:nvPr/>
          </p:nvCxnSpPr>
          <p:spPr>
            <a:xfrm>
              <a:off x="4085241" y="2899508"/>
              <a:ext cx="4494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07">
              <a:extLst>
                <a:ext uri="{FF2B5EF4-FFF2-40B4-BE49-F238E27FC236}">
                  <a16:creationId xmlns:a16="http://schemas.microsoft.com/office/drawing/2014/main" id="{E9647213-796D-4BAD-5E64-826D5594AA5F}"/>
                </a:ext>
              </a:extLst>
            </p:cNvPr>
            <p:cNvCxnSpPr>
              <a:cxnSpLocks/>
              <a:stCxn id="151" idx="2"/>
              <a:endCxn id="132" idx="0"/>
            </p:cNvCxnSpPr>
            <p:nvPr/>
          </p:nvCxnSpPr>
          <p:spPr>
            <a:xfrm flipH="1">
              <a:off x="4221730" y="2899508"/>
              <a:ext cx="4343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107">
              <a:extLst>
                <a:ext uri="{FF2B5EF4-FFF2-40B4-BE49-F238E27FC236}">
                  <a16:creationId xmlns:a16="http://schemas.microsoft.com/office/drawing/2014/main" id="{B0AB8445-A8CD-4C7B-F656-4FDE4BCE5B4F}"/>
                </a:ext>
              </a:extLst>
            </p:cNvPr>
            <p:cNvCxnSpPr>
              <a:cxnSpLocks/>
              <a:stCxn id="154" idx="2"/>
              <a:endCxn id="136" idx="0"/>
            </p:cNvCxnSpPr>
            <p:nvPr/>
          </p:nvCxnSpPr>
          <p:spPr>
            <a:xfrm flipH="1">
              <a:off x="4313270" y="2899508"/>
              <a:ext cx="131811" cy="20564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107">
              <a:extLst>
                <a:ext uri="{FF2B5EF4-FFF2-40B4-BE49-F238E27FC236}">
                  <a16:creationId xmlns:a16="http://schemas.microsoft.com/office/drawing/2014/main" id="{2C23E436-13DA-6DB4-1083-B0788555F457}"/>
                </a:ext>
              </a:extLst>
            </p:cNvPr>
            <p:cNvCxnSpPr>
              <a:cxnSpLocks/>
              <a:stCxn id="155" idx="2"/>
              <a:endCxn id="140" idx="0"/>
            </p:cNvCxnSpPr>
            <p:nvPr/>
          </p:nvCxnSpPr>
          <p:spPr>
            <a:xfrm flipH="1">
              <a:off x="4404810" y="2899508"/>
              <a:ext cx="220191" cy="20564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07">
              <a:extLst>
                <a:ext uri="{FF2B5EF4-FFF2-40B4-BE49-F238E27FC236}">
                  <a16:creationId xmlns:a16="http://schemas.microsoft.com/office/drawing/2014/main" id="{B2BE2722-3893-D568-A6E2-9A3DC6B37F8F}"/>
                </a:ext>
              </a:extLst>
            </p:cNvPr>
            <p:cNvCxnSpPr>
              <a:cxnSpLocks/>
              <a:stCxn id="161" idx="2"/>
              <a:endCxn id="137" idx="0"/>
            </p:cNvCxnSpPr>
            <p:nvPr/>
          </p:nvCxnSpPr>
          <p:spPr>
            <a:xfrm flipH="1">
              <a:off x="4496350" y="2899508"/>
              <a:ext cx="308571" cy="205643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07">
              <a:extLst>
                <a:ext uri="{FF2B5EF4-FFF2-40B4-BE49-F238E27FC236}">
                  <a16:creationId xmlns:a16="http://schemas.microsoft.com/office/drawing/2014/main" id="{F690281F-B186-2739-655E-A59A06BDB5E5}"/>
                </a:ext>
              </a:extLst>
            </p:cNvPr>
            <p:cNvCxnSpPr>
              <a:cxnSpLocks/>
              <a:stCxn id="156" idx="2"/>
              <a:endCxn id="141" idx="0"/>
            </p:cNvCxnSpPr>
            <p:nvPr/>
          </p:nvCxnSpPr>
          <p:spPr>
            <a:xfrm flipH="1">
              <a:off x="4587890" y="2899508"/>
              <a:ext cx="396951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107">
              <a:extLst>
                <a:ext uri="{FF2B5EF4-FFF2-40B4-BE49-F238E27FC236}">
                  <a16:creationId xmlns:a16="http://schemas.microsoft.com/office/drawing/2014/main" id="{0DEF0784-A634-8B99-54D8-7C0A64172D68}"/>
                </a:ext>
              </a:extLst>
            </p:cNvPr>
            <p:cNvCxnSpPr>
              <a:cxnSpLocks/>
              <a:stCxn id="157" idx="2"/>
              <a:endCxn id="142" idx="0"/>
            </p:cNvCxnSpPr>
            <p:nvPr/>
          </p:nvCxnSpPr>
          <p:spPr>
            <a:xfrm flipH="1">
              <a:off x="4679430" y="2899508"/>
              <a:ext cx="485331" cy="20564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107">
              <a:extLst>
                <a:ext uri="{FF2B5EF4-FFF2-40B4-BE49-F238E27FC236}">
                  <a16:creationId xmlns:a16="http://schemas.microsoft.com/office/drawing/2014/main" id="{F8A8E87A-3DB7-1224-5FFB-253088EFD10A}"/>
                </a:ext>
              </a:extLst>
            </p:cNvPr>
            <p:cNvCxnSpPr>
              <a:cxnSpLocks/>
              <a:stCxn id="160" idx="2"/>
              <a:endCxn id="143" idx="0"/>
            </p:cNvCxnSpPr>
            <p:nvPr/>
          </p:nvCxnSpPr>
          <p:spPr>
            <a:xfrm flipH="1">
              <a:off x="4770970" y="2899508"/>
              <a:ext cx="573711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107">
              <a:extLst>
                <a:ext uri="{FF2B5EF4-FFF2-40B4-BE49-F238E27FC236}">
                  <a16:creationId xmlns:a16="http://schemas.microsoft.com/office/drawing/2014/main" id="{7C025FE3-534F-CA5B-2498-D3B1F4FA5A52}"/>
                </a:ext>
              </a:extLst>
            </p:cNvPr>
            <p:cNvCxnSpPr>
              <a:cxnSpLocks/>
              <a:stCxn id="159" idx="2"/>
              <a:endCxn id="144" idx="0"/>
            </p:cNvCxnSpPr>
            <p:nvPr/>
          </p:nvCxnSpPr>
          <p:spPr>
            <a:xfrm flipH="1">
              <a:off x="4862510" y="2899508"/>
              <a:ext cx="66209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107">
              <a:extLst>
                <a:ext uri="{FF2B5EF4-FFF2-40B4-BE49-F238E27FC236}">
                  <a16:creationId xmlns:a16="http://schemas.microsoft.com/office/drawing/2014/main" id="{AC1A701E-AD27-5FC9-2FFC-497DE15C1F4D}"/>
                </a:ext>
              </a:extLst>
            </p:cNvPr>
            <p:cNvCxnSpPr>
              <a:cxnSpLocks/>
              <a:stCxn id="158" idx="2"/>
              <a:endCxn id="145" idx="0"/>
            </p:cNvCxnSpPr>
            <p:nvPr/>
          </p:nvCxnSpPr>
          <p:spPr>
            <a:xfrm flipH="1">
              <a:off x="4954050" y="2899508"/>
              <a:ext cx="75047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107">
              <a:extLst>
                <a:ext uri="{FF2B5EF4-FFF2-40B4-BE49-F238E27FC236}">
                  <a16:creationId xmlns:a16="http://schemas.microsoft.com/office/drawing/2014/main" id="{2F00FDE5-ADC1-E5A7-EB00-27B4FF89DF94}"/>
                </a:ext>
              </a:extLst>
            </p:cNvPr>
            <p:cNvCxnSpPr>
              <a:cxnSpLocks/>
              <a:stCxn id="148" idx="2"/>
              <a:endCxn id="127" idx="0"/>
            </p:cNvCxnSpPr>
            <p:nvPr/>
          </p:nvCxnSpPr>
          <p:spPr>
            <a:xfrm flipH="1">
              <a:off x="5045591" y="2899508"/>
              <a:ext cx="838854" cy="205852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693BF6AA-794C-615F-7BCF-2D4150B21C76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360000" cy="320139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I2C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6FA5DD8-D06E-0239-E3F9-1C2691E74ECF}"/>
                </a:ext>
              </a:extLst>
            </p:cNvPr>
            <p:cNvSpPr>
              <a:spLocks/>
            </p:cNvSpPr>
            <p:nvPr/>
          </p:nvSpPr>
          <p:spPr>
            <a:xfrm>
              <a:off x="2735961" y="3665108"/>
              <a:ext cx="180000" cy="249653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SCL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27C2CC5B-EF89-94EA-94D9-BE1F0963D216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180000" cy="249654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SDA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ACC71642-09ED-F721-7A41-A5C55C29E3B3}"/>
                </a:ext>
              </a:extLst>
            </p:cNvPr>
            <p:cNvSpPr>
              <a:spLocks/>
            </p:cNvSpPr>
            <p:nvPr/>
          </p:nvSpPr>
          <p:spPr>
            <a:xfrm>
              <a:off x="5794445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DOUT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F616C14-0029-A7A3-E4F1-91C5C1DC69C7}"/>
                </a:ext>
              </a:extLst>
            </p:cNvPr>
            <p:cNvSpPr>
              <a:spLocks/>
            </p:cNvSpPr>
            <p:nvPr/>
          </p:nvSpPr>
          <p:spPr>
            <a:xfrm>
              <a:off x="5614521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DIN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F62A10D1-9AF1-2915-D862-4A5CBF9927A5}"/>
                </a:ext>
              </a:extLst>
            </p:cNvPr>
            <p:cNvSpPr>
              <a:spLocks/>
            </p:cNvSpPr>
            <p:nvPr/>
          </p:nvSpPr>
          <p:spPr>
            <a:xfrm>
              <a:off x="5255961" y="3665108"/>
              <a:ext cx="180000" cy="24965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4314140A-28AE-6C18-38E9-AB5860E51B49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32013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3DEB95F9-7385-5C9E-766B-1490B192593A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FS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8B8615D-7442-D0F2-9264-1A729D76DA46}"/>
                </a:ext>
              </a:extLst>
            </p:cNvPr>
            <p:cNvSpPr>
              <a:spLocks/>
            </p:cNvSpPr>
            <p:nvPr/>
          </p:nvSpPr>
          <p:spPr>
            <a:xfrm>
              <a:off x="5074761" y="2649855"/>
              <a:ext cx="180000" cy="24965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4D1920F-5A71-4470-6BCB-096904E6E6A2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540000" cy="320139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SPI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7F6A975C-AEAC-816A-141A-4EB0FA999F9F}"/>
                </a:ext>
              </a:extLst>
            </p:cNvPr>
            <p:cNvSpPr>
              <a:spLocks/>
            </p:cNvSpPr>
            <p:nvPr/>
          </p:nvSpPr>
          <p:spPr>
            <a:xfrm>
              <a:off x="4175961" y="3665108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MISO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81611C0F-2AD0-01DE-9E7E-6AD78DDB3B1A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180000" cy="249654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MOSI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CC230189-BBB2-F145-75EF-4FDB35EAB0C4}"/>
                </a:ext>
              </a:extLst>
            </p:cNvPr>
            <p:cNvSpPr>
              <a:spLocks/>
            </p:cNvSpPr>
            <p:nvPr/>
          </p:nvSpPr>
          <p:spPr>
            <a:xfrm>
              <a:off x="4355961" y="3665108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SCLK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352BE80A-F13B-9E92-876D-2F214A9884B6}"/>
                </a:ext>
              </a:extLst>
            </p:cNvPr>
            <p:cNvSpPr>
              <a:spLocks/>
            </p:cNvSpPr>
            <p:nvPr/>
          </p:nvSpPr>
          <p:spPr>
            <a:xfrm>
              <a:off x="4355081" y="2579369"/>
              <a:ext cx="356400" cy="320139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SPI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17DB6CCC-ED50-6B5F-799B-441156B372D6}"/>
                </a:ext>
              </a:extLst>
            </p:cNvPr>
            <p:cNvSpPr>
              <a:spLocks/>
            </p:cNvSpPr>
            <p:nvPr/>
          </p:nvSpPr>
          <p:spPr>
            <a:xfrm>
              <a:off x="4535003" y="2649853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CE1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B37B159A-0514-A9A9-8F2B-C8AF61AB278A}"/>
                </a:ext>
              </a:extLst>
            </p:cNvPr>
            <p:cNvSpPr>
              <a:spLocks/>
            </p:cNvSpPr>
            <p:nvPr/>
          </p:nvSpPr>
          <p:spPr>
            <a:xfrm>
              <a:off x="4355083" y="2649854"/>
              <a:ext cx="180000" cy="249654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CE0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C9E49E4E-D889-FB7B-FE9E-B7F13B9E3C7B}"/>
                </a:ext>
              </a:extLst>
            </p:cNvPr>
            <p:cNvSpPr>
              <a:spLocks/>
            </p:cNvSpPr>
            <p:nvPr/>
          </p:nvSpPr>
          <p:spPr>
            <a:xfrm>
              <a:off x="3275561" y="2579369"/>
              <a:ext cx="180000" cy="32013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C621963-F17B-33C4-2892-15889C57D7C6}"/>
                </a:ext>
              </a:extLst>
            </p:cNvPr>
            <p:cNvSpPr>
              <a:spLocks/>
            </p:cNvSpPr>
            <p:nvPr/>
          </p:nvSpPr>
          <p:spPr>
            <a:xfrm>
              <a:off x="3275561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CLK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BD08E06-6B66-A33A-D4BB-95C5522B708E}"/>
                </a:ext>
              </a:extLst>
            </p:cNvPr>
            <p:cNvSpPr>
              <a:spLocks/>
            </p:cNvSpPr>
            <p:nvPr/>
          </p:nvSpPr>
          <p:spPr>
            <a:xfrm>
              <a:off x="4715961" y="3665108"/>
              <a:ext cx="180000" cy="24965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ID_SD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06124365-2140-F356-46D5-A4928238118F}"/>
                </a:ext>
              </a:extLst>
            </p:cNvPr>
            <p:cNvSpPr>
              <a:spLocks/>
            </p:cNvSpPr>
            <p:nvPr/>
          </p:nvSpPr>
          <p:spPr>
            <a:xfrm>
              <a:off x="4714921" y="2649855"/>
              <a:ext cx="180000" cy="24965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ID_SC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D46BC81C-B63D-9A6A-AE61-AC134E2D4E22}"/>
                </a:ext>
              </a:extLst>
            </p:cNvPr>
            <p:cNvSpPr>
              <a:spLocks/>
            </p:cNvSpPr>
            <p:nvPr/>
          </p:nvSpPr>
          <p:spPr>
            <a:xfrm>
              <a:off x="2915719" y="2579370"/>
              <a:ext cx="356400" cy="320139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UART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1778951C-E848-17AC-D62F-903B1DE4D75A}"/>
                </a:ext>
              </a:extLst>
            </p:cNvPr>
            <p:cNvSpPr>
              <a:spLocks/>
            </p:cNvSpPr>
            <p:nvPr/>
          </p:nvSpPr>
          <p:spPr>
            <a:xfrm>
              <a:off x="3095641" y="2649854"/>
              <a:ext cx="180000" cy="249653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RX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71DAC41C-35AF-2D7E-D2FB-A5ABD91C56B9}"/>
                </a:ext>
              </a:extLst>
            </p:cNvPr>
            <p:cNvSpPr>
              <a:spLocks/>
            </p:cNvSpPr>
            <p:nvPr/>
          </p:nvSpPr>
          <p:spPr>
            <a:xfrm>
              <a:off x="2915721" y="2649855"/>
              <a:ext cx="180000" cy="249654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TX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F54EFCE-EF2E-5CC3-8194-EAB52C3AE574}"/>
                </a:ext>
              </a:extLst>
            </p:cNvPr>
            <p:cNvSpPr>
              <a:spLocks/>
            </p:cNvSpPr>
            <p:nvPr/>
          </p:nvSpPr>
          <p:spPr>
            <a:xfrm>
              <a:off x="3074361" y="3132908"/>
              <a:ext cx="2203200" cy="29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A322767-BE88-8059-C346-7FDB6F66EEE8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83471" y="3214448"/>
              <a:ext cx="1784980" cy="135719"/>
              <a:chOff x="3599539" y="1800000"/>
              <a:chExt cx="1784980" cy="135719"/>
            </a:xfrm>
          </p:grpSpPr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46050551-68B0-27FD-82BD-5BE1D021A4F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828B54B5-E326-89D6-1CB2-0329BB78CE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8800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466EC802-A20A-5A7C-9608-A3205F3922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15C30658-4FEE-F1EC-1052-B9DEDF7FB4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CEA01780-87E0-2E73-2866-B4F3BD8162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8C5305B1-B825-BB20-5BCC-0B8D312DF03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C7F1AFEA-D5E6-5D6A-BD79-DFB07605336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BDFD0820-CAB8-12C5-C66C-75E49D44F9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5CDE9DA1-1706-E6A0-A082-A3E2C4722F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0FB9A922-98EE-66BB-3574-EB2702A842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46F7A3F-0937-9E5E-C38D-B58B901047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F37F6D3-BEB3-B50D-43AC-438EA92BDC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D296F765-8CD0-06F4-F009-9B1C2F415E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A6504A25-B206-35D0-49DF-54D68FAE67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34808C71-C327-060F-3ABE-1FAB2EFE657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AB1951E-F4DC-8621-27A1-14F6B1A2A9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6F4B8A43-D793-33EE-8E32-6E27894AE4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726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FA9058A-8811-33FE-CD16-25C491D2C9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41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E824EC2F-4EF3-D6F2-1CE7-729BC5A997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57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86E12CE-B98F-B8B3-61C3-0FC0619792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72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060E5C42-1D7C-18FD-35B0-2954397E5B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DA59BD3-A6D8-F6A2-AA30-F8CCD3AE21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8800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860521FE-D525-8ECC-0E2D-0672043322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78ACD20F-A48F-8FB7-CB53-42136AD73E9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01C95889-9ADA-98AA-9C89-D3DF86C040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5E6CB48B-5579-797D-7D9E-CFE9F89700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1580BE7A-AC02-7C24-B253-FE6E6459DC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E634CF95-94EC-D3D8-832E-F544886A51B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CED58ED2-8670-724C-54A9-4DDD4F8924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92AC7758-EA5C-F2EC-EB45-6B17F563E7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74C55247-BF86-41B9-7BA2-50DAE7B788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CA63DD85-C6F9-1883-D611-690DFCB77E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25756C07-EB92-6460-E934-B03D5A01EB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4072E2D4-3551-4EDD-9878-D2BE9D421E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A55B4DF8-8C96-0EC6-E567-8938ECED49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61FABD80-FE9A-4F2C-ACC0-D40952E7A3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C0BCF7BB-3ACC-B69E-BF8D-7A9D4CB9580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726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DC5C5FD6-1CF2-719E-CE6F-F24731AA3AF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41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6FB3D5D3-9F7A-AC0D-75C9-7F7AFF4FD5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57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D9B7B239-8BDA-381A-1B1C-972441DA774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72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8266BAB-3E35-073B-D185-5F1B396EDE10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84761" y="3183308"/>
              <a:ext cx="1386000" cy="198000"/>
              <a:chOff x="5804175" y="3051592"/>
              <a:chExt cx="1386000" cy="198000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5E5F188B-2396-36A8-973E-A4BCEA1DE59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04175" y="3051592"/>
                <a:ext cx="1386000" cy="198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CC7E8D4-6FA8-1457-ECB7-BC36379549C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833535" y="3082732"/>
                <a:ext cx="1327279" cy="135719"/>
                <a:chOff x="3599539" y="1800000"/>
                <a:chExt cx="1327279" cy="135719"/>
              </a:xfrm>
            </p:grpSpPr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1194946C-C657-822E-A5D9-002432AAA6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995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9708C5DD-A9BD-27C9-7A1C-48417751736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6910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5F1FF5AC-E09B-951D-06B0-0B8E52EDB55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826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754747D3-5B9B-C97E-8DFE-193F9DBC3FF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656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B5831756-6723-6D72-81AC-CAF54F4057E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03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AE5814BC-732C-69E8-7DBA-B75BD10F113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149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CFACAC64-1092-85AB-671A-F267A5D3452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741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8037CF55-6F91-E60F-8D02-B5B46AF44DD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572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008FAF5E-5198-DB41-EFCF-D99FCF49C15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318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E25E647-D4DC-D6AF-51A4-98A14CE762E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064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B485756F-D2BD-C752-F465-4E1889ADC27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895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203ACF05-0A1C-719E-3B0E-943D065CF2A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87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FF4D58B5-2EF1-2BC0-6DC6-8F1F85BEEEF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233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269D7598-BA42-BE91-F16F-376E3A439E2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980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AFABCA6-7451-8BFC-75BB-31E6BEE3BDC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10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71920EE7-9E1D-0942-58DF-A3BC38F262D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995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4A36E8E2-5D0F-672A-5DD4-A04C276D346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6910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C8BC0DA6-EDD4-CFD4-20E0-3B320775654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826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D92CAAAD-0A47-D3EA-D5F6-F851E964AE0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656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03E6F373-96FD-95B0-B7E9-FE2788C0442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03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56E8AE2B-881B-328C-C3FE-044A4484D44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149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BDD80EAA-824F-2D95-B388-56D7CE222F0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741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D91C04F9-A06E-9BBE-5E10-629CEEBCD89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572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B8BD2FFB-D25E-470B-96E5-E04402D6484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318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A9F3A89D-6CBC-8A64-20A0-A8A97EA048F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064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FAFA5F10-0D0F-0743-7E2F-CC978AEEC26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895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169A6B00-D385-B149-8C29-1E79931416A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87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548CAB97-CECF-A787-09CB-5918BABF673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233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85924C63-DD55-9A2D-2765-2C286B94ECE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980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F1706F1D-84C9-3E23-B240-72F6CCFDABC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10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</p:grp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0B3381C-544B-D6AF-4FD5-6B4F29A14C4E}"/>
                </a:ext>
              </a:extLst>
            </p:cNvPr>
            <p:cNvSpPr>
              <a:spLocks/>
            </p:cNvSpPr>
            <p:nvPr/>
          </p:nvSpPr>
          <p:spPr>
            <a:xfrm>
              <a:off x="7732760" y="3075307"/>
              <a:ext cx="90000" cy="1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450769D-19E5-C312-45AB-2DEF2FA180A0}"/>
                </a:ext>
              </a:extLst>
            </p:cNvPr>
            <p:cNvSpPr>
              <a:spLocks/>
            </p:cNvSpPr>
            <p:nvPr/>
          </p:nvSpPr>
          <p:spPr>
            <a:xfrm>
              <a:off x="2375961" y="2719508"/>
              <a:ext cx="36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E41B255-7858-70FF-0AC3-695195851641}"/>
                </a:ext>
              </a:extLst>
            </p:cNvPr>
            <p:cNvSpPr>
              <a:spLocks/>
            </p:cNvSpPr>
            <p:nvPr/>
          </p:nvSpPr>
          <p:spPr>
            <a:xfrm>
              <a:off x="2375961" y="3665108"/>
              <a:ext cx="36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D830C4E-3A4B-EDD3-92D3-8FF13AA75621}"/>
                </a:ext>
              </a:extLst>
            </p:cNvPr>
            <p:cNvSpPr>
              <a:spLocks/>
            </p:cNvSpPr>
            <p:nvPr/>
          </p:nvSpPr>
          <p:spPr>
            <a:xfrm>
              <a:off x="6427760" y="2720507"/>
              <a:ext cx="27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CF8281A-85BF-5658-7D63-23DA51DB93A4}"/>
                </a:ext>
              </a:extLst>
            </p:cNvPr>
            <p:cNvSpPr>
              <a:spLocks/>
            </p:cNvSpPr>
            <p:nvPr/>
          </p:nvSpPr>
          <p:spPr>
            <a:xfrm>
              <a:off x="6427760" y="3665108"/>
              <a:ext cx="27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E211D795-7F45-973F-1688-87B9DF6A702C}"/>
                </a:ext>
              </a:extLst>
            </p:cNvPr>
            <p:cNvSpPr>
              <a:spLocks/>
            </p:cNvSpPr>
            <p:nvPr/>
          </p:nvSpPr>
          <p:spPr>
            <a:xfrm>
              <a:off x="2375961" y="27195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5V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A90087A1-8A89-0CE2-D0B7-5ADFE220E7CF}"/>
                </a:ext>
              </a:extLst>
            </p:cNvPr>
            <p:cNvSpPr>
              <a:spLocks/>
            </p:cNvSpPr>
            <p:nvPr/>
          </p:nvSpPr>
          <p:spPr>
            <a:xfrm>
              <a:off x="2555881" y="27195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5V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263FABAD-5C7A-EF39-DD0B-2314620100E5}"/>
                </a:ext>
              </a:extLst>
            </p:cNvPr>
            <p:cNvSpPr>
              <a:spLocks/>
            </p:cNvSpPr>
            <p:nvPr/>
          </p:nvSpPr>
          <p:spPr>
            <a:xfrm>
              <a:off x="273580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06D7BB9C-4018-AD04-1914-CD4E9AEED9DF}"/>
                </a:ext>
              </a:extLst>
            </p:cNvPr>
            <p:cNvSpPr>
              <a:spLocks/>
            </p:cNvSpPr>
            <p:nvPr/>
          </p:nvSpPr>
          <p:spPr>
            <a:xfrm>
              <a:off x="2915721" y="2719508"/>
              <a:ext cx="180000" cy="180000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9503977-D939-E3EE-7FFB-461AD1EFA032}"/>
                </a:ext>
              </a:extLst>
            </p:cNvPr>
            <p:cNvSpPr/>
            <p:nvPr/>
          </p:nvSpPr>
          <p:spPr>
            <a:xfrm flipH="1">
              <a:off x="8373606" y="3183412"/>
              <a:ext cx="91440" cy="19624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3255818-BE28-8736-70A6-01A764C54C74}"/>
                </a:ext>
              </a:extLst>
            </p:cNvPr>
            <p:cNvSpPr/>
            <p:nvPr/>
          </p:nvSpPr>
          <p:spPr>
            <a:xfrm flipH="1">
              <a:off x="72751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42A68F0-A4FA-0A6A-BA85-59F473788A8D}"/>
                </a:ext>
              </a:extLst>
            </p:cNvPr>
            <p:cNvSpPr/>
            <p:nvPr/>
          </p:nvSpPr>
          <p:spPr>
            <a:xfrm flipH="1">
              <a:off x="75497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6F7FEC5-C945-7CF4-A9E0-1B72AFD7B408}"/>
                </a:ext>
              </a:extLst>
            </p:cNvPr>
            <p:cNvSpPr/>
            <p:nvPr/>
          </p:nvSpPr>
          <p:spPr>
            <a:xfrm flipH="1">
              <a:off x="70920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CC957C2-8DBD-257E-035E-C1577D7F3BBD}"/>
                </a:ext>
              </a:extLst>
            </p:cNvPr>
            <p:cNvSpPr/>
            <p:nvPr/>
          </p:nvSpPr>
          <p:spPr>
            <a:xfrm flipH="1">
              <a:off x="73666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54639F-07D9-89FE-91EE-33FB8FF75096}"/>
                </a:ext>
              </a:extLst>
            </p:cNvPr>
            <p:cNvSpPr/>
            <p:nvPr/>
          </p:nvSpPr>
          <p:spPr>
            <a:xfrm flipH="1">
              <a:off x="76412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A14EF50-D393-53E0-0982-7256D63497F9}"/>
                </a:ext>
              </a:extLst>
            </p:cNvPr>
            <p:cNvSpPr/>
            <p:nvPr/>
          </p:nvSpPr>
          <p:spPr>
            <a:xfrm flipH="1">
              <a:off x="78243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79B98F-63E8-9B89-26E8-9D30BEC5DB9C}"/>
                </a:ext>
              </a:extLst>
            </p:cNvPr>
            <p:cNvSpPr/>
            <p:nvPr/>
          </p:nvSpPr>
          <p:spPr>
            <a:xfrm flipH="1">
              <a:off x="71835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2BC9F7-575C-5138-7156-EFA44A2A485C}"/>
                </a:ext>
              </a:extLst>
            </p:cNvPr>
            <p:cNvSpPr/>
            <p:nvPr/>
          </p:nvSpPr>
          <p:spPr>
            <a:xfrm flipH="1">
              <a:off x="745820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E112830-5384-B273-A6A8-7589130F219A}"/>
                </a:ext>
              </a:extLst>
            </p:cNvPr>
            <p:cNvSpPr/>
            <p:nvPr/>
          </p:nvSpPr>
          <p:spPr>
            <a:xfrm flipH="1">
              <a:off x="77328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89453EC-9C67-DCFD-541A-EF2E6F9D915D}"/>
                </a:ext>
              </a:extLst>
            </p:cNvPr>
            <p:cNvSpPr/>
            <p:nvPr/>
          </p:nvSpPr>
          <p:spPr>
            <a:xfrm flipH="1">
              <a:off x="791590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C7FB4A-3F25-508D-945C-F40C4B866BEB}"/>
                </a:ext>
              </a:extLst>
            </p:cNvPr>
            <p:cNvSpPr/>
            <p:nvPr/>
          </p:nvSpPr>
          <p:spPr>
            <a:xfrm flipH="1">
              <a:off x="80074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D57420C-5A59-4DE4-A55C-60256FB47015}"/>
                </a:ext>
              </a:extLst>
            </p:cNvPr>
            <p:cNvSpPr/>
            <p:nvPr/>
          </p:nvSpPr>
          <p:spPr>
            <a:xfrm flipH="1">
              <a:off x="80989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110637-8DDF-584C-9946-37B53DF93144}"/>
                </a:ext>
              </a:extLst>
            </p:cNvPr>
            <p:cNvSpPr/>
            <p:nvPr/>
          </p:nvSpPr>
          <p:spPr>
            <a:xfrm flipH="1">
              <a:off x="81905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95D57FD-2B0B-BF9E-AE90-BEC7BAA39E39}"/>
                </a:ext>
              </a:extLst>
            </p:cNvPr>
            <p:cNvSpPr/>
            <p:nvPr/>
          </p:nvSpPr>
          <p:spPr>
            <a:xfrm flipH="1">
              <a:off x="82820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9A9527E-55C5-497C-40DB-2DAA5AD87824}"/>
                </a:ext>
              </a:extLst>
            </p:cNvPr>
            <p:cNvSpPr/>
            <p:nvPr/>
          </p:nvSpPr>
          <p:spPr>
            <a:xfrm flipH="1">
              <a:off x="32606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0F43EF6-3A77-566A-9D8A-5C8D8F26DF56}"/>
                </a:ext>
              </a:extLst>
            </p:cNvPr>
            <p:cNvSpPr/>
            <p:nvPr/>
          </p:nvSpPr>
          <p:spPr>
            <a:xfrm flipH="1">
              <a:off x="4999871" y="3105360"/>
              <a:ext cx="91440" cy="3541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616B1A34-C8FF-AD1D-662B-4E9BB17111FA}"/>
                </a:ext>
              </a:extLst>
            </p:cNvPr>
            <p:cNvSpPr/>
            <p:nvPr/>
          </p:nvSpPr>
          <p:spPr>
            <a:xfrm flipH="1">
              <a:off x="33521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CBF68E2-D8E0-20E1-863E-38EED245CC5A}"/>
                </a:ext>
              </a:extLst>
            </p:cNvPr>
            <p:cNvSpPr/>
            <p:nvPr/>
          </p:nvSpPr>
          <p:spPr>
            <a:xfrm flipH="1">
              <a:off x="34436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1C2AD56-4D0D-E3EC-DB94-DC9FA5021B1F}"/>
                </a:ext>
              </a:extLst>
            </p:cNvPr>
            <p:cNvSpPr/>
            <p:nvPr/>
          </p:nvSpPr>
          <p:spPr>
            <a:xfrm flipH="1">
              <a:off x="36267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8D60B52-875E-42B5-7A93-16F103F6712F}"/>
                </a:ext>
              </a:extLst>
            </p:cNvPr>
            <p:cNvSpPr/>
            <p:nvPr/>
          </p:nvSpPr>
          <p:spPr>
            <a:xfrm flipH="1">
              <a:off x="39013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E682581-5E53-757B-5636-30EE92618F4F}"/>
                </a:ext>
              </a:extLst>
            </p:cNvPr>
            <p:cNvSpPr/>
            <p:nvPr/>
          </p:nvSpPr>
          <p:spPr>
            <a:xfrm flipH="1">
              <a:off x="41760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FACBA49-BEB9-1398-6F96-78520BF862C5}"/>
                </a:ext>
              </a:extLst>
            </p:cNvPr>
            <p:cNvSpPr/>
            <p:nvPr/>
          </p:nvSpPr>
          <p:spPr>
            <a:xfrm flipH="1">
              <a:off x="35352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B76183C-213A-C177-305B-9F16633F2C0B}"/>
                </a:ext>
              </a:extLst>
            </p:cNvPr>
            <p:cNvSpPr/>
            <p:nvPr/>
          </p:nvSpPr>
          <p:spPr>
            <a:xfrm flipH="1">
              <a:off x="37183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7B99791-738D-F3A2-94EC-B0F95CFF1785}"/>
                </a:ext>
              </a:extLst>
            </p:cNvPr>
            <p:cNvSpPr/>
            <p:nvPr/>
          </p:nvSpPr>
          <p:spPr>
            <a:xfrm flipH="1">
              <a:off x="39929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7B49817-818C-644F-BE29-A66BA7017824}"/>
                </a:ext>
              </a:extLst>
            </p:cNvPr>
            <p:cNvSpPr/>
            <p:nvPr/>
          </p:nvSpPr>
          <p:spPr>
            <a:xfrm flipH="1">
              <a:off x="42675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E437109-E5F8-5E98-C595-D421FB05568A}"/>
                </a:ext>
              </a:extLst>
            </p:cNvPr>
            <p:cNvSpPr/>
            <p:nvPr/>
          </p:nvSpPr>
          <p:spPr>
            <a:xfrm flipH="1">
              <a:off x="44506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9A6C05A-5DA2-43F6-C85B-8991E8E1E77C}"/>
                </a:ext>
              </a:extLst>
            </p:cNvPr>
            <p:cNvSpPr/>
            <p:nvPr/>
          </p:nvSpPr>
          <p:spPr>
            <a:xfrm flipH="1">
              <a:off x="38098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8025BB3-5F47-0CE6-F00B-05392783130B}"/>
                </a:ext>
              </a:extLst>
            </p:cNvPr>
            <p:cNvSpPr/>
            <p:nvPr/>
          </p:nvSpPr>
          <p:spPr>
            <a:xfrm flipH="1">
              <a:off x="40844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993F247-787A-0D92-FCAF-521F4960E1F2}"/>
                </a:ext>
              </a:extLst>
            </p:cNvPr>
            <p:cNvSpPr/>
            <p:nvPr/>
          </p:nvSpPr>
          <p:spPr>
            <a:xfrm flipH="1">
              <a:off x="43590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CAA4AE9-3E41-5D41-2C52-13EFBA74CB14}"/>
                </a:ext>
              </a:extLst>
            </p:cNvPr>
            <p:cNvSpPr/>
            <p:nvPr/>
          </p:nvSpPr>
          <p:spPr>
            <a:xfrm flipH="1">
              <a:off x="45421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863F234-CB37-4A81-C0B7-B2FD87D7A105}"/>
                </a:ext>
              </a:extLst>
            </p:cNvPr>
            <p:cNvSpPr/>
            <p:nvPr/>
          </p:nvSpPr>
          <p:spPr>
            <a:xfrm flipH="1">
              <a:off x="46337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68C13AAF-7A10-50FA-E4F9-D67ADD037F96}"/>
                </a:ext>
              </a:extLst>
            </p:cNvPr>
            <p:cNvSpPr/>
            <p:nvPr/>
          </p:nvSpPr>
          <p:spPr>
            <a:xfrm flipH="1">
              <a:off x="47252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A504C86-5245-8441-91C5-24B72ECF73A3}"/>
                </a:ext>
              </a:extLst>
            </p:cNvPr>
            <p:cNvSpPr/>
            <p:nvPr/>
          </p:nvSpPr>
          <p:spPr>
            <a:xfrm flipH="1">
              <a:off x="48167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386C710-B552-D2EF-DB3B-BCB0527B4FFE}"/>
                </a:ext>
              </a:extLst>
            </p:cNvPr>
            <p:cNvSpPr/>
            <p:nvPr/>
          </p:nvSpPr>
          <p:spPr>
            <a:xfrm flipH="1">
              <a:off x="49083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5BF0F742-05F9-BE9F-419C-691AC83AE39A}"/>
                </a:ext>
              </a:extLst>
            </p:cNvPr>
            <p:cNvSpPr>
              <a:spLocks/>
            </p:cNvSpPr>
            <p:nvPr/>
          </p:nvSpPr>
          <p:spPr>
            <a:xfrm>
              <a:off x="3095641" y="2719508"/>
              <a:ext cx="180000" cy="180000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A934FC55-C354-3CA3-EE9F-15EA04585B1B}"/>
                </a:ext>
              </a:extLst>
            </p:cNvPr>
            <p:cNvSpPr>
              <a:spLocks/>
            </p:cNvSpPr>
            <p:nvPr/>
          </p:nvSpPr>
          <p:spPr>
            <a:xfrm>
              <a:off x="3275561" y="27195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D3896FBF-6677-594A-411A-92214FC7922F}"/>
                </a:ext>
              </a:extLst>
            </p:cNvPr>
            <p:cNvSpPr>
              <a:spLocks/>
            </p:cNvSpPr>
            <p:nvPr/>
          </p:nvSpPr>
          <p:spPr>
            <a:xfrm>
              <a:off x="5794445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22750097-004C-55F2-9128-964FAA50B770}"/>
                </a:ext>
              </a:extLst>
            </p:cNvPr>
            <p:cNvSpPr>
              <a:spLocks/>
            </p:cNvSpPr>
            <p:nvPr/>
          </p:nvSpPr>
          <p:spPr>
            <a:xfrm>
              <a:off x="345548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E0D7DDF8-911D-15CE-6E46-0DDE74E5E4CF}"/>
                </a:ext>
              </a:extLst>
            </p:cNvPr>
            <p:cNvSpPr>
              <a:spLocks/>
            </p:cNvSpPr>
            <p:nvPr/>
          </p:nvSpPr>
          <p:spPr>
            <a:xfrm>
              <a:off x="381532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EE0ED18D-A1B4-D965-DB18-5E69121F9472}"/>
                </a:ext>
              </a:extLst>
            </p:cNvPr>
            <p:cNvSpPr>
              <a:spLocks/>
            </p:cNvSpPr>
            <p:nvPr/>
          </p:nvSpPr>
          <p:spPr>
            <a:xfrm>
              <a:off x="417516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09FDABC0-0003-B911-E36D-4F4A38D0F095}"/>
                </a:ext>
              </a:extLst>
            </p:cNvPr>
            <p:cNvSpPr>
              <a:spLocks/>
            </p:cNvSpPr>
            <p:nvPr/>
          </p:nvSpPr>
          <p:spPr>
            <a:xfrm>
              <a:off x="363540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04C7A3C0-28B5-FF30-385B-D2DAB8CF7013}"/>
                </a:ext>
              </a:extLst>
            </p:cNvPr>
            <p:cNvSpPr>
              <a:spLocks/>
            </p:cNvSpPr>
            <p:nvPr/>
          </p:nvSpPr>
          <p:spPr>
            <a:xfrm>
              <a:off x="399524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122868A9-A22E-A754-150A-A9C9C002A2C5}"/>
                </a:ext>
              </a:extLst>
            </p:cNvPr>
            <p:cNvSpPr>
              <a:spLocks/>
            </p:cNvSpPr>
            <p:nvPr/>
          </p:nvSpPr>
          <p:spPr>
            <a:xfrm>
              <a:off x="4355081" y="27195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DBD3E49-C065-4969-E234-065046D022AC}"/>
                </a:ext>
              </a:extLst>
            </p:cNvPr>
            <p:cNvSpPr>
              <a:spLocks/>
            </p:cNvSpPr>
            <p:nvPr/>
          </p:nvSpPr>
          <p:spPr>
            <a:xfrm>
              <a:off x="4535001" y="27195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CCF0AA8B-4A3D-7D2E-08AD-EC4E189904D1}"/>
                </a:ext>
              </a:extLst>
            </p:cNvPr>
            <p:cNvSpPr>
              <a:spLocks/>
            </p:cNvSpPr>
            <p:nvPr/>
          </p:nvSpPr>
          <p:spPr>
            <a:xfrm>
              <a:off x="489484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701C6661-7531-2ACE-86B9-6158EFB831FA}"/>
                </a:ext>
              </a:extLst>
            </p:cNvPr>
            <p:cNvSpPr>
              <a:spLocks/>
            </p:cNvSpPr>
            <p:nvPr/>
          </p:nvSpPr>
          <p:spPr>
            <a:xfrm>
              <a:off x="5074761" y="27195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3E629A13-E443-AA4D-57DE-FB6EDCD0E101}"/>
                </a:ext>
              </a:extLst>
            </p:cNvPr>
            <p:cNvSpPr>
              <a:spLocks/>
            </p:cNvSpPr>
            <p:nvPr/>
          </p:nvSpPr>
          <p:spPr>
            <a:xfrm>
              <a:off x="561452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30F03959-5479-A394-277F-114C9E64AF59}"/>
                </a:ext>
              </a:extLst>
            </p:cNvPr>
            <p:cNvSpPr>
              <a:spLocks/>
            </p:cNvSpPr>
            <p:nvPr/>
          </p:nvSpPr>
          <p:spPr>
            <a:xfrm>
              <a:off x="543460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749ABC86-155C-1011-DAEA-F205D0D37338}"/>
                </a:ext>
              </a:extLst>
            </p:cNvPr>
            <p:cNvSpPr>
              <a:spLocks/>
            </p:cNvSpPr>
            <p:nvPr/>
          </p:nvSpPr>
          <p:spPr>
            <a:xfrm>
              <a:off x="525468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7EE65A5-26DB-BBC5-3ED9-74F4578C18D8}"/>
                </a:ext>
              </a:extLst>
            </p:cNvPr>
            <p:cNvSpPr>
              <a:spLocks/>
            </p:cNvSpPr>
            <p:nvPr/>
          </p:nvSpPr>
          <p:spPr>
            <a:xfrm>
              <a:off x="4714921" y="2719508"/>
              <a:ext cx="180000" cy="18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DF9C7E16-655C-45BA-F7E5-35AF7EBC5B42}"/>
                </a:ext>
              </a:extLst>
            </p:cNvPr>
            <p:cNvSpPr>
              <a:spLocks/>
            </p:cNvSpPr>
            <p:nvPr/>
          </p:nvSpPr>
          <p:spPr>
            <a:xfrm>
              <a:off x="2375961" y="36651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3V3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E2DBA162-5D4B-8DA4-45B2-18A8D65BDEFB}"/>
                </a:ext>
              </a:extLst>
            </p:cNvPr>
            <p:cNvSpPr>
              <a:spLocks/>
            </p:cNvSpPr>
            <p:nvPr/>
          </p:nvSpPr>
          <p:spPr>
            <a:xfrm>
              <a:off x="579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BD1B0CEF-5553-A9CE-C685-69D1AA32D3D3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45CEDE48-4629-9B8E-CB1E-A4BC4F983F3B}"/>
                </a:ext>
              </a:extLst>
            </p:cNvPr>
            <p:cNvSpPr>
              <a:spLocks/>
            </p:cNvSpPr>
            <p:nvPr/>
          </p:nvSpPr>
          <p:spPr>
            <a:xfrm>
              <a:off x="2735961" y="3665108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3A6C7F6-77C2-2B28-2BC2-704BD2765EBF}"/>
                </a:ext>
              </a:extLst>
            </p:cNvPr>
            <p:cNvSpPr>
              <a:spLocks/>
            </p:cNvSpPr>
            <p:nvPr/>
          </p:nvSpPr>
          <p:spPr>
            <a:xfrm>
              <a:off x="309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D0DD68B7-15B3-31C5-0C99-666569C78131}"/>
                </a:ext>
              </a:extLst>
            </p:cNvPr>
            <p:cNvSpPr>
              <a:spLocks/>
            </p:cNvSpPr>
            <p:nvPr/>
          </p:nvSpPr>
          <p:spPr>
            <a:xfrm>
              <a:off x="363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61C0A968-DA25-60BD-6241-0ED3375E6646}"/>
                </a:ext>
              </a:extLst>
            </p:cNvPr>
            <p:cNvSpPr>
              <a:spLocks/>
            </p:cNvSpPr>
            <p:nvPr/>
          </p:nvSpPr>
          <p:spPr>
            <a:xfrm>
              <a:off x="417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C2B3EBFC-B7BF-E41B-4690-1090CCA6EE43}"/>
                </a:ext>
              </a:extLst>
            </p:cNvPr>
            <p:cNvSpPr>
              <a:spLocks/>
            </p:cNvSpPr>
            <p:nvPr/>
          </p:nvSpPr>
          <p:spPr>
            <a:xfrm>
              <a:off x="291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69C0DE60-3801-FEB8-FEB1-2EE59BBEE0AD}"/>
                </a:ext>
              </a:extLst>
            </p:cNvPr>
            <p:cNvSpPr>
              <a:spLocks/>
            </p:cNvSpPr>
            <p:nvPr/>
          </p:nvSpPr>
          <p:spPr>
            <a:xfrm>
              <a:off x="327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F79E4DFE-8853-14A1-1DDD-A16A01781B1F}"/>
                </a:ext>
              </a:extLst>
            </p:cNvPr>
            <p:cNvSpPr>
              <a:spLocks/>
            </p:cNvSpPr>
            <p:nvPr/>
          </p:nvSpPr>
          <p:spPr>
            <a:xfrm>
              <a:off x="3815961" y="36651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3V3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CF4B0989-454A-C3AA-5BE1-DEB03EEC6F1D}"/>
                </a:ext>
              </a:extLst>
            </p:cNvPr>
            <p:cNvSpPr>
              <a:spLocks/>
            </p:cNvSpPr>
            <p:nvPr/>
          </p:nvSpPr>
          <p:spPr>
            <a:xfrm>
              <a:off x="435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B6A45A27-AF46-5E10-6E32-4FD3C96F7170}"/>
                </a:ext>
              </a:extLst>
            </p:cNvPr>
            <p:cNvSpPr>
              <a:spLocks/>
            </p:cNvSpPr>
            <p:nvPr/>
          </p:nvSpPr>
          <p:spPr>
            <a:xfrm>
              <a:off x="4715961" y="3665108"/>
              <a:ext cx="180000" cy="18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95B4C8B6-BF1C-0262-0419-B50893AC6537}"/>
                </a:ext>
              </a:extLst>
            </p:cNvPr>
            <p:cNvSpPr>
              <a:spLocks/>
            </p:cNvSpPr>
            <p:nvPr/>
          </p:nvSpPr>
          <p:spPr>
            <a:xfrm>
              <a:off x="345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B2D8C4BB-CC0C-A183-6815-D6E530D44FAC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B977914-8749-C4BA-6AE1-885638377E9A}"/>
                </a:ext>
              </a:extLst>
            </p:cNvPr>
            <p:cNvSpPr>
              <a:spLocks/>
            </p:cNvSpPr>
            <p:nvPr/>
          </p:nvSpPr>
          <p:spPr>
            <a:xfrm>
              <a:off x="453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00A57FEB-B9FC-F95C-B0AE-DE68449AC248}"/>
                </a:ext>
              </a:extLst>
            </p:cNvPr>
            <p:cNvSpPr>
              <a:spLocks/>
            </p:cNvSpPr>
            <p:nvPr/>
          </p:nvSpPr>
          <p:spPr>
            <a:xfrm>
              <a:off x="489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4B4BD085-BDDB-8DAE-19A2-016B301A174F}"/>
                </a:ext>
              </a:extLst>
            </p:cNvPr>
            <p:cNvSpPr>
              <a:spLocks/>
            </p:cNvSpPr>
            <p:nvPr/>
          </p:nvSpPr>
          <p:spPr>
            <a:xfrm>
              <a:off x="507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732E977A-1727-3CEF-B1A3-0873DFBB88E3}"/>
                </a:ext>
              </a:extLst>
            </p:cNvPr>
            <p:cNvSpPr>
              <a:spLocks/>
            </p:cNvSpPr>
            <p:nvPr/>
          </p:nvSpPr>
          <p:spPr>
            <a:xfrm>
              <a:off x="5255961" y="36651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7D353D05-1B56-B209-DA4B-F56B82D609A7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CDFB4BE4-F7BA-76D0-4738-A849D9ECA506}"/>
                </a:ext>
              </a:extLst>
            </p:cNvPr>
            <p:cNvSpPr>
              <a:spLocks/>
            </p:cNvSpPr>
            <p:nvPr/>
          </p:nvSpPr>
          <p:spPr>
            <a:xfrm>
              <a:off x="561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F74220CA-F26E-9D58-3D5C-DCFBBF2014E7}"/>
                </a:ext>
              </a:extLst>
            </p:cNvPr>
            <p:cNvSpPr>
              <a:spLocks/>
            </p:cNvSpPr>
            <p:nvPr/>
          </p:nvSpPr>
          <p:spPr>
            <a:xfrm>
              <a:off x="6425839" y="2720507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CH1</a:t>
              </a: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4A0FE3C1-5137-398C-C668-77146A6966E8}"/>
                </a:ext>
              </a:extLst>
            </p:cNvPr>
            <p:cNvSpPr>
              <a:spLocks/>
            </p:cNvSpPr>
            <p:nvPr/>
          </p:nvSpPr>
          <p:spPr>
            <a:xfrm>
              <a:off x="8947760" y="272050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5BB51FC7-CEAF-F2D0-4817-1CE6061DB450}"/>
                </a:ext>
              </a:extLst>
            </p:cNvPr>
            <p:cNvSpPr>
              <a:spLocks/>
            </p:cNvSpPr>
            <p:nvPr/>
          </p:nvSpPr>
          <p:spPr>
            <a:xfrm>
              <a:off x="6605976" y="2720507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CH2</a:t>
              </a: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4646F55-3503-F14D-FAF7-B256DE55948D}"/>
                </a:ext>
              </a:extLst>
            </p:cNvPr>
            <p:cNvSpPr>
              <a:spLocks/>
            </p:cNvSpPr>
            <p:nvPr/>
          </p:nvSpPr>
          <p:spPr>
            <a:xfrm>
              <a:off x="6786113" y="272050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919418BA-232C-12C5-A1C4-C105B030FFAF}"/>
                </a:ext>
              </a:extLst>
            </p:cNvPr>
            <p:cNvSpPr>
              <a:spLocks/>
            </p:cNvSpPr>
            <p:nvPr/>
          </p:nvSpPr>
          <p:spPr>
            <a:xfrm>
              <a:off x="7146387" y="2720507"/>
              <a:ext cx="180000" cy="180000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W1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BFD40EBB-1EF1-6CEC-FB73-7B21B8DE6557}"/>
                </a:ext>
              </a:extLst>
            </p:cNvPr>
            <p:cNvSpPr>
              <a:spLocks/>
            </p:cNvSpPr>
            <p:nvPr/>
          </p:nvSpPr>
          <p:spPr>
            <a:xfrm>
              <a:off x="7506661" y="2720507"/>
              <a:ext cx="180000" cy="180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T1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253F08D7-84FC-5241-E9AE-5F22A1097472}"/>
                </a:ext>
              </a:extLst>
            </p:cNvPr>
            <p:cNvSpPr>
              <a:spLocks/>
            </p:cNvSpPr>
            <p:nvPr/>
          </p:nvSpPr>
          <p:spPr>
            <a:xfrm>
              <a:off x="7866935" y="272050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D8EB53E2-7028-8676-907F-6E137533871D}"/>
                </a:ext>
              </a:extLst>
            </p:cNvPr>
            <p:cNvSpPr>
              <a:spLocks/>
            </p:cNvSpPr>
            <p:nvPr/>
          </p:nvSpPr>
          <p:spPr>
            <a:xfrm>
              <a:off x="6966250" y="2720507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V+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6D667659-A4D2-C182-9240-C7A7F02BF919}"/>
                </a:ext>
              </a:extLst>
            </p:cNvPr>
            <p:cNvSpPr>
              <a:spLocks/>
            </p:cNvSpPr>
            <p:nvPr/>
          </p:nvSpPr>
          <p:spPr>
            <a:xfrm>
              <a:off x="7326524" y="272050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994451B6-45C3-203D-9BFC-2298C626DB1B}"/>
                </a:ext>
              </a:extLst>
            </p:cNvPr>
            <p:cNvSpPr>
              <a:spLocks/>
            </p:cNvSpPr>
            <p:nvPr/>
          </p:nvSpPr>
          <p:spPr>
            <a:xfrm>
              <a:off x="7686798" y="272050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C66E6894-C54C-DDCA-1E54-156BE291D8D0}"/>
                </a:ext>
              </a:extLst>
            </p:cNvPr>
            <p:cNvSpPr>
              <a:spLocks/>
            </p:cNvSpPr>
            <p:nvPr/>
          </p:nvSpPr>
          <p:spPr>
            <a:xfrm>
              <a:off x="8047072" y="272050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7C10B69D-5C17-19B7-B709-3BB1CCFF1BFB}"/>
                </a:ext>
              </a:extLst>
            </p:cNvPr>
            <p:cNvSpPr>
              <a:spLocks/>
            </p:cNvSpPr>
            <p:nvPr/>
          </p:nvSpPr>
          <p:spPr>
            <a:xfrm>
              <a:off x="8227209" y="272050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5A17D9BB-3EDA-AA8C-A7FD-2557AA558005}"/>
                </a:ext>
              </a:extLst>
            </p:cNvPr>
            <p:cNvSpPr>
              <a:spLocks/>
            </p:cNvSpPr>
            <p:nvPr/>
          </p:nvSpPr>
          <p:spPr>
            <a:xfrm>
              <a:off x="8767620" y="272050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95" name="Rectangle: Rounded Corners 194">
              <a:extLst>
                <a:ext uri="{FF2B5EF4-FFF2-40B4-BE49-F238E27FC236}">
                  <a16:creationId xmlns:a16="http://schemas.microsoft.com/office/drawing/2014/main" id="{B6633DC1-8127-B6C6-C382-0CDFB5EA36DA}"/>
                </a:ext>
              </a:extLst>
            </p:cNvPr>
            <p:cNvSpPr>
              <a:spLocks/>
            </p:cNvSpPr>
            <p:nvPr/>
          </p:nvSpPr>
          <p:spPr>
            <a:xfrm>
              <a:off x="8407346" y="272050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667D2813-BBBC-19F4-81A4-9C6992B32327}"/>
                </a:ext>
              </a:extLst>
            </p:cNvPr>
            <p:cNvSpPr>
              <a:spLocks/>
            </p:cNvSpPr>
            <p:nvPr/>
          </p:nvSpPr>
          <p:spPr>
            <a:xfrm>
              <a:off x="8587483" y="272050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948FC3CE-CA4A-21B8-5F99-F1BE9239FB75}"/>
                </a:ext>
              </a:extLst>
            </p:cNvPr>
            <p:cNvSpPr>
              <a:spLocks/>
            </p:cNvSpPr>
            <p:nvPr/>
          </p:nvSpPr>
          <p:spPr>
            <a:xfrm>
              <a:off x="6425000" y="3662557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45AB3C8A-5FE3-7A38-067D-5B101901DA4B}"/>
                </a:ext>
              </a:extLst>
            </p:cNvPr>
            <p:cNvSpPr>
              <a:spLocks/>
            </p:cNvSpPr>
            <p:nvPr/>
          </p:nvSpPr>
          <p:spPr>
            <a:xfrm>
              <a:off x="8946921" y="366255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8428AD5B-ACA2-7987-5E6C-E15B7B43933A}"/>
                </a:ext>
              </a:extLst>
            </p:cNvPr>
            <p:cNvSpPr>
              <a:spLocks/>
            </p:cNvSpPr>
            <p:nvPr/>
          </p:nvSpPr>
          <p:spPr>
            <a:xfrm>
              <a:off x="6605137" y="3662557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C80DAECF-5F43-9F08-CE3B-B238FE33B9C5}"/>
                </a:ext>
              </a:extLst>
            </p:cNvPr>
            <p:cNvSpPr>
              <a:spLocks/>
            </p:cNvSpPr>
            <p:nvPr/>
          </p:nvSpPr>
          <p:spPr>
            <a:xfrm>
              <a:off x="6785274" y="366255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AA23A563-9CC6-FBCA-53F7-C024ABEA9BDF}"/>
                </a:ext>
              </a:extLst>
            </p:cNvPr>
            <p:cNvSpPr>
              <a:spLocks/>
            </p:cNvSpPr>
            <p:nvPr/>
          </p:nvSpPr>
          <p:spPr>
            <a:xfrm>
              <a:off x="7145548" y="3662557"/>
              <a:ext cx="180000" cy="180000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W2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C900BC34-DDAB-39A0-BAE1-026BA8320523}"/>
                </a:ext>
              </a:extLst>
            </p:cNvPr>
            <p:cNvSpPr>
              <a:spLocks/>
            </p:cNvSpPr>
            <p:nvPr/>
          </p:nvSpPr>
          <p:spPr>
            <a:xfrm>
              <a:off x="7505822" y="3662557"/>
              <a:ext cx="180000" cy="180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T2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03" name="Rectangle: Rounded Corners 202">
              <a:extLst>
                <a:ext uri="{FF2B5EF4-FFF2-40B4-BE49-F238E27FC236}">
                  <a16:creationId xmlns:a16="http://schemas.microsoft.com/office/drawing/2014/main" id="{B0610637-D056-90BC-4C7D-933D8BD75AB6}"/>
                </a:ext>
              </a:extLst>
            </p:cNvPr>
            <p:cNvSpPr>
              <a:spLocks/>
            </p:cNvSpPr>
            <p:nvPr/>
          </p:nvSpPr>
          <p:spPr>
            <a:xfrm>
              <a:off x="7866096" y="366255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3658D824-3DA4-C6D8-3E6F-CE47F8BCDD62}"/>
                </a:ext>
              </a:extLst>
            </p:cNvPr>
            <p:cNvSpPr>
              <a:spLocks/>
            </p:cNvSpPr>
            <p:nvPr/>
          </p:nvSpPr>
          <p:spPr>
            <a:xfrm>
              <a:off x="6965411" y="3662557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V-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CFC2BD99-CE84-4B01-823E-2642AA39A085}"/>
                </a:ext>
              </a:extLst>
            </p:cNvPr>
            <p:cNvSpPr>
              <a:spLocks/>
            </p:cNvSpPr>
            <p:nvPr/>
          </p:nvSpPr>
          <p:spPr>
            <a:xfrm>
              <a:off x="7325685" y="366255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A109D35B-17C6-E7A4-5DC2-094DEFA09A30}"/>
                </a:ext>
              </a:extLst>
            </p:cNvPr>
            <p:cNvSpPr>
              <a:spLocks/>
            </p:cNvSpPr>
            <p:nvPr/>
          </p:nvSpPr>
          <p:spPr>
            <a:xfrm>
              <a:off x="7685959" y="366255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57C457F6-CCA7-DA6E-5CA8-14061B21938C}"/>
                </a:ext>
              </a:extLst>
            </p:cNvPr>
            <p:cNvSpPr>
              <a:spLocks/>
            </p:cNvSpPr>
            <p:nvPr/>
          </p:nvSpPr>
          <p:spPr>
            <a:xfrm>
              <a:off x="8046233" y="366255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08" name="Rectangle: Rounded Corners 207">
              <a:extLst>
                <a:ext uri="{FF2B5EF4-FFF2-40B4-BE49-F238E27FC236}">
                  <a16:creationId xmlns:a16="http://schemas.microsoft.com/office/drawing/2014/main" id="{5FB34A99-6C58-382A-84FD-E4789D6A9388}"/>
                </a:ext>
              </a:extLst>
            </p:cNvPr>
            <p:cNvSpPr>
              <a:spLocks/>
            </p:cNvSpPr>
            <p:nvPr/>
          </p:nvSpPr>
          <p:spPr>
            <a:xfrm>
              <a:off x="8226370" y="366255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618F462-643C-775D-9145-FB26D5089529}"/>
                </a:ext>
              </a:extLst>
            </p:cNvPr>
            <p:cNvSpPr>
              <a:spLocks/>
            </p:cNvSpPr>
            <p:nvPr/>
          </p:nvSpPr>
          <p:spPr>
            <a:xfrm>
              <a:off x="8766781" y="366255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4E1E8E4-9AFF-63E0-8FD6-B040F707082D}"/>
                </a:ext>
              </a:extLst>
            </p:cNvPr>
            <p:cNvSpPr>
              <a:spLocks/>
            </p:cNvSpPr>
            <p:nvPr/>
          </p:nvSpPr>
          <p:spPr>
            <a:xfrm>
              <a:off x="8406507" y="366255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C385357A-8186-D306-FF31-40E162F1CEC8}"/>
                </a:ext>
              </a:extLst>
            </p:cNvPr>
            <p:cNvSpPr>
              <a:spLocks/>
            </p:cNvSpPr>
            <p:nvPr/>
          </p:nvSpPr>
          <p:spPr>
            <a:xfrm>
              <a:off x="8586644" y="366255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E5885CA-59B3-0A57-D1C0-4DEBEF0E2E03}"/>
                </a:ext>
              </a:extLst>
            </p:cNvPr>
            <p:cNvSpPr/>
            <p:nvPr/>
          </p:nvSpPr>
          <p:spPr>
            <a:xfrm flipH="1">
              <a:off x="70920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CBDE7918-7371-93B9-9464-DCE61B1E27F7}"/>
                </a:ext>
              </a:extLst>
            </p:cNvPr>
            <p:cNvSpPr/>
            <p:nvPr/>
          </p:nvSpPr>
          <p:spPr>
            <a:xfrm flipH="1">
              <a:off x="71835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5A0001D-E8E0-823B-5D9E-765B4DBE1F9A}"/>
                </a:ext>
              </a:extLst>
            </p:cNvPr>
            <p:cNvSpPr/>
            <p:nvPr/>
          </p:nvSpPr>
          <p:spPr>
            <a:xfrm flipH="1">
              <a:off x="72751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92A23DAA-DDFF-B979-B42D-A78AE4A6475C}"/>
                </a:ext>
              </a:extLst>
            </p:cNvPr>
            <p:cNvSpPr/>
            <p:nvPr/>
          </p:nvSpPr>
          <p:spPr>
            <a:xfrm flipH="1">
              <a:off x="74582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985B992A-4749-AE33-7A84-46BC5910CA5B}"/>
                </a:ext>
              </a:extLst>
            </p:cNvPr>
            <p:cNvSpPr/>
            <p:nvPr/>
          </p:nvSpPr>
          <p:spPr>
            <a:xfrm flipH="1">
              <a:off x="77328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5AC8E30F-0F94-4C00-3490-1AAA1C15D4CA}"/>
                </a:ext>
              </a:extLst>
            </p:cNvPr>
            <p:cNvSpPr/>
            <p:nvPr/>
          </p:nvSpPr>
          <p:spPr>
            <a:xfrm flipH="1">
              <a:off x="80074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88CE0F32-DD13-DDCC-8C04-9DA87368D78C}"/>
                </a:ext>
              </a:extLst>
            </p:cNvPr>
            <p:cNvSpPr/>
            <p:nvPr/>
          </p:nvSpPr>
          <p:spPr>
            <a:xfrm flipH="1">
              <a:off x="73666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53A914D5-219E-AC82-7FB0-5928EAA3F719}"/>
                </a:ext>
              </a:extLst>
            </p:cNvPr>
            <p:cNvSpPr/>
            <p:nvPr/>
          </p:nvSpPr>
          <p:spPr>
            <a:xfrm flipH="1">
              <a:off x="75497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5C33EE0-4CDD-AEED-D98F-798FA2071244}"/>
                </a:ext>
              </a:extLst>
            </p:cNvPr>
            <p:cNvSpPr/>
            <p:nvPr/>
          </p:nvSpPr>
          <p:spPr>
            <a:xfrm flipH="1">
              <a:off x="78243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9E624C5-3909-8DFF-22ED-2E2F953F54F8}"/>
                </a:ext>
              </a:extLst>
            </p:cNvPr>
            <p:cNvSpPr/>
            <p:nvPr/>
          </p:nvSpPr>
          <p:spPr>
            <a:xfrm flipH="1">
              <a:off x="80989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AB620C2-16BC-C944-44D3-B3F4605DE970}"/>
                </a:ext>
              </a:extLst>
            </p:cNvPr>
            <p:cNvSpPr/>
            <p:nvPr/>
          </p:nvSpPr>
          <p:spPr>
            <a:xfrm flipH="1">
              <a:off x="82820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854AD56-689C-464C-EAF9-D6E2C89D5A2F}"/>
                </a:ext>
              </a:extLst>
            </p:cNvPr>
            <p:cNvSpPr/>
            <p:nvPr/>
          </p:nvSpPr>
          <p:spPr>
            <a:xfrm flipH="1">
              <a:off x="76412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BF584B6-6024-EE70-DEDA-2FEB3F0D368E}"/>
                </a:ext>
              </a:extLst>
            </p:cNvPr>
            <p:cNvSpPr/>
            <p:nvPr/>
          </p:nvSpPr>
          <p:spPr>
            <a:xfrm flipH="1">
              <a:off x="79159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B456417D-ED76-7168-0D2D-858912D228B1}"/>
                </a:ext>
              </a:extLst>
            </p:cNvPr>
            <p:cNvSpPr/>
            <p:nvPr/>
          </p:nvSpPr>
          <p:spPr>
            <a:xfrm flipH="1">
              <a:off x="81905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28BA343-9F25-CE85-714D-7C4F49E1A71D}"/>
                </a:ext>
              </a:extLst>
            </p:cNvPr>
            <p:cNvSpPr/>
            <p:nvPr/>
          </p:nvSpPr>
          <p:spPr>
            <a:xfrm flipH="1">
              <a:off x="83736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</p:grp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B95DF38-CC41-00CB-7E73-177DE9A632B0}"/>
              </a:ext>
            </a:extLst>
          </p:cNvPr>
          <p:cNvSpPr/>
          <p:nvPr/>
        </p:nvSpPr>
        <p:spPr>
          <a:xfrm>
            <a:off x="305837" y="3023700"/>
            <a:ext cx="6948000" cy="219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036"/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1B8A4ACC-E9AF-9F57-0E12-4086C99183CC}"/>
              </a:ext>
            </a:extLst>
          </p:cNvPr>
          <p:cNvGrpSpPr/>
          <p:nvPr/>
        </p:nvGrpSpPr>
        <p:grpSpPr>
          <a:xfrm>
            <a:off x="403937" y="3418761"/>
            <a:ext cx="6751799" cy="1405877"/>
            <a:chOff x="2375961" y="2579369"/>
            <a:chExt cx="6751799" cy="1405878"/>
          </a:xfrm>
        </p:grpSpPr>
        <p:cxnSp>
          <p:nvCxnSpPr>
            <p:cNvPr id="301" name="Straight Connector 107">
              <a:extLst>
                <a:ext uri="{FF2B5EF4-FFF2-40B4-BE49-F238E27FC236}">
                  <a16:creationId xmlns:a16="http://schemas.microsoft.com/office/drawing/2014/main" id="{AF150CEE-4091-0692-EB9D-43A7B6EA8674}"/>
                </a:ext>
              </a:extLst>
            </p:cNvPr>
            <p:cNvCxnSpPr>
              <a:cxnSpLocks/>
              <a:stCxn id="492" idx="0"/>
              <a:endCxn id="507" idx="2"/>
            </p:cNvCxnSpPr>
            <p:nvPr/>
          </p:nvCxnSpPr>
          <p:spPr>
            <a:xfrm flipV="1">
              <a:off x="6515000" y="3415665"/>
              <a:ext cx="622766" cy="246892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107">
              <a:extLst>
                <a:ext uri="{FF2B5EF4-FFF2-40B4-BE49-F238E27FC236}">
                  <a16:creationId xmlns:a16="http://schemas.microsoft.com/office/drawing/2014/main" id="{CDACDD0F-9D48-B37B-223D-AC3018A8033D}"/>
                </a:ext>
              </a:extLst>
            </p:cNvPr>
            <p:cNvCxnSpPr>
              <a:cxnSpLocks/>
              <a:stCxn id="494" idx="0"/>
              <a:endCxn id="508" idx="2"/>
            </p:cNvCxnSpPr>
            <p:nvPr/>
          </p:nvCxnSpPr>
          <p:spPr>
            <a:xfrm flipV="1">
              <a:off x="6695137" y="3415665"/>
              <a:ext cx="534169" cy="246892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107">
              <a:extLst>
                <a:ext uri="{FF2B5EF4-FFF2-40B4-BE49-F238E27FC236}">
                  <a16:creationId xmlns:a16="http://schemas.microsoft.com/office/drawing/2014/main" id="{B99E1592-EF4C-E5D7-F211-736A66802BA0}"/>
                </a:ext>
              </a:extLst>
            </p:cNvPr>
            <p:cNvCxnSpPr>
              <a:cxnSpLocks/>
              <a:stCxn id="495" idx="0"/>
              <a:endCxn id="509" idx="2"/>
            </p:cNvCxnSpPr>
            <p:nvPr/>
          </p:nvCxnSpPr>
          <p:spPr>
            <a:xfrm flipV="1">
              <a:off x="6875274" y="3415665"/>
              <a:ext cx="445572" cy="24689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107">
              <a:extLst>
                <a:ext uri="{FF2B5EF4-FFF2-40B4-BE49-F238E27FC236}">
                  <a16:creationId xmlns:a16="http://schemas.microsoft.com/office/drawing/2014/main" id="{F009E3BC-415C-3FE9-2D90-F213496E91E6}"/>
                </a:ext>
              </a:extLst>
            </p:cNvPr>
            <p:cNvCxnSpPr>
              <a:cxnSpLocks/>
              <a:stCxn id="499" idx="0"/>
              <a:endCxn id="513" idx="2"/>
            </p:cNvCxnSpPr>
            <p:nvPr/>
          </p:nvCxnSpPr>
          <p:spPr>
            <a:xfrm flipV="1">
              <a:off x="7055411" y="3415665"/>
              <a:ext cx="356975" cy="246892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107">
              <a:extLst>
                <a:ext uri="{FF2B5EF4-FFF2-40B4-BE49-F238E27FC236}">
                  <a16:creationId xmlns:a16="http://schemas.microsoft.com/office/drawing/2014/main" id="{6E00429F-3629-C752-0EAB-9BC0536486D0}"/>
                </a:ext>
              </a:extLst>
            </p:cNvPr>
            <p:cNvCxnSpPr>
              <a:cxnSpLocks/>
              <a:stCxn id="496" idx="0"/>
              <a:endCxn id="510" idx="2"/>
            </p:cNvCxnSpPr>
            <p:nvPr/>
          </p:nvCxnSpPr>
          <p:spPr>
            <a:xfrm flipV="1">
              <a:off x="7235548" y="3415665"/>
              <a:ext cx="268378" cy="246892"/>
            </a:xfrm>
            <a:prstGeom prst="straightConnector1">
              <a:avLst/>
            </a:prstGeom>
            <a:ln w="95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107">
              <a:extLst>
                <a:ext uri="{FF2B5EF4-FFF2-40B4-BE49-F238E27FC236}">
                  <a16:creationId xmlns:a16="http://schemas.microsoft.com/office/drawing/2014/main" id="{1A2EAF8B-ECBE-D32F-FD69-7A42DCC4A671}"/>
                </a:ext>
              </a:extLst>
            </p:cNvPr>
            <p:cNvCxnSpPr>
              <a:cxnSpLocks/>
              <a:stCxn id="500" idx="0"/>
              <a:endCxn id="514" idx="2"/>
            </p:cNvCxnSpPr>
            <p:nvPr/>
          </p:nvCxnSpPr>
          <p:spPr>
            <a:xfrm flipV="1">
              <a:off x="7415685" y="3415665"/>
              <a:ext cx="179781" cy="24689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107">
              <a:extLst>
                <a:ext uri="{FF2B5EF4-FFF2-40B4-BE49-F238E27FC236}">
                  <a16:creationId xmlns:a16="http://schemas.microsoft.com/office/drawing/2014/main" id="{E9920CE3-0C11-BD38-FBC5-D2C925CA2FEC}"/>
                </a:ext>
              </a:extLst>
            </p:cNvPr>
            <p:cNvCxnSpPr>
              <a:cxnSpLocks/>
              <a:stCxn id="497" idx="0"/>
              <a:endCxn id="518" idx="2"/>
            </p:cNvCxnSpPr>
            <p:nvPr/>
          </p:nvCxnSpPr>
          <p:spPr>
            <a:xfrm flipV="1">
              <a:off x="7595822" y="3415665"/>
              <a:ext cx="91184" cy="246892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107">
              <a:extLst>
                <a:ext uri="{FF2B5EF4-FFF2-40B4-BE49-F238E27FC236}">
                  <a16:creationId xmlns:a16="http://schemas.microsoft.com/office/drawing/2014/main" id="{78778500-7611-28EA-CCFE-231DCA7FC58A}"/>
                </a:ext>
              </a:extLst>
            </p:cNvPr>
            <p:cNvCxnSpPr>
              <a:cxnSpLocks/>
              <a:stCxn id="501" idx="0"/>
              <a:endCxn id="511" idx="2"/>
            </p:cNvCxnSpPr>
            <p:nvPr/>
          </p:nvCxnSpPr>
          <p:spPr>
            <a:xfrm flipV="1">
              <a:off x="7775959" y="3415665"/>
              <a:ext cx="2587" cy="246892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107">
              <a:extLst>
                <a:ext uri="{FF2B5EF4-FFF2-40B4-BE49-F238E27FC236}">
                  <a16:creationId xmlns:a16="http://schemas.microsoft.com/office/drawing/2014/main" id="{87A2A715-C44F-38AF-7B3D-FA73E86683BC}"/>
                </a:ext>
              </a:extLst>
            </p:cNvPr>
            <p:cNvCxnSpPr>
              <a:cxnSpLocks/>
              <a:stCxn id="498" idx="0"/>
              <a:endCxn id="515" idx="2"/>
            </p:cNvCxnSpPr>
            <p:nvPr/>
          </p:nvCxnSpPr>
          <p:spPr>
            <a:xfrm flipH="1" flipV="1">
              <a:off x="7870086" y="3415665"/>
              <a:ext cx="86010" cy="246892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107">
              <a:extLst>
                <a:ext uri="{FF2B5EF4-FFF2-40B4-BE49-F238E27FC236}">
                  <a16:creationId xmlns:a16="http://schemas.microsoft.com/office/drawing/2014/main" id="{84942767-AD01-69AE-44B8-80BB277F1B0E}"/>
                </a:ext>
              </a:extLst>
            </p:cNvPr>
            <p:cNvCxnSpPr>
              <a:cxnSpLocks/>
              <a:stCxn id="502" idx="0"/>
              <a:endCxn id="519" idx="2"/>
            </p:cNvCxnSpPr>
            <p:nvPr/>
          </p:nvCxnSpPr>
          <p:spPr>
            <a:xfrm flipH="1" flipV="1">
              <a:off x="7961626" y="3415665"/>
              <a:ext cx="174607" cy="246892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107">
              <a:extLst>
                <a:ext uri="{FF2B5EF4-FFF2-40B4-BE49-F238E27FC236}">
                  <a16:creationId xmlns:a16="http://schemas.microsoft.com/office/drawing/2014/main" id="{0490178C-3CAA-BDCA-B6B6-5C8A2405EC5C}"/>
                </a:ext>
              </a:extLst>
            </p:cNvPr>
            <p:cNvCxnSpPr>
              <a:cxnSpLocks/>
              <a:stCxn id="503" idx="0"/>
              <a:endCxn id="512" idx="2"/>
            </p:cNvCxnSpPr>
            <p:nvPr/>
          </p:nvCxnSpPr>
          <p:spPr>
            <a:xfrm flipH="1" flipV="1">
              <a:off x="8053166" y="3415665"/>
              <a:ext cx="263204" cy="246892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107">
              <a:extLst>
                <a:ext uri="{FF2B5EF4-FFF2-40B4-BE49-F238E27FC236}">
                  <a16:creationId xmlns:a16="http://schemas.microsoft.com/office/drawing/2014/main" id="{9E232D88-87CA-19E5-40B6-B791A71A5BD7}"/>
                </a:ext>
              </a:extLst>
            </p:cNvPr>
            <p:cNvCxnSpPr>
              <a:cxnSpLocks/>
              <a:stCxn id="505" idx="0"/>
              <a:endCxn id="516" idx="2"/>
            </p:cNvCxnSpPr>
            <p:nvPr/>
          </p:nvCxnSpPr>
          <p:spPr>
            <a:xfrm flipH="1" flipV="1">
              <a:off x="8144706" y="3415665"/>
              <a:ext cx="351801" cy="246892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107">
              <a:extLst>
                <a:ext uri="{FF2B5EF4-FFF2-40B4-BE49-F238E27FC236}">
                  <a16:creationId xmlns:a16="http://schemas.microsoft.com/office/drawing/2014/main" id="{9FEE029D-8E49-41B1-260D-E2BE8F0FB8A1}"/>
                </a:ext>
              </a:extLst>
            </p:cNvPr>
            <p:cNvCxnSpPr>
              <a:cxnSpLocks/>
              <a:stCxn id="506" idx="0"/>
              <a:endCxn id="520" idx="2"/>
            </p:cNvCxnSpPr>
            <p:nvPr/>
          </p:nvCxnSpPr>
          <p:spPr>
            <a:xfrm flipH="1" flipV="1">
              <a:off x="8236246" y="3415665"/>
              <a:ext cx="440398" cy="246892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107">
              <a:extLst>
                <a:ext uri="{FF2B5EF4-FFF2-40B4-BE49-F238E27FC236}">
                  <a16:creationId xmlns:a16="http://schemas.microsoft.com/office/drawing/2014/main" id="{D7E05AC3-48F9-E04B-CA23-05C9DF6219AD}"/>
                </a:ext>
              </a:extLst>
            </p:cNvPr>
            <p:cNvCxnSpPr>
              <a:cxnSpLocks/>
              <a:stCxn id="504" idx="0"/>
              <a:endCxn id="517" idx="2"/>
            </p:cNvCxnSpPr>
            <p:nvPr/>
          </p:nvCxnSpPr>
          <p:spPr>
            <a:xfrm flipH="1" flipV="1">
              <a:off x="8327786" y="3415665"/>
              <a:ext cx="528995" cy="246892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107">
              <a:extLst>
                <a:ext uri="{FF2B5EF4-FFF2-40B4-BE49-F238E27FC236}">
                  <a16:creationId xmlns:a16="http://schemas.microsoft.com/office/drawing/2014/main" id="{D520FBB4-9C62-5BF5-5FB0-0CB6E3D95534}"/>
                </a:ext>
              </a:extLst>
            </p:cNvPr>
            <p:cNvCxnSpPr>
              <a:cxnSpLocks/>
              <a:stCxn id="493" idx="0"/>
              <a:endCxn id="521" idx="2"/>
            </p:cNvCxnSpPr>
            <p:nvPr/>
          </p:nvCxnSpPr>
          <p:spPr>
            <a:xfrm flipH="1" flipV="1">
              <a:off x="8419326" y="3415665"/>
              <a:ext cx="617595" cy="246892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107">
              <a:extLst>
                <a:ext uri="{FF2B5EF4-FFF2-40B4-BE49-F238E27FC236}">
                  <a16:creationId xmlns:a16="http://schemas.microsoft.com/office/drawing/2014/main" id="{FA51DB1A-14E3-61BB-FA79-0EC45A6C3F7B}"/>
                </a:ext>
              </a:extLst>
            </p:cNvPr>
            <p:cNvCxnSpPr>
              <a:cxnSpLocks/>
              <a:stCxn id="477" idx="2"/>
              <a:endCxn id="507" idx="0"/>
            </p:cNvCxnSpPr>
            <p:nvPr/>
          </p:nvCxnSpPr>
          <p:spPr>
            <a:xfrm>
              <a:off x="6515839" y="2900507"/>
              <a:ext cx="621927" cy="24655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107">
              <a:extLst>
                <a:ext uri="{FF2B5EF4-FFF2-40B4-BE49-F238E27FC236}">
                  <a16:creationId xmlns:a16="http://schemas.microsoft.com/office/drawing/2014/main" id="{F0F67F21-0B5B-913D-F0F1-30575FAED7FD}"/>
                </a:ext>
              </a:extLst>
            </p:cNvPr>
            <p:cNvCxnSpPr>
              <a:cxnSpLocks/>
              <a:stCxn id="479" idx="2"/>
              <a:endCxn id="508" idx="0"/>
            </p:cNvCxnSpPr>
            <p:nvPr/>
          </p:nvCxnSpPr>
          <p:spPr>
            <a:xfrm>
              <a:off x="6695976" y="2900507"/>
              <a:ext cx="533330" cy="24655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107">
              <a:extLst>
                <a:ext uri="{FF2B5EF4-FFF2-40B4-BE49-F238E27FC236}">
                  <a16:creationId xmlns:a16="http://schemas.microsoft.com/office/drawing/2014/main" id="{5406F0F4-B238-31BA-8B3C-D20033087D57}"/>
                </a:ext>
              </a:extLst>
            </p:cNvPr>
            <p:cNvCxnSpPr>
              <a:cxnSpLocks/>
              <a:stCxn id="480" idx="2"/>
              <a:endCxn id="509" idx="0"/>
            </p:cNvCxnSpPr>
            <p:nvPr/>
          </p:nvCxnSpPr>
          <p:spPr>
            <a:xfrm>
              <a:off x="6876113" y="2900507"/>
              <a:ext cx="444733" cy="24655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107">
              <a:extLst>
                <a:ext uri="{FF2B5EF4-FFF2-40B4-BE49-F238E27FC236}">
                  <a16:creationId xmlns:a16="http://schemas.microsoft.com/office/drawing/2014/main" id="{07DC0DB4-F7D4-9703-1DD0-9875A9C0A45D}"/>
                </a:ext>
              </a:extLst>
            </p:cNvPr>
            <p:cNvCxnSpPr>
              <a:cxnSpLocks/>
              <a:stCxn id="484" idx="2"/>
              <a:endCxn id="513" idx="0"/>
            </p:cNvCxnSpPr>
            <p:nvPr/>
          </p:nvCxnSpPr>
          <p:spPr>
            <a:xfrm>
              <a:off x="7056250" y="2900507"/>
              <a:ext cx="356136" cy="24655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107">
              <a:extLst>
                <a:ext uri="{FF2B5EF4-FFF2-40B4-BE49-F238E27FC236}">
                  <a16:creationId xmlns:a16="http://schemas.microsoft.com/office/drawing/2014/main" id="{680ED98E-9626-D44C-83EA-BC548993734A}"/>
                </a:ext>
              </a:extLst>
            </p:cNvPr>
            <p:cNvCxnSpPr>
              <a:cxnSpLocks/>
              <a:stCxn id="481" idx="2"/>
              <a:endCxn id="510" idx="0"/>
            </p:cNvCxnSpPr>
            <p:nvPr/>
          </p:nvCxnSpPr>
          <p:spPr>
            <a:xfrm>
              <a:off x="7236387" y="2900507"/>
              <a:ext cx="267539" cy="246553"/>
            </a:xfrm>
            <a:prstGeom prst="straightConnector1">
              <a:avLst/>
            </a:prstGeom>
            <a:ln w="95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107">
              <a:extLst>
                <a:ext uri="{FF2B5EF4-FFF2-40B4-BE49-F238E27FC236}">
                  <a16:creationId xmlns:a16="http://schemas.microsoft.com/office/drawing/2014/main" id="{8041D5CC-B0E1-30DA-6DB7-FA6A136E5059}"/>
                </a:ext>
              </a:extLst>
            </p:cNvPr>
            <p:cNvCxnSpPr>
              <a:cxnSpLocks/>
              <a:stCxn id="485" idx="2"/>
              <a:endCxn id="514" idx="0"/>
            </p:cNvCxnSpPr>
            <p:nvPr/>
          </p:nvCxnSpPr>
          <p:spPr>
            <a:xfrm>
              <a:off x="7416524" y="2900507"/>
              <a:ext cx="178942" cy="24655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107">
              <a:extLst>
                <a:ext uri="{FF2B5EF4-FFF2-40B4-BE49-F238E27FC236}">
                  <a16:creationId xmlns:a16="http://schemas.microsoft.com/office/drawing/2014/main" id="{9803F938-928A-F5DD-85E2-51C3A658C357}"/>
                </a:ext>
              </a:extLst>
            </p:cNvPr>
            <p:cNvCxnSpPr>
              <a:cxnSpLocks/>
              <a:stCxn id="482" idx="2"/>
              <a:endCxn id="518" idx="0"/>
            </p:cNvCxnSpPr>
            <p:nvPr/>
          </p:nvCxnSpPr>
          <p:spPr>
            <a:xfrm>
              <a:off x="7596661" y="2900507"/>
              <a:ext cx="90345" cy="246553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107">
              <a:extLst>
                <a:ext uri="{FF2B5EF4-FFF2-40B4-BE49-F238E27FC236}">
                  <a16:creationId xmlns:a16="http://schemas.microsoft.com/office/drawing/2014/main" id="{E711108D-6664-9431-6051-14995EE7C07A}"/>
                </a:ext>
              </a:extLst>
            </p:cNvPr>
            <p:cNvCxnSpPr>
              <a:cxnSpLocks/>
              <a:stCxn id="486" idx="2"/>
              <a:endCxn id="397" idx="0"/>
            </p:cNvCxnSpPr>
            <p:nvPr/>
          </p:nvCxnSpPr>
          <p:spPr>
            <a:xfrm>
              <a:off x="7776798" y="2900507"/>
              <a:ext cx="962" cy="174800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107">
              <a:extLst>
                <a:ext uri="{FF2B5EF4-FFF2-40B4-BE49-F238E27FC236}">
                  <a16:creationId xmlns:a16="http://schemas.microsoft.com/office/drawing/2014/main" id="{8A11D8F7-7D64-8053-6354-AD60DFADBF83}"/>
                </a:ext>
              </a:extLst>
            </p:cNvPr>
            <p:cNvCxnSpPr>
              <a:cxnSpLocks/>
              <a:stCxn id="483" idx="2"/>
              <a:endCxn id="515" idx="0"/>
            </p:cNvCxnSpPr>
            <p:nvPr/>
          </p:nvCxnSpPr>
          <p:spPr>
            <a:xfrm flipH="1">
              <a:off x="7870086" y="2900507"/>
              <a:ext cx="86849" cy="246553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107">
              <a:extLst>
                <a:ext uri="{FF2B5EF4-FFF2-40B4-BE49-F238E27FC236}">
                  <a16:creationId xmlns:a16="http://schemas.microsoft.com/office/drawing/2014/main" id="{051EE510-B379-446D-6840-976B993BB451}"/>
                </a:ext>
              </a:extLst>
            </p:cNvPr>
            <p:cNvCxnSpPr>
              <a:cxnSpLocks/>
              <a:stCxn id="487" idx="2"/>
              <a:endCxn id="519" idx="0"/>
            </p:cNvCxnSpPr>
            <p:nvPr/>
          </p:nvCxnSpPr>
          <p:spPr>
            <a:xfrm flipH="1">
              <a:off x="7961626" y="2900507"/>
              <a:ext cx="175446" cy="246553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107">
              <a:extLst>
                <a:ext uri="{FF2B5EF4-FFF2-40B4-BE49-F238E27FC236}">
                  <a16:creationId xmlns:a16="http://schemas.microsoft.com/office/drawing/2014/main" id="{09B2D01A-1AA1-E8E2-EAE5-2DEA2F52AFB6}"/>
                </a:ext>
              </a:extLst>
            </p:cNvPr>
            <p:cNvCxnSpPr>
              <a:cxnSpLocks/>
              <a:stCxn id="488" idx="2"/>
              <a:endCxn id="512" idx="0"/>
            </p:cNvCxnSpPr>
            <p:nvPr/>
          </p:nvCxnSpPr>
          <p:spPr>
            <a:xfrm flipH="1">
              <a:off x="8053166" y="2900507"/>
              <a:ext cx="264043" cy="246553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107">
              <a:extLst>
                <a:ext uri="{FF2B5EF4-FFF2-40B4-BE49-F238E27FC236}">
                  <a16:creationId xmlns:a16="http://schemas.microsoft.com/office/drawing/2014/main" id="{441C32D5-7F65-83CD-DAA8-9E8FBE667FE6}"/>
                </a:ext>
              </a:extLst>
            </p:cNvPr>
            <p:cNvCxnSpPr>
              <a:cxnSpLocks/>
              <a:stCxn id="490" idx="2"/>
              <a:endCxn id="516" idx="0"/>
            </p:cNvCxnSpPr>
            <p:nvPr/>
          </p:nvCxnSpPr>
          <p:spPr>
            <a:xfrm flipH="1">
              <a:off x="8144706" y="2900507"/>
              <a:ext cx="352640" cy="246553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107">
              <a:extLst>
                <a:ext uri="{FF2B5EF4-FFF2-40B4-BE49-F238E27FC236}">
                  <a16:creationId xmlns:a16="http://schemas.microsoft.com/office/drawing/2014/main" id="{D139CF4F-3C1A-52CE-B636-F6869DD26EDE}"/>
                </a:ext>
              </a:extLst>
            </p:cNvPr>
            <p:cNvCxnSpPr>
              <a:cxnSpLocks/>
              <a:stCxn id="491" idx="2"/>
              <a:endCxn id="520" idx="0"/>
            </p:cNvCxnSpPr>
            <p:nvPr/>
          </p:nvCxnSpPr>
          <p:spPr>
            <a:xfrm flipH="1">
              <a:off x="8236246" y="2900507"/>
              <a:ext cx="441237" cy="246553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107">
              <a:extLst>
                <a:ext uri="{FF2B5EF4-FFF2-40B4-BE49-F238E27FC236}">
                  <a16:creationId xmlns:a16="http://schemas.microsoft.com/office/drawing/2014/main" id="{F83DA5AF-BEE6-1C8F-A72B-9F45D8BC92DC}"/>
                </a:ext>
              </a:extLst>
            </p:cNvPr>
            <p:cNvCxnSpPr>
              <a:cxnSpLocks/>
              <a:stCxn id="489" idx="2"/>
              <a:endCxn id="517" idx="0"/>
            </p:cNvCxnSpPr>
            <p:nvPr/>
          </p:nvCxnSpPr>
          <p:spPr>
            <a:xfrm flipH="1">
              <a:off x="8327786" y="2900507"/>
              <a:ext cx="529834" cy="246553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107">
              <a:extLst>
                <a:ext uri="{FF2B5EF4-FFF2-40B4-BE49-F238E27FC236}">
                  <a16:creationId xmlns:a16="http://schemas.microsoft.com/office/drawing/2014/main" id="{37F8835E-D556-4E7C-3960-4FAA9A4B3C3E}"/>
                </a:ext>
              </a:extLst>
            </p:cNvPr>
            <p:cNvCxnSpPr>
              <a:cxnSpLocks/>
              <a:stCxn id="478" idx="2"/>
              <a:endCxn id="521" idx="0"/>
            </p:cNvCxnSpPr>
            <p:nvPr/>
          </p:nvCxnSpPr>
          <p:spPr>
            <a:xfrm flipH="1">
              <a:off x="8419326" y="2900507"/>
              <a:ext cx="618434" cy="246553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107">
              <a:extLst>
                <a:ext uri="{FF2B5EF4-FFF2-40B4-BE49-F238E27FC236}">
                  <a16:creationId xmlns:a16="http://schemas.microsoft.com/office/drawing/2014/main" id="{BDFF6311-E956-D398-C34A-67B12432E491}"/>
                </a:ext>
              </a:extLst>
            </p:cNvPr>
            <p:cNvCxnSpPr>
              <a:cxnSpLocks/>
              <a:stCxn id="457" idx="0"/>
              <a:endCxn id="421" idx="2"/>
            </p:cNvCxnSpPr>
            <p:nvPr/>
          </p:nvCxnSpPr>
          <p:spPr>
            <a:xfrm flipV="1">
              <a:off x="2465961" y="3461385"/>
              <a:ext cx="840369" cy="20372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107">
              <a:extLst>
                <a:ext uri="{FF2B5EF4-FFF2-40B4-BE49-F238E27FC236}">
                  <a16:creationId xmlns:a16="http://schemas.microsoft.com/office/drawing/2014/main" id="{543424E6-1936-267C-9AF9-B0289D1288E7}"/>
                </a:ext>
              </a:extLst>
            </p:cNvPr>
            <p:cNvCxnSpPr>
              <a:cxnSpLocks/>
              <a:stCxn id="459" idx="0"/>
              <a:endCxn id="423" idx="2"/>
            </p:cNvCxnSpPr>
            <p:nvPr/>
          </p:nvCxnSpPr>
          <p:spPr>
            <a:xfrm flipV="1">
              <a:off x="2645961" y="3461385"/>
              <a:ext cx="751909" cy="20372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107">
              <a:extLst>
                <a:ext uri="{FF2B5EF4-FFF2-40B4-BE49-F238E27FC236}">
                  <a16:creationId xmlns:a16="http://schemas.microsoft.com/office/drawing/2014/main" id="{4EFB856C-7541-71A2-A7A8-905AA6D594CC}"/>
                </a:ext>
              </a:extLst>
            </p:cNvPr>
            <p:cNvCxnSpPr>
              <a:cxnSpLocks/>
              <a:stCxn id="460" idx="0"/>
              <a:endCxn id="424" idx="2"/>
            </p:cNvCxnSpPr>
            <p:nvPr/>
          </p:nvCxnSpPr>
          <p:spPr>
            <a:xfrm flipV="1">
              <a:off x="2825961" y="3461385"/>
              <a:ext cx="663449" cy="20372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107">
              <a:extLst>
                <a:ext uri="{FF2B5EF4-FFF2-40B4-BE49-F238E27FC236}">
                  <a16:creationId xmlns:a16="http://schemas.microsoft.com/office/drawing/2014/main" id="{20B8F7C3-EF0C-844F-894F-0C9E058ADE9A}"/>
                </a:ext>
              </a:extLst>
            </p:cNvPr>
            <p:cNvCxnSpPr>
              <a:cxnSpLocks/>
              <a:stCxn id="464" idx="0"/>
              <a:endCxn id="428" idx="2"/>
            </p:cNvCxnSpPr>
            <p:nvPr/>
          </p:nvCxnSpPr>
          <p:spPr>
            <a:xfrm flipV="1">
              <a:off x="3005961" y="3461385"/>
              <a:ext cx="57498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107">
              <a:extLst>
                <a:ext uri="{FF2B5EF4-FFF2-40B4-BE49-F238E27FC236}">
                  <a16:creationId xmlns:a16="http://schemas.microsoft.com/office/drawing/2014/main" id="{36307ED8-5ACC-FA6C-1BE6-23D93913835B}"/>
                </a:ext>
              </a:extLst>
            </p:cNvPr>
            <p:cNvCxnSpPr>
              <a:cxnSpLocks/>
              <a:stCxn id="461" idx="0"/>
              <a:endCxn id="425" idx="2"/>
            </p:cNvCxnSpPr>
            <p:nvPr/>
          </p:nvCxnSpPr>
          <p:spPr>
            <a:xfrm flipV="1">
              <a:off x="3185961" y="3461385"/>
              <a:ext cx="486529" cy="20372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107">
              <a:extLst>
                <a:ext uri="{FF2B5EF4-FFF2-40B4-BE49-F238E27FC236}">
                  <a16:creationId xmlns:a16="http://schemas.microsoft.com/office/drawing/2014/main" id="{D3BEA59B-FCF0-680F-9BE0-EE83C72CB05B}"/>
                </a:ext>
              </a:extLst>
            </p:cNvPr>
            <p:cNvCxnSpPr>
              <a:cxnSpLocks/>
              <a:stCxn id="465" idx="0"/>
              <a:endCxn id="429" idx="2"/>
            </p:cNvCxnSpPr>
            <p:nvPr/>
          </p:nvCxnSpPr>
          <p:spPr>
            <a:xfrm flipV="1">
              <a:off x="3365961" y="3461385"/>
              <a:ext cx="39806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107">
              <a:extLst>
                <a:ext uri="{FF2B5EF4-FFF2-40B4-BE49-F238E27FC236}">
                  <a16:creationId xmlns:a16="http://schemas.microsoft.com/office/drawing/2014/main" id="{20C8D659-B7A2-A2A0-A8EC-3445D2E9B492}"/>
                </a:ext>
              </a:extLst>
            </p:cNvPr>
            <p:cNvCxnSpPr>
              <a:cxnSpLocks/>
              <a:stCxn id="469" idx="0"/>
              <a:endCxn id="433" idx="2"/>
            </p:cNvCxnSpPr>
            <p:nvPr/>
          </p:nvCxnSpPr>
          <p:spPr>
            <a:xfrm flipV="1">
              <a:off x="3545961" y="3461385"/>
              <a:ext cx="30960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107">
              <a:extLst>
                <a:ext uri="{FF2B5EF4-FFF2-40B4-BE49-F238E27FC236}">
                  <a16:creationId xmlns:a16="http://schemas.microsoft.com/office/drawing/2014/main" id="{9BCA3ED5-44BA-F1BE-16CF-84AC4AC92D12}"/>
                </a:ext>
              </a:extLst>
            </p:cNvPr>
            <p:cNvCxnSpPr>
              <a:cxnSpLocks/>
              <a:stCxn id="462" idx="0"/>
              <a:endCxn id="426" idx="2"/>
            </p:cNvCxnSpPr>
            <p:nvPr/>
          </p:nvCxnSpPr>
          <p:spPr>
            <a:xfrm flipV="1">
              <a:off x="3725961" y="3461385"/>
              <a:ext cx="22114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07">
              <a:extLst>
                <a:ext uri="{FF2B5EF4-FFF2-40B4-BE49-F238E27FC236}">
                  <a16:creationId xmlns:a16="http://schemas.microsoft.com/office/drawing/2014/main" id="{7ABC44F3-8698-9791-C861-D90B147FEFF2}"/>
                </a:ext>
              </a:extLst>
            </p:cNvPr>
            <p:cNvCxnSpPr>
              <a:cxnSpLocks/>
              <a:stCxn id="466" idx="0"/>
              <a:endCxn id="430" idx="2"/>
            </p:cNvCxnSpPr>
            <p:nvPr/>
          </p:nvCxnSpPr>
          <p:spPr>
            <a:xfrm flipV="1">
              <a:off x="3905961" y="3461385"/>
              <a:ext cx="132689" cy="20372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107">
              <a:extLst>
                <a:ext uri="{FF2B5EF4-FFF2-40B4-BE49-F238E27FC236}">
                  <a16:creationId xmlns:a16="http://schemas.microsoft.com/office/drawing/2014/main" id="{4E644C31-854A-EB18-DE4D-9CDAC9DE7735}"/>
                </a:ext>
              </a:extLst>
            </p:cNvPr>
            <p:cNvCxnSpPr>
              <a:cxnSpLocks/>
              <a:stCxn id="470" idx="0"/>
              <a:endCxn id="434" idx="2"/>
            </p:cNvCxnSpPr>
            <p:nvPr/>
          </p:nvCxnSpPr>
          <p:spPr>
            <a:xfrm flipV="1">
              <a:off x="4085961" y="3461385"/>
              <a:ext cx="44229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107">
              <a:extLst>
                <a:ext uri="{FF2B5EF4-FFF2-40B4-BE49-F238E27FC236}">
                  <a16:creationId xmlns:a16="http://schemas.microsoft.com/office/drawing/2014/main" id="{11509FA2-A5F1-B67C-A1A6-0C3203187FED}"/>
                </a:ext>
              </a:extLst>
            </p:cNvPr>
            <p:cNvCxnSpPr>
              <a:cxnSpLocks/>
              <a:stCxn id="463" idx="0"/>
              <a:endCxn id="427" idx="2"/>
            </p:cNvCxnSpPr>
            <p:nvPr/>
          </p:nvCxnSpPr>
          <p:spPr>
            <a:xfrm flipH="1" flipV="1">
              <a:off x="4221730" y="3461385"/>
              <a:ext cx="44231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107">
              <a:extLst>
                <a:ext uri="{FF2B5EF4-FFF2-40B4-BE49-F238E27FC236}">
                  <a16:creationId xmlns:a16="http://schemas.microsoft.com/office/drawing/2014/main" id="{3D444DC2-1D8D-55C2-F3FE-64B68FFDBC3C}"/>
                </a:ext>
              </a:extLst>
            </p:cNvPr>
            <p:cNvCxnSpPr>
              <a:cxnSpLocks/>
              <a:stCxn id="467" idx="0"/>
              <a:endCxn id="431" idx="2"/>
            </p:cNvCxnSpPr>
            <p:nvPr/>
          </p:nvCxnSpPr>
          <p:spPr>
            <a:xfrm flipH="1" flipV="1">
              <a:off x="4313270" y="3461385"/>
              <a:ext cx="132691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107">
              <a:extLst>
                <a:ext uri="{FF2B5EF4-FFF2-40B4-BE49-F238E27FC236}">
                  <a16:creationId xmlns:a16="http://schemas.microsoft.com/office/drawing/2014/main" id="{D230D252-D1C1-C16C-9BEA-C06F4EC77A70}"/>
                </a:ext>
              </a:extLst>
            </p:cNvPr>
            <p:cNvCxnSpPr>
              <a:cxnSpLocks/>
              <a:stCxn id="471" idx="0"/>
              <a:endCxn id="435" idx="2"/>
            </p:cNvCxnSpPr>
            <p:nvPr/>
          </p:nvCxnSpPr>
          <p:spPr>
            <a:xfrm flipH="1" flipV="1">
              <a:off x="4404810" y="3461385"/>
              <a:ext cx="221151" cy="20372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107">
              <a:extLst>
                <a:ext uri="{FF2B5EF4-FFF2-40B4-BE49-F238E27FC236}">
                  <a16:creationId xmlns:a16="http://schemas.microsoft.com/office/drawing/2014/main" id="{2A9B68ED-DF95-0B99-1A2C-FEE8C387CA4E}"/>
                </a:ext>
              </a:extLst>
            </p:cNvPr>
            <p:cNvCxnSpPr>
              <a:cxnSpLocks/>
              <a:stCxn id="468" idx="0"/>
              <a:endCxn id="432" idx="2"/>
            </p:cNvCxnSpPr>
            <p:nvPr/>
          </p:nvCxnSpPr>
          <p:spPr>
            <a:xfrm flipH="1" flipV="1">
              <a:off x="4496350" y="3461385"/>
              <a:ext cx="309611" cy="203723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107">
              <a:extLst>
                <a:ext uri="{FF2B5EF4-FFF2-40B4-BE49-F238E27FC236}">
                  <a16:creationId xmlns:a16="http://schemas.microsoft.com/office/drawing/2014/main" id="{04A4D451-4E57-96E2-9AE9-639F7F2D82CA}"/>
                </a:ext>
              </a:extLst>
            </p:cNvPr>
            <p:cNvCxnSpPr>
              <a:cxnSpLocks/>
              <a:stCxn id="472" idx="0"/>
              <a:endCxn id="436" idx="2"/>
            </p:cNvCxnSpPr>
            <p:nvPr/>
          </p:nvCxnSpPr>
          <p:spPr>
            <a:xfrm flipH="1" flipV="1">
              <a:off x="4587890" y="3461385"/>
              <a:ext cx="39807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107">
              <a:extLst>
                <a:ext uri="{FF2B5EF4-FFF2-40B4-BE49-F238E27FC236}">
                  <a16:creationId xmlns:a16="http://schemas.microsoft.com/office/drawing/2014/main" id="{BCB7E9B5-52EE-5B5A-EE2E-9C44145D05A7}"/>
                </a:ext>
              </a:extLst>
            </p:cNvPr>
            <p:cNvCxnSpPr>
              <a:cxnSpLocks/>
              <a:stCxn id="473" idx="0"/>
              <a:endCxn id="437" idx="2"/>
            </p:cNvCxnSpPr>
            <p:nvPr/>
          </p:nvCxnSpPr>
          <p:spPr>
            <a:xfrm flipH="1" flipV="1">
              <a:off x="4679430" y="3461385"/>
              <a:ext cx="48653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107">
              <a:extLst>
                <a:ext uri="{FF2B5EF4-FFF2-40B4-BE49-F238E27FC236}">
                  <a16:creationId xmlns:a16="http://schemas.microsoft.com/office/drawing/2014/main" id="{E1087051-C0B2-922C-A0B6-872C29609D7B}"/>
                </a:ext>
              </a:extLst>
            </p:cNvPr>
            <p:cNvCxnSpPr>
              <a:cxnSpLocks/>
              <a:stCxn id="474" idx="0"/>
              <a:endCxn id="438" idx="2"/>
            </p:cNvCxnSpPr>
            <p:nvPr/>
          </p:nvCxnSpPr>
          <p:spPr>
            <a:xfrm flipH="1" flipV="1">
              <a:off x="4770970" y="3461385"/>
              <a:ext cx="574991" cy="20372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107">
              <a:extLst>
                <a:ext uri="{FF2B5EF4-FFF2-40B4-BE49-F238E27FC236}">
                  <a16:creationId xmlns:a16="http://schemas.microsoft.com/office/drawing/2014/main" id="{FD9A53C5-1CCA-B7A4-1CC8-7E9577910DBB}"/>
                </a:ext>
              </a:extLst>
            </p:cNvPr>
            <p:cNvCxnSpPr>
              <a:cxnSpLocks/>
              <a:stCxn id="475" idx="0"/>
              <a:endCxn id="439" idx="2"/>
            </p:cNvCxnSpPr>
            <p:nvPr/>
          </p:nvCxnSpPr>
          <p:spPr>
            <a:xfrm flipH="1" flipV="1">
              <a:off x="4862510" y="3461385"/>
              <a:ext cx="663451" cy="20372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107">
              <a:extLst>
                <a:ext uri="{FF2B5EF4-FFF2-40B4-BE49-F238E27FC236}">
                  <a16:creationId xmlns:a16="http://schemas.microsoft.com/office/drawing/2014/main" id="{112E23DB-23F8-644E-A01A-96AF632BA593}"/>
                </a:ext>
              </a:extLst>
            </p:cNvPr>
            <p:cNvCxnSpPr>
              <a:cxnSpLocks/>
              <a:stCxn id="476" idx="0"/>
              <a:endCxn id="440" idx="2"/>
            </p:cNvCxnSpPr>
            <p:nvPr/>
          </p:nvCxnSpPr>
          <p:spPr>
            <a:xfrm flipH="1" flipV="1">
              <a:off x="4954050" y="3461385"/>
              <a:ext cx="75191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107">
              <a:extLst>
                <a:ext uri="{FF2B5EF4-FFF2-40B4-BE49-F238E27FC236}">
                  <a16:creationId xmlns:a16="http://schemas.microsoft.com/office/drawing/2014/main" id="{8C58A9D8-1963-DC53-C41B-56BC017B9C7A}"/>
                </a:ext>
              </a:extLst>
            </p:cNvPr>
            <p:cNvCxnSpPr>
              <a:cxnSpLocks/>
              <a:stCxn id="458" idx="0"/>
              <a:endCxn id="422" idx="2"/>
            </p:cNvCxnSpPr>
            <p:nvPr/>
          </p:nvCxnSpPr>
          <p:spPr>
            <a:xfrm flipH="1" flipV="1">
              <a:off x="5045591" y="3459465"/>
              <a:ext cx="840370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107">
              <a:extLst>
                <a:ext uri="{FF2B5EF4-FFF2-40B4-BE49-F238E27FC236}">
                  <a16:creationId xmlns:a16="http://schemas.microsoft.com/office/drawing/2014/main" id="{87E39898-83FF-C64B-2DCE-9DC866EC4F87}"/>
                </a:ext>
              </a:extLst>
            </p:cNvPr>
            <p:cNvCxnSpPr>
              <a:cxnSpLocks/>
              <a:stCxn id="402" idx="2"/>
              <a:endCxn id="421" idx="0"/>
            </p:cNvCxnSpPr>
            <p:nvPr/>
          </p:nvCxnSpPr>
          <p:spPr>
            <a:xfrm>
              <a:off x="2465961" y="2899508"/>
              <a:ext cx="840369" cy="20564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107">
              <a:extLst>
                <a:ext uri="{FF2B5EF4-FFF2-40B4-BE49-F238E27FC236}">
                  <a16:creationId xmlns:a16="http://schemas.microsoft.com/office/drawing/2014/main" id="{2464649D-C7C1-CF59-690D-04DE145EDF0B}"/>
                </a:ext>
              </a:extLst>
            </p:cNvPr>
            <p:cNvCxnSpPr>
              <a:cxnSpLocks/>
              <a:stCxn id="403" idx="2"/>
              <a:endCxn id="423" idx="0"/>
            </p:cNvCxnSpPr>
            <p:nvPr/>
          </p:nvCxnSpPr>
          <p:spPr>
            <a:xfrm>
              <a:off x="2645881" y="2899508"/>
              <a:ext cx="751989" cy="20564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107">
              <a:extLst>
                <a:ext uri="{FF2B5EF4-FFF2-40B4-BE49-F238E27FC236}">
                  <a16:creationId xmlns:a16="http://schemas.microsoft.com/office/drawing/2014/main" id="{094A8A68-E542-D02D-3F04-B21D1F21BF29}"/>
                </a:ext>
              </a:extLst>
            </p:cNvPr>
            <p:cNvCxnSpPr>
              <a:cxnSpLocks/>
              <a:stCxn id="404" idx="2"/>
              <a:endCxn id="424" idx="0"/>
            </p:cNvCxnSpPr>
            <p:nvPr/>
          </p:nvCxnSpPr>
          <p:spPr>
            <a:xfrm>
              <a:off x="2825801" y="2899508"/>
              <a:ext cx="66360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107">
              <a:extLst>
                <a:ext uri="{FF2B5EF4-FFF2-40B4-BE49-F238E27FC236}">
                  <a16:creationId xmlns:a16="http://schemas.microsoft.com/office/drawing/2014/main" id="{8EAD1DC1-41BB-50FF-E09D-D40FBF9F1834}"/>
                </a:ext>
              </a:extLst>
            </p:cNvPr>
            <p:cNvCxnSpPr>
              <a:cxnSpLocks/>
              <a:stCxn id="405" idx="2"/>
              <a:endCxn id="428" idx="0"/>
            </p:cNvCxnSpPr>
            <p:nvPr/>
          </p:nvCxnSpPr>
          <p:spPr>
            <a:xfrm>
              <a:off x="3005721" y="2899508"/>
              <a:ext cx="575229" cy="205643"/>
            </a:xfrm>
            <a:prstGeom prst="straightConnector1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107">
              <a:extLst>
                <a:ext uri="{FF2B5EF4-FFF2-40B4-BE49-F238E27FC236}">
                  <a16:creationId xmlns:a16="http://schemas.microsoft.com/office/drawing/2014/main" id="{3125DEE1-4D7D-79DA-C45C-62AC4AB26FB6}"/>
                </a:ext>
              </a:extLst>
            </p:cNvPr>
            <p:cNvCxnSpPr>
              <a:cxnSpLocks/>
              <a:stCxn id="441" idx="2"/>
              <a:endCxn id="425" idx="0"/>
            </p:cNvCxnSpPr>
            <p:nvPr/>
          </p:nvCxnSpPr>
          <p:spPr>
            <a:xfrm>
              <a:off x="3185641" y="2899508"/>
              <a:ext cx="486849" cy="205643"/>
            </a:xfrm>
            <a:prstGeom prst="straightConnector1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107">
              <a:extLst>
                <a:ext uri="{FF2B5EF4-FFF2-40B4-BE49-F238E27FC236}">
                  <a16:creationId xmlns:a16="http://schemas.microsoft.com/office/drawing/2014/main" id="{6077305A-FA0C-A69A-5782-1D3AE7ED1C10}"/>
                </a:ext>
              </a:extLst>
            </p:cNvPr>
            <p:cNvCxnSpPr>
              <a:cxnSpLocks/>
              <a:stCxn id="442" idx="2"/>
              <a:endCxn id="429" idx="0"/>
            </p:cNvCxnSpPr>
            <p:nvPr/>
          </p:nvCxnSpPr>
          <p:spPr>
            <a:xfrm>
              <a:off x="3365561" y="2899508"/>
              <a:ext cx="398469" cy="20564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07">
              <a:extLst>
                <a:ext uri="{FF2B5EF4-FFF2-40B4-BE49-F238E27FC236}">
                  <a16:creationId xmlns:a16="http://schemas.microsoft.com/office/drawing/2014/main" id="{96397EE6-D6E6-33B7-748E-F2E0F893B290}"/>
                </a:ext>
              </a:extLst>
            </p:cNvPr>
            <p:cNvCxnSpPr>
              <a:cxnSpLocks/>
              <a:stCxn id="444" idx="2"/>
              <a:endCxn id="433" idx="0"/>
            </p:cNvCxnSpPr>
            <p:nvPr/>
          </p:nvCxnSpPr>
          <p:spPr>
            <a:xfrm>
              <a:off x="3545481" y="2899508"/>
              <a:ext cx="31008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107">
              <a:extLst>
                <a:ext uri="{FF2B5EF4-FFF2-40B4-BE49-F238E27FC236}">
                  <a16:creationId xmlns:a16="http://schemas.microsoft.com/office/drawing/2014/main" id="{9193F121-0784-345D-3EA7-F257D4B4F616}"/>
                </a:ext>
              </a:extLst>
            </p:cNvPr>
            <p:cNvCxnSpPr>
              <a:cxnSpLocks/>
              <a:stCxn id="447" idx="2"/>
              <a:endCxn id="426" idx="0"/>
            </p:cNvCxnSpPr>
            <p:nvPr/>
          </p:nvCxnSpPr>
          <p:spPr>
            <a:xfrm>
              <a:off x="3725401" y="2899508"/>
              <a:ext cx="221709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107">
              <a:extLst>
                <a:ext uri="{FF2B5EF4-FFF2-40B4-BE49-F238E27FC236}">
                  <a16:creationId xmlns:a16="http://schemas.microsoft.com/office/drawing/2014/main" id="{F1FA07BF-BE81-80B7-803C-7851900E9C1B}"/>
                </a:ext>
              </a:extLst>
            </p:cNvPr>
            <p:cNvCxnSpPr>
              <a:cxnSpLocks/>
              <a:stCxn id="445" idx="2"/>
              <a:endCxn id="430" idx="0"/>
            </p:cNvCxnSpPr>
            <p:nvPr/>
          </p:nvCxnSpPr>
          <p:spPr>
            <a:xfrm>
              <a:off x="3905321" y="2899508"/>
              <a:ext cx="133329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107">
              <a:extLst>
                <a:ext uri="{FF2B5EF4-FFF2-40B4-BE49-F238E27FC236}">
                  <a16:creationId xmlns:a16="http://schemas.microsoft.com/office/drawing/2014/main" id="{1EEC81DD-1DFA-995A-95D2-89C66E7B3303}"/>
                </a:ext>
              </a:extLst>
            </p:cNvPr>
            <p:cNvCxnSpPr>
              <a:cxnSpLocks/>
              <a:stCxn id="448" idx="2"/>
              <a:endCxn id="434" idx="0"/>
            </p:cNvCxnSpPr>
            <p:nvPr/>
          </p:nvCxnSpPr>
          <p:spPr>
            <a:xfrm>
              <a:off x="4085241" y="2899508"/>
              <a:ext cx="4494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107">
              <a:extLst>
                <a:ext uri="{FF2B5EF4-FFF2-40B4-BE49-F238E27FC236}">
                  <a16:creationId xmlns:a16="http://schemas.microsoft.com/office/drawing/2014/main" id="{7023EF1A-8BD0-DB53-6F40-02BEC4174698}"/>
                </a:ext>
              </a:extLst>
            </p:cNvPr>
            <p:cNvCxnSpPr>
              <a:cxnSpLocks/>
              <a:stCxn id="446" idx="2"/>
              <a:endCxn id="427" idx="0"/>
            </p:cNvCxnSpPr>
            <p:nvPr/>
          </p:nvCxnSpPr>
          <p:spPr>
            <a:xfrm flipH="1">
              <a:off x="4221730" y="2899508"/>
              <a:ext cx="4343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107">
              <a:extLst>
                <a:ext uri="{FF2B5EF4-FFF2-40B4-BE49-F238E27FC236}">
                  <a16:creationId xmlns:a16="http://schemas.microsoft.com/office/drawing/2014/main" id="{D814B3F9-6416-9A22-E1D9-DDB77FEE5343}"/>
                </a:ext>
              </a:extLst>
            </p:cNvPr>
            <p:cNvCxnSpPr>
              <a:cxnSpLocks/>
              <a:stCxn id="449" idx="2"/>
              <a:endCxn id="431" idx="0"/>
            </p:cNvCxnSpPr>
            <p:nvPr/>
          </p:nvCxnSpPr>
          <p:spPr>
            <a:xfrm flipH="1">
              <a:off x="4313270" y="2899508"/>
              <a:ext cx="131811" cy="20564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107">
              <a:extLst>
                <a:ext uri="{FF2B5EF4-FFF2-40B4-BE49-F238E27FC236}">
                  <a16:creationId xmlns:a16="http://schemas.microsoft.com/office/drawing/2014/main" id="{B8DAB377-FE37-36F1-2256-C06647060D6B}"/>
                </a:ext>
              </a:extLst>
            </p:cNvPr>
            <p:cNvCxnSpPr>
              <a:cxnSpLocks/>
              <a:stCxn id="450" idx="2"/>
              <a:endCxn id="435" idx="0"/>
            </p:cNvCxnSpPr>
            <p:nvPr/>
          </p:nvCxnSpPr>
          <p:spPr>
            <a:xfrm flipH="1">
              <a:off x="4404810" y="2899508"/>
              <a:ext cx="220191" cy="20564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107">
              <a:extLst>
                <a:ext uri="{FF2B5EF4-FFF2-40B4-BE49-F238E27FC236}">
                  <a16:creationId xmlns:a16="http://schemas.microsoft.com/office/drawing/2014/main" id="{39645ED8-EA69-9018-AE52-15673664EFC2}"/>
                </a:ext>
              </a:extLst>
            </p:cNvPr>
            <p:cNvCxnSpPr>
              <a:cxnSpLocks/>
              <a:stCxn id="456" idx="2"/>
              <a:endCxn id="432" idx="0"/>
            </p:cNvCxnSpPr>
            <p:nvPr/>
          </p:nvCxnSpPr>
          <p:spPr>
            <a:xfrm flipH="1">
              <a:off x="4496350" y="2899508"/>
              <a:ext cx="308571" cy="205643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107">
              <a:extLst>
                <a:ext uri="{FF2B5EF4-FFF2-40B4-BE49-F238E27FC236}">
                  <a16:creationId xmlns:a16="http://schemas.microsoft.com/office/drawing/2014/main" id="{E7B4D016-23EE-2E55-CA0D-CC73F0F031A2}"/>
                </a:ext>
              </a:extLst>
            </p:cNvPr>
            <p:cNvCxnSpPr>
              <a:cxnSpLocks/>
              <a:stCxn id="451" idx="2"/>
              <a:endCxn id="436" idx="0"/>
            </p:cNvCxnSpPr>
            <p:nvPr/>
          </p:nvCxnSpPr>
          <p:spPr>
            <a:xfrm flipH="1">
              <a:off x="4587890" y="2899508"/>
              <a:ext cx="396951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107">
              <a:extLst>
                <a:ext uri="{FF2B5EF4-FFF2-40B4-BE49-F238E27FC236}">
                  <a16:creationId xmlns:a16="http://schemas.microsoft.com/office/drawing/2014/main" id="{ABEDAE21-4421-6E87-C624-DDCF5A062318}"/>
                </a:ext>
              </a:extLst>
            </p:cNvPr>
            <p:cNvCxnSpPr>
              <a:cxnSpLocks/>
              <a:stCxn id="452" idx="2"/>
              <a:endCxn id="437" idx="0"/>
            </p:cNvCxnSpPr>
            <p:nvPr/>
          </p:nvCxnSpPr>
          <p:spPr>
            <a:xfrm flipH="1">
              <a:off x="4679430" y="2899508"/>
              <a:ext cx="485331" cy="20564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107">
              <a:extLst>
                <a:ext uri="{FF2B5EF4-FFF2-40B4-BE49-F238E27FC236}">
                  <a16:creationId xmlns:a16="http://schemas.microsoft.com/office/drawing/2014/main" id="{5904D540-405C-58F9-3514-1173183D8520}"/>
                </a:ext>
              </a:extLst>
            </p:cNvPr>
            <p:cNvCxnSpPr>
              <a:cxnSpLocks/>
              <a:stCxn id="455" idx="2"/>
              <a:endCxn id="438" idx="0"/>
            </p:cNvCxnSpPr>
            <p:nvPr/>
          </p:nvCxnSpPr>
          <p:spPr>
            <a:xfrm flipH="1">
              <a:off x="4770970" y="2899508"/>
              <a:ext cx="573711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107">
              <a:extLst>
                <a:ext uri="{FF2B5EF4-FFF2-40B4-BE49-F238E27FC236}">
                  <a16:creationId xmlns:a16="http://schemas.microsoft.com/office/drawing/2014/main" id="{F6E0C5F0-6C97-8B76-0A30-01190040F8C4}"/>
                </a:ext>
              </a:extLst>
            </p:cNvPr>
            <p:cNvCxnSpPr>
              <a:cxnSpLocks/>
              <a:stCxn id="454" idx="2"/>
              <a:endCxn id="439" idx="0"/>
            </p:cNvCxnSpPr>
            <p:nvPr/>
          </p:nvCxnSpPr>
          <p:spPr>
            <a:xfrm flipH="1">
              <a:off x="4862510" y="2899508"/>
              <a:ext cx="66209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107">
              <a:extLst>
                <a:ext uri="{FF2B5EF4-FFF2-40B4-BE49-F238E27FC236}">
                  <a16:creationId xmlns:a16="http://schemas.microsoft.com/office/drawing/2014/main" id="{93B9A1C6-6D19-45BC-B13A-3ACAF1093C9D}"/>
                </a:ext>
              </a:extLst>
            </p:cNvPr>
            <p:cNvCxnSpPr>
              <a:cxnSpLocks/>
              <a:stCxn id="453" idx="2"/>
              <a:endCxn id="440" idx="0"/>
            </p:cNvCxnSpPr>
            <p:nvPr/>
          </p:nvCxnSpPr>
          <p:spPr>
            <a:xfrm flipH="1">
              <a:off x="4954050" y="2899508"/>
              <a:ext cx="75047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107">
              <a:extLst>
                <a:ext uri="{FF2B5EF4-FFF2-40B4-BE49-F238E27FC236}">
                  <a16:creationId xmlns:a16="http://schemas.microsoft.com/office/drawing/2014/main" id="{44024CF3-B9F7-0A5C-5F26-D4537EF718E8}"/>
                </a:ext>
              </a:extLst>
            </p:cNvPr>
            <p:cNvCxnSpPr>
              <a:cxnSpLocks/>
              <a:stCxn id="443" idx="2"/>
              <a:endCxn id="422" idx="0"/>
            </p:cNvCxnSpPr>
            <p:nvPr/>
          </p:nvCxnSpPr>
          <p:spPr>
            <a:xfrm flipH="1">
              <a:off x="5045591" y="2899508"/>
              <a:ext cx="838854" cy="205852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: Rounded Corners 370">
              <a:extLst>
                <a:ext uri="{FF2B5EF4-FFF2-40B4-BE49-F238E27FC236}">
                  <a16:creationId xmlns:a16="http://schemas.microsoft.com/office/drawing/2014/main" id="{08E487B2-05CF-39B7-197A-3B9446671FBE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360000" cy="320139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I2C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72" name="Rectangle: Rounded Corners 371">
              <a:extLst>
                <a:ext uri="{FF2B5EF4-FFF2-40B4-BE49-F238E27FC236}">
                  <a16:creationId xmlns:a16="http://schemas.microsoft.com/office/drawing/2014/main" id="{490D8847-5841-4F1D-B5A1-7D8F08BEC44E}"/>
                </a:ext>
              </a:extLst>
            </p:cNvPr>
            <p:cNvSpPr>
              <a:spLocks/>
            </p:cNvSpPr>
            <p:nvPr/>
          </p:nvSpPr>
          <p:spPr>
            <a:xfrm>
              <a:off x="2735961" y="3665108"/>
              <a:ext cx="180000" cy="249653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SCL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73" name="Rectangle: Rounded Corners 372">
              <a:extLst>
                <a:ext uri="{FF2B5EF4-FFF2-40B4-BE49-F238E27FC236}">
                  <a16:creationId xmlns:a16="http://schemas.microsoft.com/office/drawing/2014/main" id="{5218EDFB-E0DE-4347-5453-2C7D3A47B133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180000" cy="249654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SDA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74" name="Rectangle: Rounded Corners 373">
              <a:extLst>
                <a:ext uri="{FF2B5EF4-FFF2-40B4-BE49-F238E27FC236}">
                  <a16:creationId xmlns:a16="http://schemas.microsoft.com/office/drawing/2014/main" id="{5D1C82D3-D76D-ACB9-AD14-506679503E6C}"/>
                </a:ext>
              </a:extLst>
            </p:cNvPr>
            <p:cNvSpPr>
              <a:spLocks/>
            </p:cNvSpPr>
            <p:nvPr/>
          </p:nvSpPr>
          <p:spPr>
            <a:xfrm>
              <a:off x="5794445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DOUT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4B947479-691A-C432-1E7B-ED3C14DB9545}"/>
                </a:ext>
              </a:extLst>
            </p:cNvPr>
            <p:cNvSpPr>
              <a:spLocks/>
            </p:cNvSpPr>
            <p:nvPr/>
          </p:nvSpPr>
          <p:spPr>
            <a:xfrm>
              <a:off x="5614521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DIN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34383784-EFD7-AED8-0224-92D480A7C6C6}"/>
                </a:ext>
              </a:extLst>
            </p:cNvPr>
            <p:cNvSpPr>
              <a:spLocks/>
            </p:cNvSpPr>
            <p:nvPr/>
          </p:nvSpPr>
          <p:spPr>
            <a:xfrm>
              <a:off x="5255961" y="3665108"/>
              <a:ext cx="180000" cy="24965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77" name="Rectangle: Rounded Corners 376">
              <a:extLst>
                <a:ext uri="{FF2B5EF4-FFF2-40B4-BE49-F238E27FC236}">
                  <a16:creationId xmlns:a16="http://schemas.microsoft.com/office/drawing/2014/main" id="{84DC93B8-9CD4-529F-9643-75E747409B15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32013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78" name="Rectangle: Rounded Corners 377">
              <a:extLst>
                <a:ext uri="{FF2B5EF4-FFF2-40B4-BE49-F238E27FC236}">
                  <a16:creationId xmlns:a16="http://schemas.microsoft.com/office/drawing/2014/main" id="{D5D57DF7-C361-0DEE-159C-23CB3744FA14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FS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379" name="Rectangle: Rounded Corners 378">
              <a:extLst>
                <a:ext uri="{FF2B5EF4-FFF2-40B4-BE49-F238E27FC236}">
                  <a16:creationId xmlns:a16="http://schemas.microsoft.com/office/drawing/2014/main" id="{29483160-6FF3-4C12-5E52-22034B0AC578}"/>
                </a:ext>
              </a:extLst>
            </p:cNvPr>
            <p:cNvSpPr>
              <a:spLocks/>
            </p:cNvSpPr>
            <p:nvPr/>
          </p:nvSpPr>
          <p:spPr>
            <a:xfrm>
              <a:off x="5074761" y="2649855"/>
              <a:ext cx="180000" cy="24965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0" name="Rectangle: Rounded Corners 379">
              <a:extLst>
                <a:ext uri="{FF2B5EF4-FFF2-40B4-BE49-F238E27FC236}">
                  <a16:creationId xmlns:a16="http://schemas.microsoft.com/office/drawing/2014/main" id="{67B99420-8E90-0779-11E6-795E29B79163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540000" cy="320139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SPI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F8C49423-D9C6-0EEB-A0AA-B0043AC8ADD0}"/>
                </a:ext>
              </a:extLst>
            </p:cNvPr>
            <p:cNvSpPr>
              <a:spLocks/>
            </p:cNvSpPr>
            <p:nvPr/>
          </p:nvSpPr>
          <p:spPr>
            <a:xfrm>
              <a:off x="4175961" y="3665108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MISO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2" name="Rectangle: Rounded Corners 381">
              <a:extLst>
                <a:ext uri="{FF2B5EF4-FFF2-40B4-BE49-F238E27FC236}">
                  <a16:creationId xmlns:a16="http://schemas.microsoft.com/office/drawing/2014/main" id="{F969593C-A8F1-E8F6-94C3-83A1F7B04256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180000" cy="249654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MOSI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3" name="Rectangle: Rounded Corners 382">
              <a:extLst>
                <a:ext uri="{FF2B5EF4-FFF2-40B4-BE49-F238E27FC236}">
                  <a16:creationId xmlns:a16="http://schemas.microsoft.com/office/drawing/2014/main" id="{184A9706-D56F-48F2-F358-2AC76AB7E216}"/>
                </a:ext>
              </a:extLst>
            </p:cNvPr>
            <p:cNvSpPr>
              <a:spLocks/>
            </p:cNvSpPr>
            <p:nvPr/>
          </p:nvSpPr>
          <p:spPr>
            <a:xfrm>
              <a:off x="4355961" y="3665108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SCLK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4" name="Rectangle: Rounded Corners 383">
              <a:extLst>
                <a:ext uri="{FF2B5EF4-FFF2-40B4-BE49-F238E27FC236}">
                  <a16:creationId xmlns:a16="http://schemas.microsoft.com/office/drawing/2014/main" id="{EF05A7C1-9CE1-D24F-52C5-E4B99386FA28}"/>
                </a:ext>
              </a:extLst>
            </p:cNvPr>
            <p:cNvSpPr>
              <a:spLocks/>
            </p:cNvSpPr>
            <p:nvPr/>
          </p:nvSpPr>
          <p:spPr>
            <a:xfrm>
              <a:off x="4355081" y="2579369"/>
              <a:ext cx="356400" cy="320139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SPI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5" name="Rectangle: Rounded Corners 384">
              <a:extLst>
                <a:ext uri="{FF2B5EF4-FFF2-40B4-BE49-F238E27FC236}">
                  <a16:creationId xmlns:a16="http://schemas.microsoft.com/office/drawing/2014/main" id="{2603231B-6AED-3D81-8CD3-93F8326119AE}"/>
                </a:ext>
              </a:extLst>
            </p:cNvPr>
            <p:cNvSpPr>
              <a:spLocks/>
            </p:cNvSpPr>
            <p:nvPr/>
          </p:nvSpPr>
          <p:spPr>
            <a:xfrm>
              <a:off x="4535003" y="2649853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CE1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6" name="Rectangle: Rounded Corners 385">
              <a:extLst>
                <a:ext uri="{FF2B5EF4-FFF2-40B4-BE49-F238E27FC236}">
                  <a16:creationId xmlns:a16="http://schemas.microsoft.com/office/drawing/2014/main" id="{2308817B-9634-8CEF-0C90-C8404CD8E091}"/>
                </a:ext>
              </a:extLst>
            </p:cNvPr>
            <p:cNvSpPr>
              <a:spLocks/>
            </p:cNvSpPr>
            <p:nvPr/>
          </p:nvSpPr>
          <p:spPr>
            <a:xfrm>
              <a:off x="4355083" y="2649854"/>
              <a:ext cx="180000" cy="249654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CE0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7" name="Rectangle: Rounded Corners 386">
              <a:extLst>
                <a:ext uri="{FF2B5EF4-FFF2-40B4-BE49-F238E27FC236}">
                  <a16:creationId xmlns:a16="http://schemas.microsoft.com/office/drawing/2014/main" id="{A9F05406-893D-B6AA-DF00-8E0E8196A391}"/>
                </a:ext>
              </a:extLst>
            </p:cNvPr>
            <p:cNvSpPr>
              <a:spLocks/>
            </p:cNvSpPr>
            <p:nvPr/>
          </p:nvSpPr>
          <p:spPr>
            <a:xfrm>
              <a:off x="3275561" y="2579369"/>
              <a:ext cx="180000" cy="32013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8" name="Rectangle: Rounded Corners 387">
              <a:extLst>
                <a:ext uri="{FF2B5EF4-FFF2-40B4-BE49-F238E27FC236}">
                  <a16:creationId xmlns:a16="http://schemas.microsoft.com/office/drawing/2014/main" id="{1E209C86-2CC7-9B90-1134-938BA6483051}"/>
                </a:ext>
              </a:extLst>
            </p:cNvPr>
            <p:cNvSpPr>
              <a:spLocks/>
            </p:cNvSpPr>
            <p:nvPr/>
          </p:nvSpPr>
          <p:spPr>
            <a:xfrm>
              <a:off x="3275561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CLK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389" name="Rectangle: Rounded Corners 388">
              <a:extLst>
                <a:ext uri="{FF2B5EF4-FFF2-40B4-BE49-F238E27FC236}">
                  <a16:creationId xmlns:a16="http://schemas.microsoft.com/office/drawing/2014/main" id="{A2F901F6-1919-1846-E106-93074DF75340}"/>
                </a:ext>
              </a:extLst>
            </p:cNvPr>
            <p:cNvSpPr>
              <a:spLocks/>
            </p:cNvSpPr>
            <p:nvPr/>
          </p:nvSpPr>
          <p:spPr>
            <a:xfrm>
              <a:off x="4715961" y="3665108"/>
              <a:ext cx="180000" cy="24965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ID_SD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90" name="Rectangle: Rounded Corners 389">
              <a:extLst>
                <a:ext uri="{FF2B5EF4-FFF2-40B4-BE49-F238E27FC236}">
                  <a16:creationId xmlns:a16="http://schemas.microsoft.com/office/drawing/2014/main" id="{BA9E6362-C7F9-C134-1538-D67870996886}"/>
                </a:ext>
              </a:extLst>
            </p:cNvPr>
            <p:cNvSpPr>
              <a:spLocks/>
            </p:cNvSpPr>
            <p:nvPr/>
          </p:nvSpPr>
          <p:spPr>
            <a:xfrm>
              <a:off x="4714921" y="2649855"/>
              <a:ext cx="180000" cy="24965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ID_SC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91" name="Rectangle: Rounded Corners 390">
              <a:extLst>
                <a:ext uri="{FF2B5EF4-FFF2-40B4-BE49-F238E27FC236}">
                  <a16:creationId xmlns:a16="http://schemas.microsoft.com/office/drawing/2014/main" id="{34A68B56-3667-0191-DBB5-D2D45CF45F17}"/>
                </a:ext>
              </a:extLst>
            </p:cNvPr>
            <p:cNvSpPr>
              <a:spLocks/>
            </p:cNvSpPr>
            <p:nvPr/>
          </p:nvSpPr>
          <p:spPr>
            <a:xfrm>
              <a:off x="2915719" y="2579370"/>
              <a:ext cx="356400" cy="320139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UART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92" name="Rectangle: Rounded Corners 391">
              <a:extLst>
                <a:ext uri="{FF2B5EF4-FFF2-40B4-BE49-F238E27FC236}">
                  <a16:creationId xmlns:a16="http://schemas.microsoft.com/office/drawing/2014/main" id="{A751EEF9-2C12-9D87-0FC0-2BA237749AEA}"/>
                </a:ext>
              </a:extLst>
            </p:cNvPr>
            <p:cNvSpPr>
              <a:spLocks/>
            </p:cNvSpPr>
            <p:nvPr/>
          </p:nvSpPr>
          <p:spPr>
            <a:xfrm>
              <a:off x="3095641" y="2649854"/>
              <a:ext cx="180000" cy="249653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RX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93" name="Rectangle: Rounded Corners 392">
              <a:extLst>
                <a:ext uri="{FF2B5EF4-FFF2-40B4-BE49-F238E27FC236}">
                  <a16:creationId xmlns:a16="http://schemas.microsoft.com/office/drawing/2014/main" id="{006B3029-C70B-B777-38E0-D7A84912A5CD}"/>
                </a:ext>
              </a:extLst>
            </p:cNvPr>
            <p:cNvSpPr>
              <a:spLocks/>
            </p:cNvSpPr>
            <p:nvPr/>
          </p:nvSpPr>
          <p:spPr>
            <a:xfrm>
              <a:off x="2915721" y="2649855"/>
              <a:ext cx="180000" cy="249654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TX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0BEE79F5-C909-0FA0-F75B-CF726616FA25}"/>
                </a:ext>
              </a:extLst>
            </p:cNvPr>
            <p:cNvSpPr>
              <a:spLocks/>
            </p:cNvSpPr>
            <p:nvPr/>
          </p:nvSpPr>
          <p:spPr>
            <a:xfrm>
              <a:off x="3074361" y="3132908"/>
              <a:ext cx="2203200" cy="29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B5F9309D-69EF-0DCC-147D-47494507B237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83471" y="3214448"/>
              <a:ext cx="1784980" cy="135719"/>
              <a:chOff x="3599539" y="1800000"/>
              <a:chExt cx="1784980" cy="135719"/>
            </a:xfrm>
          </p:grpSpPr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2F817358-2205-FDC6-A7BB-FCCE6EA3E1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76DA9AF9-5C4E-D358-4C90-F2808D7A70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8800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DCD773E1-2D45-70C2-78CF-2E8A0C09AE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BEDA0BA6-68B6-5733-82D1-7D5276771A5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82A590B3-3BAF-884A-179D-ADAC5146A7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F93E6126-8A62-8104-FFB2-42902E64D0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56423276-745B-AA4C-85CB-05FB103325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AFF1FA3D-2FF8-60B0-AF23-F231A6BAC1C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82036038-9A59-FBBD-A367-8A8737EF2D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D185E48C-AD84-FB76-C9E7-36B151EA19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257223DF-F46E-7677-5D7E-1B344BFF26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0995FDA3-9FBF-2FAD-FE2C-9A066288DF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6DC6CB59-B72E-C50B-AF70-B36CAAE361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9ECF1F41-57AD-5456-D188-4E9C13C026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BCC91526-8918-A3FD-6E2E-CD1A06E095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3E3B3631-9850-3133-1FF3-FAB21345AD8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E459110C-1E54-CA40-FA06-A12AB0FC5E7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726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835B218F-3A3D-7E8A-516B-212F805393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41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E4CEA0C0-4988-D9C0-C560-1160AEB074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57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EC2E4350-7332-DF48-3843-13A0F9CAB8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72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F271AA41-37CE-BCC1-3674-EBE9933B40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E13D1056-3691-5FCB-5660-7FA09E440C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8800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F9919E59-1204-66FA-BABF-6B98C025C67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9733941B-3F18-FBEE-E174-4787ED9A029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F0A6B408-FDE6-3495-4CC9-7A23124B3C2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896A41D2-E216-369C-558F-6886872B6A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EDBF923F-FCA4-D304-0D1C-25291811F5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16EB77B4-585F-08EE-EF7A-A2A5764A886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E7E0ADE-EA0C-456A-89BD-0487F43E00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68C61AD2-DA5E-B193-E9A4-418DF46010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AC440702-E72E-A2C3-E13A-727880F63E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48E551C5-446A-921C-F814-90063F305C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86" name="Oval 585">
                <a:extLst>
                  <a:ext uri="{FF2B5EF4-FFF2-40B4-BE49-F238E27FC236}">
                    <a16:creationId xmlns:a16="http://schemas.microsoft.com/office/drawing/2014/main" id="{F13ED090-D018-3591-0D3C-3AE83691C1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988DEB80-5A09-19EE-C1E9-189D6CFFB63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88" name="Oval 587">
                <a:extLst>
                  <a:ext uri="{FF2B5EF4-FFF2-40B4-BE49-F238E27FC236}">
                    <a16:creationId xmlns:a16="http://schemas.microsoft.com/office/drawing/2014/main" id="{40925015-A0C2-D820-7398-354487CF5D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89" name="Oval 588">
                <a:extLst>
                  <a:ext uri="{FF2B5EF4-FFF2-40B4-BE49-F238E27FC236}">
                    <a16:creationId xmlns:a16="http://schemas.microsoft.com/office/drawing/2014/main" id="{4ACEDF80-32DA-AD03-0418-EAC76E04B9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90" name="Oval 589">
                <a:extLst>
                  <a:ext uri="{FF2B5EF4-FFF2-40B4-BE49-F238E27FC236}">
                    <a16:creationId xmlns:a16="http://schemas.microsoft.com/office/drawing/2014/main" id="{56E8DE55-0475-7375-511A-AEBDC9B70F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726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BEB8564C-BE50-2B96-52A6-0DB3444FA7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41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8B121A3E-6E35-891D-397B-4E6F304AF3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57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AFE4A20E-9F7D-3293-F771-6CFE0A708A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72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4F0286B3-58D9-AB39-81D5-A78A837DEDC8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84761" y="3183308"/>
              <a:ext cx="1386000" cy="198000"/>
              <a:chOff x="5804175" y="3051592"/>
              <a:chExt cx="1386000" cy="198000"/>
            </a:xfrm>
          </p:grpSpPr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9EA037EA-0B06-2BD7-5733-635AC119DD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04175" y="3051592"/>
                <a:ext cx="1386000" cy="198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A6FB680F-30AA-5937-DBCB-BF8996573B3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833535" y="3082732"/>
                <a:ext cx="1327279" cy="135719"/>
                <a:chOff x="3599539" y="1800000"/>
                <a:chExt cx="1327279" cy="135719"/>
              </a:xfrm>
            </p:grpSpPr>
            <p:sp>
              <p:nvSpPr>
                <p:cNvPr id="524" name="Oval 523">
                  <a:extLst>
                    <a:ext uri="{FF2B5EF4-FFF2-40B4-BE49-F238E27FC236}">
                      <a16:creationId xmlns:a16="http://schemas.microsoft.com/office/drawing/2014/main" id="{3876881C-777F-F210-90A9-6F7B1D8EA82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995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25" name="Oval 524">
                  <a:extLst>
                    <a:ext uri="{FF2B5EF4-FFF2-40B4-BE49-F238E27FC236}">
                      <a16:creationId xmlns:a16="http://schemas.microsoft.com/office/drawing/2014/main" id="{80E30BA4-C67D-78F7-1DCC-7ADB5BA6672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6910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26" name="Oval 525">
                  <a:extLst>
                    <a:ext uri="{FF2B5EF4-FFF2-40B4-BE49-F238E27FC236}">
                      <a16:creationId xmlns:a16="http://schemas.microsoft.com/office/drawing/2014/main" id="{9E282B4F-B2DA-52AF-74AD-8B432492328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826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27" name="Oval 526">
                  <a:extLst>
                    <a:ext uri="{FF2B5EF4-FFF2-40B4-BE49-F238E27FC236}">
                      <a16:creationId xmlns:a16="http://schemas.microsoft.com/office/drawing/2014/main" id="{3198F729-BBFE-7B4D-71F3-9220006C767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656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28" name="Oval 527">
                  <a:extLst>
                    <a:ext uri="{FF2B5EF4-FFF2-40B4-BE49-F238E27FC236}">
                      <a16:creationId xmlns:a16="http://schemas.microsoft.com/office/drawing/2014/main" id="{4F6345A8-00DE-3BE6-E50C-FC624BBF7C7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03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29" name="Oval 528">
                  <a:extLst>
                    <a:ext uri="{FF2B5EF4-FFF2-40B4-BE49-F238E27FC236}">
                      <a16:creationId xmlns:a16="http://schemas.microsoft.com/office/drawing/2014/main" id="{9CF41711-1D6A-FE70-9A23-7FD7809D8A5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149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30" name="Oval 529">
                  <a:extLst>
                    <a:ext uri="{FF2B5EF4-FFF2-40B4-BE49-F238E27FC236}">
                      <a16:creationId xmlns:a16="http://schemas.microsoft.com/office/drawing/2014/main" id="{72C6DFC0-B7ED-CD56-A6F4-3234DECE7A4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741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31" name="Oval 530">
                  <a:extLst>
                    <a:ext uri="{FF2B5EF4-FFF2-40B4-BE49-F238E27FC236}">
                      <a16:creationId xmlns:a16="http://schemas.microsoft.com/office/drawing/2014/main" id="{BB941F36-6F4B-B160-B5F3-F0DD46EB845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572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32" name="Oval 531">
                  <a:extLst>
                    <a:ext uri="{FF2B5EF4-FFF2-40B4-BE49-F238E27FC236}">
                      <a16:creationId xmlns:a16="http://schemas.microsoft.com/office/drawing/2014/main" id="{9EEFDB80-8BBF-56A8-3DC0-02C483D8815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318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33" name="Oval 532">
                  <a:extLst>
                    <a:ext uri="{FF2B5EF4-FFF2-40B4-BE49-F238E27FC236}">
                      <a16:creationId xmlns:a16="http://schemas.microsoft.com/office/drawing/2014/main" id="{7CB92413-D257-933B-F36F-6E7385B3CA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064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34" name="Oval 533">
                  <a:extLst>
                    <a:ext uri="{FF2B5EF4-FFF2-40B4-BE49-F238E27FC236}">
                      <a16:creationId xmlns:a16="http://schemas.microsoft.com/office/drawing/2014/main" id="{E41A1A3A-5557-900D-4DF2-DB82BE75323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895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35" name="Oval 534">
                  <a:extLst>
                    <a:ext uri="{FF2B5EF4-FFF2-40B4-BE49-F238E27FC236}">
                      <a16:creationId xmlns:a16="http://schemas.microsoft.com/office/drawing/2014/main" id="{37299D47-D848-F57F-928F-D824543E4D9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87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36" name="Oval 535">
                  <a:extLst>
                    <a:ext uri="{FF2B5EF4-FFF2-40B4-BE49-F238E27FC236}">
                      <a16:creationId xmlns:a16="http://schemas.microsoft.com/office/drawing/2014/main" id="{42E2A45A-7CF3-0FBE-BFF6-4CA63063153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233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A658C59F-2CAB-946C-5E5B-F630D4FC1DE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980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id="{3629BA8C-DB92-35FD-9ABB-81CF176DDC4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10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A74D96DD-DB72-D3A4-388A-8E4AFAE0D92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995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EEF463C5-A4D8-1E56-AAA5-7982C3B210F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6910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7D1F2F20-2EAF-364E-E6C2-039D2EBD6B3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826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AD02956C-A660-AF47-9871-DF95B82FDCE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656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B07B90D6-168E-2A48-C3A3-7D1530C0E0D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03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B8A0FB72-84F3-DD79-C917-BCB7012DBC7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149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id="{482A517E-3A42-9FC1-511D-55D0210AD25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741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21FCEA2B-8A4C-81B0-F8E1-EE8B42111C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572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1782BBA6-431E-823B-3CAC-21B90B899E1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318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48" name="Oval 547">
                  <a:extLst>
                    <a:ext uri="{FF2B5EF4-FFF2-40B4-BE49-F238E27FC236}">
                      <a16:creationId xmlns:a16="http://schemas.microsoft.com/office/drawing/2014/main" id="{BFB0723B-8E7A-2F71-DA9F-B1B2AB0FE50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064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AD38EB6C-958F-8F6F-D764-45E9A36712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895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C911FA6C-D3B9-FE49-7BD3-7EFE7816383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87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BBA16E3D-ABF6-A775-D2C4-EE00CFC7CE3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233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52" name="Oval 551">
                  <a:extLst>
                    <a:ext uri="{FF2B5EF4-FFF2-40B4-BE49-F238E27FC236}">
                      <a16:creationId xmlns:a16="http://schemas.microsoft.com/office/drawing/2014/main" id="{8A90B528-C552-5D40-EF44-0A38BB6F0E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980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D1E0347B-3B60-49FD-624E-5C6C2388326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10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</p:grpSp>
        </p:grp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B99E8D75-75CE-E882-9A24-D404789ADAF2}"/>
                </a:ext>
              </a:extLst>
            </p:cNvPr>
            <p:cNvSpPr>
              <a:spLocks/>
            </p:cNvSpPr>
            <p:nvPr/>
          </p:nvSpPr>
          <p:spPr>
            <a:xfrm>
              <a:off x="7732760" y="3075307"/>
              <a:ext cx="90000" cy="1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75BA13DC-1F20-4BB5-1253-29D617EE793B}"/>
                </a:ext>
              </a:extLst>
            </p:cNvPr>
            <p:cNvSpPr>
              <a:spLocks/>
            </p:cNvSpPr>
            <p:nvPr/>
          </p:nvSpPr>
          <p:spPr>
            <a:xfrm>
              <a:off x="2375961" y="2719508"/>
              <a:ext cx="36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A62A3D40-8A06-5EFA-7FA5-841F6EC48D5C}"/>
                </a:ext>
              </a:extLst>
            </p:cNvPr>
            <p:cNvSpPr>
              <a:spLocks/>
            </p:cNvSpPr>
            <p:nvPr/>
          </p:nvSpPr>
          <p:spPr>
            <a:xfrm>
              <a:off x="2375961" y="3665108"/>
              <a:ext cx="36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C0C0B6C1-2AEB-48AD-6952-C9AF0021DEC8}"/>
                </a:ext>
              </a:extLst>
            </p:cNvPr>
            <p:cNvSpPr>
              <a:spLocks/>
            </p:cNvSpPr>
            <p:nvPr/>
          </p:nvSpPr>
          <p:spPr>
            <a:xfrm>
              <a:off x="6427760" y="2720507"/>
              <a:ext cx="27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29263D4-34A1-97B1-738B-9331A58C24BC}"/>
                </a:ext>
              </a:extLst>
            </p:cNvPr>
            <p:cNvSpPr>
              <a:spLocks/>
            </p:cNvSpPr>
            <p:nvPr/>
          </p:nvSpPr>
          <p:spPr>
            <a:xfrm>
              <a:off x="6427760" y="3665108"/>
              <a:ext cx="27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02" name="Rectangle: Rounded Corners 401">
              <a:extLst>
                <a:ext uri="{FF2B5EF4-FFF2-40B4-BE49-F238E27FC236}">
                  <a16:creationId xmlns:a16="http://schemas.microsoft.com/office/drawing/2014/main" id="{53FA40A8-A9BB-619E-DC3B-657487319F69}"/>
                </a:ext>
              </a:extLst>
            </p:cNvPr>
            <p:cNvSpPr>
              <a:spLocks/>
            </p:cNvSpPr>
            <p:nvPr/>
          </p:nvSpPr>
          <p:spPr>
            <a:xfrm>
              <a:off x="2375961" y="27195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5V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3" name="Rectangle: Rounded Corners 402">
              <a:extLst>
                <a:ext uri="{FF2B5EF4-FFF2-40B4-BE49-F238E27FC236}">
                  <a16:creationId xmlns:a16="http://schemas.microsoft.com/office/drawing/2014/main" id="{8BC17F7E-7BC5-3FC9-0223-E71C6161F764}"/>
                </a:ext>
              </a:extLst>
            </p:cNvPr>
            <p:cNvSpPr>
              <a:spLocks/>
            </p:cNvSpPr>
            <p:nvPr/>
          </p:nvSpPr>
          <p:spPr>
            <a:xfrm>
              <a:off x="2555881" y="27195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5V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4" name="Rectangle: Rounded Corners 403">
              <a:extLst>
                <a:ext uri="{FF2B5EF4-FFF2-40B4-BE49-F238E27FC236}">
                  <a16:creationId xmlns:a16="http://schemas.microsoft.com/office/drawing/2014/main" id="{63FE8B04-5CF4-79E5-1AA6-63F0F96EA8A4}"/>
                </a:ext>
              </a:extLst>
            </p:cNvPr>
            <p:cNvSpPr>
              <a:spLocks/>
            </p:cNvSpPr>
            <p:nvPr/>
          </p:nvSpPr>
          <p:spPr>
            <a:xfrm>
              <a:off x="273580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5" name="Rectangle: Rounded Corners 404">
              <a:extLst>
                <a:ext uri="{FF2B5EF4-FFF2-40B4-BE49-F238E27FC236}">
                  <a16:creationId xmlns:a16="http://schemas.microsoft.com/office/drawing/2014/main" id="{5590B34B-C074-8278-A6CA-2824EAD1105D}"/>
                </a:ext>
              </a:extLst>
            </p:cNvPr>
            <p:cNvSpPr>
              <a:spLocks/>
            </p:cNvSpPr>
            <p:nvPr/>
          </p:nvSpPr>
          <p:spPr>
            <a:xfrm>
              <a:off x="2915721" y="2719508"/>
              <a:ext cx="180000" cy="180000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B6BA7F7-EAFE-1C53-1B77-6BC223BD34D1}"/>
                </a:ext>
              </a:extLst>
            </p:cNvPr>
            <p:cNvSpPr/>
            <p:nvPr/>
          </p:nvSpPr>
          <p:spPr>
            <a:xfrm flipH="1">
              <a:off x="8373606" y="3183412"/>
              <a:ext cx="91440" cy="19624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C180891C-554B-266A-B67D-9F349793E679}"/>
                </a:ext>
              </a:extLst>
            </p:cNvPr>
            <p:cNvSpPr/>
            <p:nvPr/>
          </p:nvSpPr>
          <p:spPr>
            <a:xfrm flipH="1">
              <a:off x="72751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E5B9AB42-7191-943E-688F-9C91D6770514}"/>
                </a:ext>
              </a:extLst>
            </p:cNvPr>
            <p:cNvSpPr/>
            <p:nvPr/>
          </p:nvSpPr>
          <p:spPr>
            <a:xfrm flipH="1">
              <a:off x="75497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7B243D6E-A5AE-2B3E-3514-DB8FC0B08A47}"/>
                </a:ext>
              </a:extLst>
            </p:cNvPr>
            <p:cNvSpPr/>
            <p:nvPr/>
          </p:nvSpPr>
          <p:spPr>
            <a:xfrm flipH="1">
              <a:off x="70920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1E7DECB9-85C8-6CE4-9112-3D57A7AE0A7E}"/>
                </a:ext>
              </a:extLst>
            </p:cNvPr>
            <p:cNvSpPr/>
            <p:nvPr/>
          </p:nvSpPr>
          <p:spPr>
            <a:xfrm flipH="1">
              <a:off x="73666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77F90EB1-A7D2-D920-015C-724E6EC3A058}"/>
                </a:ext>
              </a:extLst>
            </p:cNvPr>
            <p:cNvSpPr/>
            <p:nvPr/>
          </p:nvSpPr>
          <p:spPr>
            <a:xfrm flipH="1">
              <a:off x="76412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BC214CB-5F5E-3741-D040-CC9B98E0A19D}"/>
                </a:ext>
              </a:extLst>
            </p:cNvPr>
            <p:cNvSpPr/>
            <p:nvPr/>
          </p:nvSpPr>
          <p:spPr>
            <a:xfrm flipH="1">
              <a:off x="78243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13667260-8756-2AA2-A493-0C52A51A8CC4}"/>
                </a:ext>
              </a:extLst>
            </p:cNvPr>
            <p:cNvSpPr/>
            <p:nvPr/>
          </p:nvSpPr>
          <p:spPr>
            <a:xfrm flipH="1">
              <a:off x="71835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D1FF6FD7-FDB6-5BEB-7BA7-7B7F88C646F2}"/>
                </a:ext>
              </a:extLst>
            </p:cNvPr>
            <p:cNvSpPr/>
            <p:nvPr/>
          </p:nvSpPr>
          <p:spPr>
            <a:xfrm flipH="1">
              <a:off x="745820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169D654A-9E17-6AD7-4BCC-B1E24634713E}"/>
                </a:ext>
              </a:extLst>
            </p:cNvPr>
            <p:cNvSpPr/>
            <p:nvPr/>
          </p:nvSpPr>
          <p:spPr>
            <a:xfrm flipH="1">
              <a:off x="77328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DC31D88A-8105-9FAC-9627-DCFB45809A83}"/>
                </a:ext>
              </a:extLst>
            </p:cNvPr>
            <p:cNvSpPr/>
            <p:nvPr/>
          </p:nvSpPr>
          <p:spPr>
            <a:xfrm flipH="1">
              <a:off x="791590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E9945F45-D534-1086-17B3-1469866375E0}"/>
                </a:ext>
              </a:extLst>
            </p:cNvPr>
            <p:cNvSpPr/>
            <p:nvPr/>
          </p:nvSpPr>
          <p:spPr>
            <a:xfrm flipH="1">
              <a:off x="80074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E03FD0E9-CD18-F3D8-0EB2-8229CC7CDC61}"/>
                </a:ext>
              </a:extLst>
            </p:cNvPr>
            <p:cNvSpPr/>
            <p:nvPr/>
          </p:nvSpPr>
          <p:spPr>
            <a:xfrm flipH="1">
              <a:off x="80989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9EE15A56-A315-9CF4-0452-19441BA8681B}"/>
                </a:ext>
              </a:extLst>
            </p:cNvPr>
            <p:cNvSpPr/>
            <p:nvPr/>
          </p:nvSpPr>
          <p:spPr>
            <a:xfrm flipH="1">
              <a:off x="81905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7007648B-EACE-918A-3DF8-A68AC41E6BE7}"/>
                </a:ext>
              </a:extLst>
            </p:cNvPr>
            <p:cNvSpPr/>
            <p:nvPr/>
          </p:nvSpPr>
          <p:spPr>
            <a:xfrm flipH="1">
              <a:off x="82820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4A3824BE-F885-E760-07CB-2358FDF0615C}"/>
                </a:ext>
              </a:extLst>
            </p:cNvPr>
            <p:cNvSpPr/>
            <p:nvPr/>
          </p:nvSpPr>
          <p:spPr>
            <a:xfrm flipH="1">
              <a:off x="32606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AF40BB2A-095D-EA89-20D6-332BDD37E627}"/>
                </a:ext>
              </a:extLst>
            </p:cNvPr>
            <p:cNvSpPr/>
            <p:nvPr/>
          </p:nvSpPr>
          <p:spPr>
            <a:xfrm flipH="1">
              <a:off x="4999871" y="3105360"/>
              <a:ext cx="91440" cy="3541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04ABE9AC-B036-74B0-339D-213D5CCF6B0F}"/>
                </a:ext>
              </a:extLst>
            </p:cNvPr>
            <p:cNvSpPr/>
            <p:nvPr/>
          </p:nvSpPr>
          <p:spPr>
            <a:xfrm flipH="1">
              <a:off x="33521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6347F33A-1523-6320-E29F-154555EFDFDF}"/>
                </a:ext>
              </a:extLst>
            </p:cNvPr>
            <p:cNvSpPr/>
            <p:nvPr/>
          </p:nvSpPr>
          <p:spPr>
            <a:xfrm flipH="1">
              <a:off x="34436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0D0F1A68-DE2D-CA9D-1DEB-0A6CAC8439E0}"/>
                </a:ext>
              </a:extLst>
            </p:cNvPr>
            <p:cNvSpPr/>
            <p:nvPr/>
          </p:nvSpPr>
          <p:spPr>
            <a:xfrm flipH="1">
              <a:off x="36267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FEAE125C-DA65-BCC3-3293-53EE981D06C1}"/>
                </a:ext>
              </a:extLst>
            </p:cNvPr>
            <p:cNvSpPr/>
            <p:nvPr/>
          </p:nvSpPr>
          <p:spPr>
            <a:xfrm flipH="1">
              <a:off x="39013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81507632-006D-B5AE-3CE7-D37A308DD1E8}"/>
                </a:ext>
              </a:extLst>
            </p:cNvPr>
            <p:cNvSpPr/>
            <p:nvPr/>
          </p:nvSpPr>
          <p:spPr>
            <a:xfrm flipH="1">
              <a:off x="41760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F2D883D3-3ECA-1585-B3A2-E093007AF69D}"/>
                </a:ext>
              </a:extLst>
            </p:cNvPr>
            <p:cNvSpPr/>
            <p:nvPr/>
          </p:nvSpPr>
          <p:spPr>
            <a:xfrm flipH="1">
              <a:off x="35352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81DBCF4-1FB6-877D-06F8-D654BFFABA36}"/>
                </a:ext>
              </a:extLst>
            </p:cNvPr>
            <p:cNvSpPr/>
            <p:nvPr/>
          </p:nvSpPr>
          <p:spPr>
            <a:xfrm flipH="1">
              <a:off x="37183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C26F9423-7B34-6321-D6E0-B9B3E0501E14}"/>
                </a:ext>
              </a:extLst>
            </p:cNvPr>
            <p:cNvSpPr/>
            <p:nvPr/>
          </p:nvSpPr>
          <p:spPr>
            <a:xfrm flipH="1">
              <a:off x="39929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1A3DCDB-486B-188E-5046-B2CCBE95397F}"/>
                </a:ext>
              </a:extLst>
            </p:cNvPr>
            <p:cNvSpPr/>
            <p:nvPr/>
          </p:nvSpPr>
          <p:spPr>
            <a:xfrm flipH="1">
              <a:off x="42675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070C36D3-AAC6-1790-9F15-2359BDA4A98E}"/>
                </a:ext>
              </a:extLst>
            </p:cNvPr>
            <p:cNvSpPr/>
            <p:nvPr/>
          </p:nvSpPr>
          <p:spPr>
            <a:xfrm flipH="1">
              <a:off x="44506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36D62E0C-578C-5BEC-2638-32AA6D480C66}"/>
                </a:ext>
              </a:extLst>
            </p:cNvPr>
            <p:cNvSpPr/>
            <p:nvPr/>
          </p:nvSpPr>
          <p:spPr>
            <a:xfrm flipH="1">
              <a:off x="38098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BA1547B-FDC5-6AF8-FFE2-0CEFB0C28215}"/>
                </a:ext>
              </a:extLst>
            </p:cNvPr>
            <p:cNvSpPr/>
            <p:nvPr/>
          </p:nvSpPr>
          <p:spPr>
            <a:xfrm flipH="1">
              <a:off x="40844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4248AEF2-213E-6926-7420-16BAD6E84725}"/>
                </a:ext>
              </a:extLst>
            </p:cNvPr>
            <p:cNvSpPr/>
            <p:nvPr/>
          </p:nvSpPr>
          <p:spPr>
            <a:xfrm flipH="1">
              <a:off x="43590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670483B2-45E0-DFB6-C3B0-5A45D238918E}"/>
                </a:ext>
              </a:extLst>
            </p:cNvPr>
            <p:cNvSpPr/>
            <p:nvPr/>
          </p:nvSpPr>
          <p:spPr>
            <a:xfrm flipH="1">
              <a:off x="45421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4E049BA4-74CA-C9D3-9E19-5F2ED43B22B7}"/>
                </a:ext>
              </a:extLst>
            </p:cNvPr>
            <p:cNvSpPr/>
            <p:nvPr/>
          </p:nvSpPr>
          <p:spPr>
            <a:xfrm flipH="1">
              <a:off x="46337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D08122F3-FC05-9559-BAF6-2999A6106493}"/>
                </a:ext>
              </a:extLst>
            </p:cNvPr>
            <p:cNvSpPr/>
            <p:nvPr/>
          </p:nvSpPr>
          <p:spPr>
            <a:xfrm flipH="1">
              <a:off x="47252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484D30A-8B88-D7C7-F949-318C183B0FC4}"/>
                </a:ext>
              </a:extLst>
            </p:cNvPr>
            <p:cNvSpPr/>
            <p:nvPr/>
          </p:nvSpPr>
          <p:spPr>
            <a:xfrm flipH="1">
              <a:off x="48167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81D60CAF-363A-3674-7D52-FA953855D605}"/>
                </a:ext>
              </a:extLst>
            </p:cNvPr>
            <p:cNvSpPr/>
            <p:nvPr/>
          </p:nvSpPr>
          <p:spPr>
            <a:xfrm flipH="1">
              <a:off x="49083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41" name="Rectangle: Rounded Corners 440">
              <a:extLst>
                <a:ext uri="{FF2B5EF4-FFF2-40B4-BE49-F238E27FC236}">
                  <a16:creationId xmlns:a16="http://schemas.microsoft.com/office/drawing/2014/main" id="{20725BC2-5AAD-81F9-1A2D-71110B6EAA87}"/>
                </a:ext>
              </a:extLst>
            </p:cNvPr>
            <p:cNvSpPr>
              <a:spLocks/>
            </p:cNvSpPr>
            <p:nvPr/>
          </p:nvSpPr>
          <p:spPr>
            <a:xfrm>
              <a:off x="3095641" y="2719508"/>
              <a:ext cx="180000" cy="180000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42" name="Rectangle: Rounded Corners 441">
              <a:extLst>
                <a:ext uri="{FF2B5EF4-FFF2-40B4-BE49-F238E27FC236}">
                  <a16:creationId xmlns:a16="http://schemas.microsoft.com/office/drawing/2014/main" id="{3950D76C-1F18-85D3-61BB-D00A940B7D6B}"/>
                </a:ext>
              </a:extLst>
            </p:cNvPr>
            <p:cNvSpPr>
              <a:spLocks/>
            </p:cNvSpPr>
            <p:nvPr/>
          </p:nvSpPr>
          <p:spPr>
            <a:xfrm>
              <a:off x="3275561" y="27195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43" name="Rectangle: Rounded Corners 442">
              <a:extLst>
                <a:ext uri="{FF2B5EF4-FFF2-40B4-BE49-F238E27FC236}">
                  <a16:creationId xmlns:a16="http://schemas.microsoft.com/office/drawing/2014/main" id="{B77565F9-1CB1-DE7D-F8E9-583BF0ECEC27}"/>
                </a:ext>
              </a:extLst>
            </p:cNvPr>
            <p:cNvSpPr>
              <a:spLocks/>
            </p:cNvSpPr>
            <p:nvPr/>
          </p:nvSpPr>
          <p:spPr>
            <a:xfrm>
              <a:off x="5794445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44" name="Rectangle: Rounded Corners 443">
              <a:extLst>
                <a:ext uri="{FF2B5EF4-FFF2-40B4-BE49-F238E27FC236}">
                  <a16:creationId xmlns:a16="http://schemas.microsoft.com/office/drawing/2014/main" id="{A364B00D-D269-9AF2-CBB7-4958A05223E9}"/>
                </a:ext>
              </a:extLst>
            </p:cNvPr>
            <p:cNvSpPr>
              <a:spLocks/>
            </p:cNvSpPr>
            <p:nvPr/>
          </p:nvSpPr>
          <p:spPr>
            <a:xfrm>
              <a:off x="345548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45" name="Rectangle: Rounded Corners 444">
              <a:extLst>
                <a:ext uri="{FF2B5EF4-FFF2-40B4-BE49-F238E27FC236}">
                  <a16:creationId xmlns:a16="http://schemas.microsoft.com/office/drawing/2014/main" id="{7BACDB60-D52C-3785-83A3-C261182A9834}"/>
                </a:ext>
              </a:extLst>
            </p:cNvPr>
            <p:cNvSpPr>
              <a:spLocks/>
            </p:cNvSpPr>
            <p:nvPr/>
          </p:nvSpPr>
          <p:spPr>
            <a:xfrm>
              <a:off x="381532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46" name="Rectangle: Rounded Corners 445">
              <a:extLst>
                <a:ext uri="{FF2B5EF4-FFF2-40B4-BE49-F238E27FC236}">
                  <a16:creationId xmlns:a16="http://schemas.microsoft.com/office/drawing/2014/main" id="{326FFCB0-EFB8-CAD2-BD88-ABCCAD6A8463}"/>
                </a:ext>
              </a:extLst>
            </p:cNvPr>
            <p:cNvSpPr>
              <a:spLocks/>
            </p:cNvSpPr>
            <p:nvPr/>
          </p:nvSpPr>
          <p:spPr>
            <a:xfrm>
              <a:off x="417516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47" name="Rectangle: Rounded Corners 446">
              <a:extLst>
                <a:ext uri="{FF2B5EF4-FFF2-40B4-BE49-F238E27FC236}">
                  <a16:creationId xmlns:a16="http://schemas.microsoft.com/office/drawing/2014/main" id="{61743881-BBEC-D202-A8AD-D6C4B07CB1A0}"/>
                </a:ext>
              </a:extLst>
            </p:cNvPr>
            <p:cNvSpPr>
              <a:spLocks/>
            </p:cNvSpPr>
            <p:nvPr/>
          </p:nvSpPr>
          <p:spPr>
            <a:xfrm>
              <a:off x="363540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48" name="Rectangle: Rounded Corners 447">
              <a:extLst>
                <a:ext uri="{FF2B5EF4-FFF2-40B4-BE49-F238E27FC236}">
                  <a16:creationId xmlns:a16="http://schemas.microsoft.com/office/drawing/2014/main" id="{663C78BD-3D75-9D31-3141-D1098A913647}"/>
                </a:ext>
              </a:extLst>
            </p:cNvPr>
            <p:cNvSpPr>
              <a:spLocks/>
            </p:cNvSpPr>
            <p:nvPr/>
          </p:nvSpPr>
          <p:spPr>
            <a:xfrm>
              <a:off x="399524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49" name="Rectangle: Rounded Corners 448">
              <a:extLst>
                <a:ext uri="{FF2B5EF4-FFF2-40B4-BE49-F238E27FC236}">
                  <a16:creationId xmlns:a16="http://schemas.microsoft.com/office/drawing/2014/main" id="{D534BCDA-B3EE-949D-F3E1-BDDB926E3AE7}"/>
                </a:ext>
              </a:extLst>
            </p:cNvPr>
            <p:cNvSpPr>
              <a:spLocks/>
            </p:cNvSpPr>
            <p:nvPr/>
          </p:nvSpPr>
          <p:spPr>
            <a:xfrm>
              <a:off x="4355081" y="27195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64C40B42-4551-4A29-9E21-D2DB8C9E0984}"/>
                </a:ext>
              </a:extLst>
            </p:cNvPr>
            <p:cNvSpPr>
              <a:spLocks/>
            </p:cNvSpPr>
            <p:nvPr/>
          </p:nvSpPr>
          <p:spPr>
            <a:xfrm>
              <a:off x="4535001" y="27195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495F38C7-819B-B7F1-A249-3C522DAF1EF6}"/>
                </a:ext>
              </a:extLst>
            </p:cNvPr>
            <p:cNvSpPr>
              <a:spLocks/>
            </p:cNvSpPr>
            <p:nvPr/>
          </p:nvSpPr>
          <p:spPr>
            <a:xfrm>
              <a:off x="489484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52" name="Rectangle: Rounded Corners 451">
              <a:extLst>
                <a:ext uri="{FF2B5EF4-FFF2-40B4-BE49-F238E27FC236}">
                  <a16:creationId xmlns:a16="http://schemas.microsoft.com/office/drawing/2014/main" id="{5B17C745-1BE0-743F-9842-DA836A8E2D24}"/>
                </a:ext>
              </a:extLst>
            </p:cNvPr>
            <p:cNvSpPr>
              <a:spLocks/>
            </p:cNvSpPr>
            <p:nvPr/>
          </p:nvSpPr>
          <p:spPr>
            <a:xfrm>
              <a:off x="5074761" y="27195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C5799B58-2412-6CE3-056C-FFC39D53AFE3}"/>
                </a:ext>
              </a:extLst>
            </p:cNvPr>
            <p:cNvSpPr>
              <a:spLocks/>
            </p:cNvSpPr>
            <p:nvPr/>
          </p:nvSpPr>
          <p:spPr>
            <a:xfrm>
              <a:off x="561452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3C133235-EEE5-7FC9-F44F-EF0C6BF5011C}"/>
                </a:ext>
              </a:extLst>
            </p:cNvPr>
            <p:cNvSpPr>
              <a:spLocks/>
            </p:cNvSpPr>
            <p:nvPr/>
          </p:nvSpPr>
          <p:spPr>
            <a:xfrm>
              <a:off x="543460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55" name="Rectangle: Rounded Corners 454">
              <a:extLst>
                <a:ext uri="{FF2B5EF4-FFF2-40B4-BE49-F238E27FC236}">
                  <a16:creationId xmlns:a16="http://schemas.microsoft.com/office/drawing/2014/main" id="{BA0555F5-EE5B-1EA0-4893-EE92DAE76AAE}"/>
                </a:ext>
              </a:extLst>
            </p:cNvPr>
            <p:cNvSpPr>
              <a:spLocks/>
            </p:cNvSpPr>
            <p:nvPr/>
          </p:nvSpPr>
          <p:spPr>
            <a:xfrm>
              <a:off x="525468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3FED286E-1328-1AF6-0A1A-09D78B7EAFB2}"/>
                </a:ext>
              </a:extLst>
            </p:cNvPr>
            <p:cNvSpPr>
              <a:spLocks/>
            </p:cNvSpPr>
            <p:nvPr/>
          </p:nvSpPr>
          <p:spPr>
            <a:xfrm>
              <a:off x="4714921" y="2719508"/>
              <a:ext cx="180000" cy="18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E1038C38-71F7-CD99-DD44-18255C3CBA5E}"/>
                </a:ext>
              </a:extLst>
            </p:cNvPr>
            <p:cNvSpPr>
              <a:spLocks/>
            </p:cNvSpPr>
            <p:nvPr/>
          </p:nvSpPr>
          <p:spPr>
            <a:xfrm>
              <a:off x="2375961" y="36651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3V3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58" name="Rectangle: Rounded Corners 457">
              <a:extLst>
                <a:ext uri="{FF2B5EF4-FFF2-40B4-BE49-F238E27FC236}">
                  <a16:creationId xmlns:a16="http://schemas.microsoft.com/office/drawing/2014/main" id="{DE195477-0CE8-4F22-2BC7-8900F2C376E7}"/>
                </a:ext>
              </a:extLst>
            </p:cNvPr>
            <p:cNvSpPr>
              <a:spLocks/>
            </p:cNvSpPr>
            <p:nvPr/>
          </p:nvSpPr>
          <p:spPr>
            <a:xfrm>
              <a:off x="579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3DD33086-8034-21FF-B53D-F79482341D50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60" name="Rectangle: Rounded Corners 459">
              <a:extLst>
                <a:ext uri="{FF2B5EF4-FFF2-40B4-BE49-F238E27FC236}">
                  <a16:creationId xmlns:a16="http://schemas.microsoft.com/office/drawing/2014/main" id="{E956F5BD-D861-8FCF-F507-DB90CFD7C125}"/>
                </a:ext>
              </a:extLst>
            </p:cNvPr>
            <p:cNvSpPr>
              <a:spLocks/>
            </p:cNvSpPr>
            <p:nvPr/>
          </p:nvSpPr>
          <p:spPr>
            <a:xfrm>
              <a:off x="2735961" y="3665108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2BF1A63E-CED5-6C0C-1EA2-D79DD732B6E2}"/>
                </a:ext>
              </a:extLst>
            </p:cNvPr>
            <p:cNvSpPr>
              <a:spLocks/>
            </p:cNvSpPr>
            <p:nvPr/>
          </p:nvSpPr>
          <p:spPr>
            <a:xfrm>
              <a:off x="309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62" name="Rectangle: Rounded Corners 461">
              <a:extLst>
                <a:ext uri="{FF2B5EF4-FFF2-40B4-BE49-F238E27FC236}">
                  <a16:creationId xmlns:a16="http://schemas.microsoft.com/office/drawing/2014/main" id="{0F19DC13-0D02-5A72-5948-457C8F4CDC87}"/>
                </a:ext>
              </a:extLst>
            </p:cNvPr>
            <p:cNvSpPr>
              <a:spLocks/>
            </p:cNvSpPr>
            <p:nvPr/>
          </p:nvSpPr>
          <p:spPr>
            <a:xfrm>
              <a:off x="363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63" name="Rectangle: Rounded Corners 462">
              <a:extLst>
                <a:ext uri="{FF2B5EF4-FFF2-40B4-BE49-F238E27FC236}">
                  <a16:creationId xmlns:a16="http://schemas.microsoft.com/office/drawing/2014/main" id="{40490D01-FAF2-0F7A-8D74-684095BFDE97}"/>
                </a:ext>
              </a:extLst>
            </p:cNvPr>
            <p:cNvSpPr>
              <a:spLocks/>
            </p:cNvSpPr>
            <p:nvPr/>
          </p:nvSpPr>
          <p:spPr>
            <a:xfrm>
              <a:off x="417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64" name="Rectangle: Rounded Corners 463">
              <a:extLst>
                <a:ext uri="{FF2B5EF4-FFF2-40B4-BE49-F238E27FC236}">
                  <a16:creationId xmlns:a16="http://schemas.microsoft.com/office/drawing/2014/main" id="{5D2EC756-4B73-F034-ED1B-D1B4A422111C}"/>
                </a:ext>
              </a:extLst>
            </p:cNvPr>
            <p:cNvSpPr>
              <a:spLocks/>
            </p:cNvSpPr>
            <p:nvPr/>
          </p:nvSpPr>
          <p:spPr>
            <a:xfrm>
              <a:off x="291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65" name="Rectangle: Rounded Corners 464">
              <a:extLst>
                <a:ext uri="{FF2B5EF4-FFF2-40B4-BE49-F238E27FC236}">
                  <a16:creationId xmlns:a16="http://schemas.microsoft.com/office/drawing/2014/main" id="{ADC9A7FA-DAC8-CBD1-39F0-A4D3F25EA563}"/>
                </a:ext>
              </a:extLst>
            </p:cNvPr>
            <p:cNvSpPr>
              <a:spLocks/>
            </p:cNvSpPr>
            <p:nvPr/>
          </p:nvSpPr>
          <p:spPr>
            <a:xfrm>
              <a:off x="327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D372FBDE-F9EE-56C9-D5C3-7EE4E774F58E}"/>
                </a:ext>
              </a:extLst>
            </p:cNvPr>
            <p:cNvSpPr>
              <a:spLocks/>
            </p:cNvSpPr>
            <p:nvPr/>
          </p:nvSpPr>
          <p:spPr>
            <a:xfrm>
              <a:off x="3815961" y="36651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3V3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F777865B-87CC-6BEE-CB4A-633AFDAFBECC}"/>
                </a:ext>
              </a:extLst>
            </p:cNvPr>
            <p:cNvSpPr>
              <a:spLocks/>
            </p:cNvSpPr>
            <p:nvPr/>
          </p:nvSpPr>
          <p:spPr>
            <a:xfrm>
              <a:off x="435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68" name="Rectangle: Rounded Corners 467">
              <a:extLst>
                <a:ext uri="{FF2B5EF4-FFF2-40B4-BE49-F238E27FC236}">
                  <a16:creationId xmlns:a16="http://schemas.microsoft.com/office/drawing/2014/main" id="{7A4798FE-EA9E-060E-AC56-D1E9449F215E}"/>
                </a:ext>
              </a:extLst>
            </p:cNvPr>
            <p:cNvSpPr>
              <a:spLocks/>
            </p:cNvSpPr>
            <p:nvPr/>
          </p:nvSpPr>
          <p:spPr>
            <a:xfrm>
              <a:off x="4715961" y="3665108"/>
              <a:ext cx="180000" cy="18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469" name="Rectangle: Rounded Corners 468">
              <a:extLst>
                <a:ext uri="{FF2B5EF4-FFF2-40B4-BE49-F238E27FC236}">
                  <a16:creationId xmlns:a16="http://schemas.microsoft.com/office/drawing/2014/main" id="{6BA07231-06ED-3FA7-3082-A09AC916E0F0}"/>
                </a:ext>
              </a:extLst>
            </p:cNvPr>
            <p:cNvSpPr>
              <a:spLocks/>
            </p:cNvSpPr>
            <p:nvPr/>
          </p:nvSpPr>
          <p:spPr>
            <a:xfrm>
              <a:off x="345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70" name="Rectangle: Rounded Corners 469">
              <a:extLst>
                <a:ext uri="{FF2B5EF4-FFF2-40B4-BE49-F238E27FC236}">
                  <a16:creationId xmlns:a16="http://schemas.microsoft.com/office/drawing/2014/main" id="{9424A0F0-38C3-7479-4D66-EE63842EFACF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71" name="Rectangle: Rounded Corners 470">
              <a:extLst>
                <a:ext uri="{FF2B5EF4-FFF2-40B4-BE49-F238E27FC236}">
                  <a16:creationId xmlns:a16="http://schemas.microsoft.com/office/drawing/2014/main" id="{BB3E382C-A450-E946-4FB5-8C69D863F4E3}"/>
                </a:ext>
              </a:extLst>
            </p:cNvPr>
            <p:cNvSpPr>
              <a:spLocks/>
            </p:cNvSpPr>
            <p:nvPr/>
          </p:nvSpPr>
          <p:spPr>
            <a:xfrm>
              <a:off x="453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72" name="Rectangle: Rounded Corners 471">
              <a:extLst>
                <a:ext uri="{FF2B5EF4-FFF2-40B4-BE49-F238E27FC236}">
                  <a16:creationId xmlns:a16="http://schemas.microsoft.com/office/drawing/2014/main" id="{3C2C1DD9-3A85-987C-3E33-CF01F02F3B53}"/>
                </a:ext>
              </a:extLst>
            </p:cNvPr>
            <p:cNvSpPr>
              <a:spLocks/>
            </p:cNvSpPr>
            <p:nvPr/>
          </p:nvSpPr>
          <p:spPr>
            <a:xfrm>
              <a:off x="489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73" name="Rectangle: Rounded Corners 472">
              <a:extLst>
                <a:ext uri="{FF2B5EF4-FFF2-40B4-BE49-F238E27FC236}">
                  <a16:creationId xmlns:a16="http://schemas.microsoft.com/office/drawing/2014/main" id="{F6F219A7-2888-7FD3-5528-4E7F56F98A83}"/>
                </a:ext>
              </a:extLst>
            </p:cNvPr>
            <p:cNvSpPr>
              <a:spLocks/>
            </p:cNvSpPr>
            <p:nvPr/>
          </p:nvSpPr>
          <p:spPr>
            <a:xfrm>
              <a:off x="507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74" name="Rectangle: Rounded Corners 473">
              <a:extLst>
                <a:ext uri="{FF2B5EF4-FFF2-40B4-BE49-F238E27FC236}">
                  <a16:creationId xmlns:a16="http://schemas.microsoft.com/office/drawing/2014/main" id="{9B0CD48A-1814-3339-D349-52EF0F72F2D5}"/>
                </a:ext>
              </a:extLst>
            </p:cNvPr>
            <p:cNvSpPr>
              <a:spLocks/>
            </p:cNvSpPr>
            <p:nvPr/>
          </p:nvSpPr>
          <p:spPr>
            <a:xfrm>
              <a:off x="5255961" y="36651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75" name="Rectangle: Rounded Corners 474">
              <a:extLst>
                <a:ext uri="{FF2B5EF4-FFF2-40B4-BE49-F238E27FC236}">
                  <a16:creationId xmlns:a16="http://schemas.microsoft.com/office/drawing/2014/main" id="{4339F073-9657-5EF7-80FF-DDF81AFF144E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76" name="Rectangle: Rounded Corners 475">
              <a:extLst>
                <a:ext uri="{FF2B5EF4-FFF2-40B4-BE49-F238E27FC236}">
                  <a16:creationId xmlns:a16="http://schemas.microsoft.com/office/drawing/2014/main" id="{85FB9E4C-B470-C92E-696A-25EBBCF39A11}"/>
                </a:ext>
              </a:extLst>
            </p:cNvPr>
            <p:cNvSpPr>
              <a:spLocks/>
            </p:cNvSpPr>
            <p:nvPr/>
          </p:nvSpPr>
          <p:spPr>
            <a:xfrm>
              <a:off x="561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77" name="Rectangle: Rounded Corners 476">
              <a:extLst>
                <a:ext uri="{FF2B5EF4-FFF2-40B4-BE49-F238E27FC236}">
                  <a16:creationId xmlns:a16="http://schemas.microsoft.com/office/drawing/2014/main" id="{139B1324-6AB8-2502-29C1-8F9306AC43A4}"/>
                </a:ext>
              </a:extLst>
            </p:cNvPr>
            <p:cNvSpPr>
              <a:spLocks/>
            </p:cNvSpPr>
            <p:nvPr/>
          </p:nvSpPr>
          <p:spPr>
            <a:xfrm>
              <a:off x="6425839" y="2720507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CH1</a:t>
              </a:r>
            </a:p>
          </p:txBody>
        </p:sp>
        <p:sp>
          <p:nvSpPr>
            <p:cNvPr id="478" name="Rectangle: Rounded Corners 477">
              <a:extLst>
                <a:ext uri="{FF2B5EF4-FFF2-40B4-BE49-F238E27FC236}">
                  <a16:creationId xmlns:a16="http://schemas.microsoft.com/office/drawing/2014/main" id="{8D59EE7C-57AD-835B-CA36-38B9085F7ABE}"/>
                </a:ext>
              </a:extLst>
            </p:cNvPr>
            <p:cNvSpPr>
              <a:spLocks/>
            </p:cNvSpPr>
            <p:nvPr/>
          </p:nvSpPr>
          <p:spPr>
            <a:xfrm>
              <a:off x="8947760" y="272050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79" name="Rectangle: Rounded Corners 478">
              <a:extLst>
                <a:ext uri="{FF2B5EF4-FFF2-40B4-BE49-F238E27FC236}">
                  <a16:creationId xmlns:a16="http://schemas.microsoft.com/office/drawing/2014/main" id="{638C75A2-CCAE-1EF6-1533-E0C65EFF8E1E}"/>
                </a:ext>
              </a:extLst>
            </p:cNvPr>
            <p:cNvSpPr>
              <a:spLocks/>
            </p:cNvSpPr>
            <p:nvPr/>
          </p:nvSpPr>
          <p:spPr>
            <a:xfrm>
              <a:off x="6605976" y="2720507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CH2</a:t>
              </a:r>
            </a:p>
          </p:txBody>
        </p:sp>
        <p:sp>
          <p:nvSpPr>
            <p:cNvPr id="480" name="Rectangle: Rounded Corners 479">
              <a:extLst>
                <a:ext uri="{FF2B5EF4-FFF2-40B4-BE49-F238E27FC236}">
                  <a16:creationId xmlns:a16="http://schemas.microsoft.com/office/drawing/2014/main" id="{787EB612-B740-D1EE-75D6-087958930962}"/>
                </a:ext>
              </a:extLst>
            </p:cNvPr>
            <p:cNvSpPr>
              <a:spLocks/>
            </p:cNvSpPr>
            <p:nvPr/>
          </p:nvSpPr>
          <p:spPr>
            <a:xfrm>
              <a:off x="6786113" y="272050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81" name="Rectangle: Rounded Corners 480">
              <a:extLst>
                <a:ext uri="{FF2B5EF4-FFF2-40B4-BE49-F238E27FC236}">
                  <a16:creationId xmlns:a16="http://schemas.microsoft.com/office/drawing/2014/main" id="{471B1856-A7D9-7DDA-6848-280430ABF05C}"/>
                </a:ext>
              </a:extLst>
            </p:cNvPr>
            <p:cNvSpPr>
              <a:spLocks/>
            </p:cNvSpPr>
            <p:nvPr/>
          </p:nvSpPr>
          <p:spPr>
            <a:xfrm>
              <a:off x="7146387" y="2720507"/>
              <a:ext cx="180000" cy="180000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W1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7C3BF6CD-17DB-65D3-7F2F-CB5AC372256B}"/>
                </a:ext>
              </a:extLst>
            </p:cNvPr>
            <p:cNvSpPr>
              <a:spLocks/>
            </p:cNvSpPr>
            <p:nvPr/>
          </p:nvSpPr>
          <p:spPr>
            <a:xfrm>
              <a:off x="7506661" y="2720507"/>
              <a:ext cx="180000" cy="180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T1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7598CF91-E9AB-6C11-5133-834AB69AEE97}"/>
                </a:ext>
              </a:extLst>
            </p:cNvPr>
            <p:cNvSpPr>
              <a:spLocks/>
            </p:cNvSpPr>
            <p:nvPr/>
          </p:nvSpPr>
          <p:spPr>
            <a:xfrm>
              <a:off x="7866935" y="272050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84" name="Rectangle: Rounded Corners 483">
              <a:extLst>
                <a:ext uri="{FF2B5EF4-FFF2-40B4-BE49-F238E27FC236}">
                  <a16:creationId xmlns:a16="http://schemas.microsoft.com/office/drawing/2014/main" id="{F4BB7C22-CB2C-E307-8B9A-FB95325C43A6}"/>
                </a:ext>
              </a:extLst>
            </p:cNvPr>
            <p:cNvSpPr>
              <a:spLocks/>
            </p:cNvSpPr>
            <p:nvPr/>
          </p:nvSpPr>
          <p:spPr>
            <a:xfrm>
              <a:off x="6966250" y="2720507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V+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D571E9EB-71D4-75AA-51F6-8A4498819195}"/>
                </a:ext>
              </a:extLst>
            </p:cNvPr>
            <p:cNvSpPr>
              <a:spLocks/>
            </p:cNvSpPr>
            <p:nvPr/>
          </p:nvSpPr>
          <p:spPr>
            <a:xfrm>
              <a:off x="7326524" y="272050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86" name="Rectangle: Rounded Corners 485">
              <a:extLst>
                <a:ext uri="{FF2B5EF4-FFF2-40B4-BE49-F238E27FC236}">
                  <a16:creationId xmlns:a16="http://schemas.microsoft.com/office/drawing/2014/main" id="{437319A8-2B41-2BB4-E26D-A42D517E2A4C}"/>
                </a:ext>
              </a:extLst>
            </p:cNvPr>
            <p:cNvSpPr>
              <a:spLocks/>
            </p:cNvSpPr>
            <p:nvPr/>
          </p:nvSpPr>
          <p:spPr>
            <a:xfrm>
              <a:off x="7686798" y="272050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87" name="Rectangle: Rounded Corners 486">
              <a:extLst>
                <a:ext uri="{FF2B5EF4-FFF2-40B4-BE49-F238E27FC236}">
                  <a16:creationId xmlns:a16="http://schemas.microsoft.com/office/drawing/2014/main" id="{6900AF47-269E-F6BB-2D2E-F658D6E546D9}"/>
                </a:ext>
              </a:extLst>
            </p:cNvPr>
            <p:cNvSpPr>
              <a:spLocks/>
            </p:cNvSpPr>
            <p:nvPr/>
          </p:nvSpPr>
          <p:spPr>
            <a:xfrm>
              <a:off x="8047072" y="272050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8434C2EF-01C5-6B77-8BF4-8FA447CE4BEA}"/>
                </a:ext>
              </a:extLst>
            </p:cNvPr>
            <p:cNvSpPr>
              <a:spLocks/>
            </p:cNvSpPr>
            <p:nvPr/>
          </p:nvSpPr>
          <p:spPr>
            <a:xfrm>
              <a:off x="8227209" y="272050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F7001C68-3C82-BC1F-FA86-9B76CEE771CD}"/>
                </a:ext>
              </a:extLst>
            </p:cNvPr>
            <p:cNvSpPr>
              <a:spLocks/>
            </p:cNvSpPr>
            <p:nvPr/>
          </p:nvSpPr>
          <p:spPr>
            <a:xfrm>
              <a:off x="8767620" y="272050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8331F193-572F-A987-1573-76E7FAA8CA7A}"/>
                </a:ext>
              </a:extLst>
            </p:cNvPr>
            <p:cNvSpPr>
              <a:spLocks/>
            </p:cNvSpPr>
            <p:nvPr/>
          </p:nvSpPr>
          <p:spPr>
            <a:xfrm>
              <a:off x="8407346" y="272050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91" name="Rectangle: Rounded Corners 490">
              <a:extLst>
                <a:ext uri="{FF2B5EF4-FFF2-40B4-BE49-F238E27FC236}">
                  <a16:creationId xmlns:a16="http://schemas.microsoft.com/office/drawing/2014/main" id="{B228A9EB-8EBA-FFFF-1F4F-07733F6F3F78}"/>
                </a:ext>
              </a:extLst>
            </p:cNvPr>
            <p:cNvSpPr>
              <a:spLocks/>
            </p:cNvSpPr>
            <p:nvPr/>
          </p:nvSpPr>
          <p:spPr>
            <a:xfrm>
              <a:off x="8587483" y="272050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92" name="Rectangle: Rounded Corners 491">
              <a:extLst>
                <a:ext uri="{FF2B5EF4-FFF2-40B4-BE49-F238E27FC236}">
                  <a16:creationId xmlns:a16="http://schemas.microsoft.com/office/drawing/2014/main" id="{F9109768-0513-9167-57AB-2BD3C657A746}"/>
                </a:ext>
              </a:extLst>
            </p:cNvPr>
            <p:cNvSpPr>
              <a:spLocks/>
            </p:cNvSpPr>
            <p:nvPr/>
          </p:nvSpPr>
          <p:spPr>
            <a:xfrm>
              <a:off x="6425000" y="3662557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A690DACF-F49D-F275-166B-E819DE3C1FCF}"/>
                </a:ext>
              </a:extLst>
            </p:cNvPr>
            <p:cNvSpPr>
              <a:spLocks/>
            </p:cNvSpPr>
            <p:nvPr/>
          </p:nvSpPr>
          <p:spPr>
            <a:xfrm>
              <a:off x="8946921" y="366255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2C69C47A-A8BF-A8FD-0FFD-1ECAB6F53A04}"/>
                </a:ext>
              </a:extLst>
            </p:cNvPr>
            <p:cNvSpPr>
              <a:spLocks/>
            </p:cNvSpPr>
            <p:nvPr/>
          </p:nvSpPr>
          <p:spPr>
            <a:xfrm>
              <a:off x="6605137" y="3662557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95" name="Rectangle: Rounded Corners 494">
              <a:extLst>
                <a:ext uri="{FF2B5EF4-FFF2-40B4-BE49-F238E27FC236}">
                  <a16:creationId xmlns:a16="http://schemas.microsoft.com/office/drawing/2014/main" id="{DCCDC822-678D-5E64-FD8B-A3A183BF4534}"/>
                </a:ext>
              </a:extLst>
            </p:cNvPr>
            <p:cNvSpPr>
              <a:spLocks/>
            </p:cNvSpPr>
            <p:nvPr/>
          </p:nvSpPr>
          <p:spPr>
            <a:xfrm>
              <a:off x="6785274" y="366255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96" name="Rectangle: Rounded Corners 495">
              <a:extLst>
                <a:ext uri="{FF2B5EF4-FFF2-40B4-BE49-F238E27FC236}">
                  <a16:creationId xmlns:a16="http://schemas.microsoft.com/office/drawing/2014/main" id="{2EAC61D6-4010-9284-69CE-7C3EC7374BF4}"/>
                </a:ext>
              </a:extLst>
            </p:cNvPr>
            <p:cNvSpPr>
              <a:spLocks/>
            </p:cNvSpPr>
            <p:nvPr/>
          </p:nvSpPr>
          <p:spPr>
            <a:xfrm>
              <a:off x="7145548" y="3662557"/>
              <a:ext cx="180000" cy="180000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W2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97" name="Rectangle: Rounded Corners 496">
              <a:extLst>
                <a:ext uri="{FF2B5EF4-FFF2-40B4-BE49-F238E27FC236}">
                  <a16:creationId xmlns:a16="http://schemas.microsoft.com/office/drawing/2014/main" id="{BA9C5E27-6C98-50FA-FCCE-C9780F58F299}"/>
                </a:ext>
              </a:extLst>
            </p:cNvPr>
            <p:cNvSpPr>
              <a:spLocks/>
            </p:cNvSpPr>
            <p:nvPr/>
          </p:nvSpPr>
          <p:spPr>
            <a:xfrm>
              <a:off x="7505822" y="3662557"/>
              <a:ext cx="180000" cy="180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T2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98" name="Rectangle: Rounded Corners 497">
              <a:extLst>
                <a:ext uri="{FF2B5EF4-FFF2-40B4-BE49-F238E27FC236}">
                  <a16:creationId xmlns:a16="http://schemas.microsoft.com/office/drawing/2014/main" id="{D3088702-09F3-870C-9AFE-8947ED26C418}"/>
                </a:ext>
              </a:extLst>
            </p:cNvPr>
            <p:cNvSpPr>
              <a:spLocks/>
            </p:cNvSpPr>
            <p:nvPr/>
          </p:nvSpPr>
          <p:spPr>
            <a:xfrm>
              <a:off x="7866096" y="366255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99" name="Rectangle: Rounded Corners 498">
              <a:extLst>
                <a:ext uri="{FF2B5EF4-FFF2-40B4-BE49-F238E27FC236}">
                  <a16:creationId xmlns:a16="http://schemas.microsoft.com/office/drawing/2014/main" id="{4262EF9B-46D8-97D4-6857-2127E32EE93E}"/>
                </a:ext>
              </a:extLst>
            </p:cNvPr>
            <p:cNvSpPr>
              <a:spLocks/>
            </p:cNvSpPr>
            <p:nvPr/>
          </p:nvSpPr>
          <p:spPr>
            <a:xfrm>
              <a:off x="6965411" y="3662557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V-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500" name="Rectangle: Rounded Corners 499">
              <a:extLst>
                <a:ext uri="{FF2B5EF4-FFF2-40B4-BE49-F238E27FC236}">
                  <a16:creationId xmlns:a16="http://schemas.microsoft.com/office/drawing/2014/main" id="{18F8D9F1-DAB6-0E6A-28BF-8B3546312E95}"/>
                </a:ext>
              </a:extLst>
            </p:cNvPr>
            <p:cNvSpPr>
              <a:spLocks/>
            </p:cNvSpPr>
            <p:nvPr/>
          </p:nvSpPr>
          <p:spPr>
            <a:xfrm>
              <a:off x="7325685" y="366255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501" name="Rectangle: Rounded Corners 500">
              <a:extLst>
                <a:ext uri="{FF2B5EF4-FFF2-40B4-BE49-F238E27FC236}">
                  <a16:creationId xmlns:a16="http://schemas.microsoft.com/office/drawing/2014/main" id="{ECCAF5C7-0832-989B-4114-0C83FBCEF66C}"/>
                </a:ext>
              </a:extLst>
            </p:cNvPr>
            <p:cNvSpPr>
              <a:spLocks/>
            </p:cNvSpPr>
            <p:nvPr/>
          </p:nvSpPr>
          <p:spPr>
            <a:xfrm>
              <a:off x="7685959" y="366255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502" name="Rectangle: Rounded Corners 501">
              <a:extLst>
                <a:ext uri="{FF2B5EF4-FFF2-40B4-BE49-F238E27FC236}">
                  <a16:creationId xmlns:a16="http://schemas.microsoft.com/office/drawing/2014/main" id="{2D387E94-6C04-EBD8-5DFE-DD529D40EF61}"/>
                </a:ext>
              </a:extLst>
            </p:cNvPr>
            <p:cNvSpPr>
              <a:spLocks/>
            </p:cNvSpPr>
            <p:nvPr/>
          </p:nvSpPr>
          <p:spPr>
            <a:xfrm>
              <a:off x="8046233" y="366255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503" name="Rectangle: Rounded Corners 502">
              <a:extLst>
                <a:ext uri="{FF2B5EF4-FFF2-40B4-BE49-F238E27FC236}">
                  <a16:creationId xmlns:a16="http://schemas.microsoft.com/office/drawing/2014/main" id="{87C0232D-C6F2-3EE3-FAE8-633E86569C75}"/>
                </a:ext>
              </a:extLst>
            </p:cNvPr>
            <p:cNvSpPr>
              <a:spLocks/>
            </p:cNvSpPr>
            <p:nvPr/>
          </p:nvSpPr>
          <p:spPr>
            <a:xfrm>
              <a:off x="8226370" y="366255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504" name="Rectangle: Rounded Corners 503">
              <a:extLst>
                <a:ext uri="{FF2B5EF4-FFF2-40B4-BE49-F238E27FC236}">
                  <a16:creationId xmlns:a16="http://schemas.microsoft.com/office/drawing/2014/main" id="{C48E5804-EEB7-15AA-510A-8788876843EB}"/>
                </a:ext>
              </a:extLst>
            </p:cNvPr>
            <p:cNvSpPr>
              <a:spLocks/>
            </p:cNvSpPr>
            <p:nvPr/>
          </p:nvSpPr>
          <p:spPr>
            <a:xfrm>
              <a:off x="8766781" y="366255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505" name="Rectangle: Rounded Corners 504">
              <a:extLst>
                <a:ext uri="{FF2B5EF4-FFF2-40B4-BE49-F238E27FC236}">
                  <a16:creationId xmlns:a16="http://schemas.microsoft.com/office/drawing/2014/main" id="{70683A7D-733A-E51A-CEC3-54E3D1AF3A17}"/>
                </a:ext>
              </a:extLst>
            </p:cNvPr>
            <p:cNvSpPr>
              <a:spLocks/>
            </p:cNvSpPr>
            <p:nvPr/>
          </p:nvSpPr>
          <p:spPr>
            <a:xfrm>
              <a:off x="8406507" y="366255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506" name="Rectangle: Rounded Corners 505">
              <a:extLst>
                <a:ext uri="{FF2B5EF4-FFF2-40B4-BE49-F238E27FC236}">
                  <a16:creationId xmlns:a16="http://schemas.microsoft.com/office/drawing/2014/main" id="{50B66BEA-8B3B-755A-888C-AFFB9B3FFED8}"/>
                </a:ext>
              </a:extLst>
            </p:cNvPr>
            <p:cNvSpPr>
              <a:spLocks/>
            </p:cNvSpPr>
            <p:nvPr/>
          </p:nvSpPr>
          <p:spPr>
            <a:xfrm>
              <a:off x="8586644" y="366255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D8EB6C57-06DE-B8BC-C0F0-2B6DC6DBED49}"/>
                </a:ext>
              </a:extLst>
            </p:cNvPr>
            <p:cNvSpPr/>
            <p:nvPr/>
          </p:nvSpPr>
          <p:spPr>
            <a:xfrm flipH="1">
              <a:off x="70920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8C76C1DC-E376-9E78-B654-47F352EB50C2}"/>
                </a:ext>
              </a:extLst>
            </p:cNvPr>
            <p:cNvSpPr/>
            <p:nvPr/>
          </p:nvSpPr>
          <p:spPr>
            <a:xfrm flipH="1">
              <a:off x="71835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73DFE911-9877-226F-2EDA-95CDF2D705EE}"/>
                </a:ext>
              </a:extLst>
            </p:cNvPr>
            <p:cNvSpPr/>
            <p:nvPr/>
          </p:nvSpPr>
          <p:spPr>
            <a:xfrm flipH="1">
              <a:off x="72751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A4F665C2-E16D-747F-3901-9615FAD59794}"/>
                </a:ext>
              </a:extLst>
            </p:cNvPr>
            <p:cNvSpPr/>
            <p:nvPr/>
          </p:nvSpPr>
          <p:spPr>
            <a:xfrm flipH="1">
              <a:off x="74582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5803FC6B-1018-087D-2EDC-89ACD59339E5}"/>
                </a:ext>
              </a:extLst>
            </p:cNvPr>
            <p:cNvSpPr/>
            <p:nvPr/>
          </p:nvSpPr>
          <p:spPr>
            <a:xfrm flipH="1">
              <a:off x="77328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AB591F8E-3FED-8516-3D38-1A2CF2C5F08E}"/>
                </a:ext>
              </a:extLst>
            </p:cNvPr>
            <p:cNvSpPr/>
            <p:nvPr/>
          </p:nvSpPr>
          <p:spPr>
            <a:xfrm flipH="1">
              <a:off x="80074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087029B6-591F-0623-E07A-70DF3EC21CBC}"/>
                </a:ext>
              </a:extLst>
            </p:cNvPr>
            <p:cNvSpPr/>
            <p:nvPr/>
          </p:nvSpPr>
          <p:spPr>
            <a:xfrm flipH="1">
              <a:off x="73666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C56C104D-206F-D408-781E-7A0E732E18AC}"/>
                </a:ext>
              </a:extLst>
            </p:cNvPr>
            <p:cNvSpPr/>
            <p:nvPr/>
          </p:nvSpPr>
          <p:spPr>
            <a:xfrm flipH="1">
              <a:off x="75497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F104787D-D3C7-3955-19F0-FFD84662B7D3}"/>
                </a:ext>
              </a:extLst>
            </p:cNvPr>
            <p:cNvSpPr/>
            <p:nvPr/>
          </p:nvSpPr>
          <p:spPr>
            <a:xfrm flipH="1">
              <a:off x="78243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24A91234-B4EA-CE3F-1F18-875FCE9B2398}"/>
                </a:ext>
              </a:extLst>
            </p:cNvPr>
            <p:cNvSpPr/>
            <p:nvPr/>
          </p:nvSpPr>
          <p:spPr>
            <a:xfrm flipH="1">
              <a:off x="80989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F972B6F0-E73B-21AA-0AEF-D95C24C66BED}"/>
                </a:ext>
              </a:extLst>
            </p:cNvPr>
            <p:cNvSpPr/>
            <p:nvPr/>
          </p:nvSpPr>
          <p:spPr>
            <a:xfrm flipH="1">
              <a:off x="82820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CBFAA786-19FF-5EFD-2E73-DB223C909133}"/>
                </a:ext>
              </a:extLst>
            </p:cNvPr>
            <p:cNvSpPr/>
            <p:nvPr/>
          </p:nvSpPr>
          <p:spPr>
            <a:xfrm flipH="1">
              <a:off x="76412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BA353628-973C-E3E7-1E77-8C776B20F4D0}"/>
                </a:ext>
              </a:extLst>
            </p:cNvPr>
            <p:cNvSpPr/>
            <p:nvPr/>
          </p:nvSpPr>
          <p:spPr>
            <a:xfrm flipH="1">
              <a:off x="79159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B01F4F8C-114B-2C44-1AA7-BF4C7115C05F}"/>
                </a:ext>
              </a:extLst>
            </p:cNvPr>
            <p:cNvSpPr/>
            <p:nvPr/>
          </p:nvSpPr>
          <p:spPr>
            <a:xfrm flipH="1">
              <a:off x="81905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BC5A49A0-E7C7-F761-D048-8CC331D63BE2}"/>
                </a:ext>
              </a:extLst>
            </p:cNvPr>
            <p:cNvSpPr/>
            <p:nvPr/>
          </p:nvSpPr>
          <p:spPr>
            <a:xfrm flipH="1">
              <a:off x="83736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</p:grp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1373F4B-C7ED-6DDE-997F-E9E993862554}"/>
              </a:ext>
            </a:extLst>
          </p:cNvPr>
          <p:cNvSpPr/>
          <p:nvPr/>
        </p:nvSpPr>
        <p:spPr>
          <a:xfrm>
            <a:off x="305837" y="5219400"/>
            <a:ext cx="6948000" cy="219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036"/>
          </a:p>
        </p:txBody>
      </p: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14E81E98-1A8E-D057-B5D2-D8E8744C1BF1}"/>
              </a:ext>
            </a:extLst>
          </p:cNvPr>
          <p:cNvGrpSpPr/>
          <p:nvPr/>
        </p:nvGrpSpPr>
        <p:grpSpPr>
          <a:xfrm>
            <a:off x="403937" y="5614461"/>
            <a:ext cx="6751799" cy="1405877"/>
            <a:chOff x="2375961" y="2579369"/>
            <a:chExt cx="6751799" cy="1405878"/>
          </a:xfrm>
        </p:grpSpPr>
        <p:cxnSp>
          <p:nvCxnSpPr>
            <p:cNvPr id="596" name="Straight Connector 107">
              <a:extLst>
                <a:ext uri="{FF2B5EF4-FFF2-40B4-BE49-F238E27FC236}">
                  <a16:creationId xmlns:a16="http://schemas.microsoft.com/office/drawing/2014/main" id="{B5294B80-7B40-3ADA-EFFA-554F9371D669}"/>
                </a:ext>
              </a:extLst>
            </p:cNvPr>
            <p:cNvCxnSpPr>
              <a:cxnSpLocks/>
              <a:stCxn id="787" idx="0"/>
              <a:endCxn id="802" idx="2"/>
            </p:cNvCxnSpPr>
            <p:nvPr/>
          </p:nvCxnSpPr>
          <p:spPr>
            <a:xfrm flipV="1">
              <a:off x="6515000" y="3415665"/>
              <a:ext cx="622766" cy="246892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107">
              <a:extLst>
                <a:ext uri="{FF2B5EF4-FFF2-40B4-BE49-F238E27FC236}">
                  <a16:creationId xmlns:a16="http://schemas.microsoft.com/office/drawing/2014/main" id="{358FBDE8-368A-6233-D78E-AF050AE59767}"/>
                </a:ext>
              </a:extLst>
            </p:cNvPr>
            <p:cNvCxnSpPr>
              <a:cxnSpLocks/>
              <a:stCxn id="789" idx="0"/>
              <a:endCxn id="803" idx="2"/>
            </p:cNvCxnSpPr>
            <p:nvPr/>
          </p:nvCxnSpPr>
          <p:spPr>
            <a:xfrm flipV="1">
              <a:off x="6695137" y="3415665"/>
              <a:ext cx="534169" cy="246892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107">
              <a:extLst>
                <a:ext uri="{FF2B5EF4-FFF2-40B4-BE49-F238E27FC236}">
                  <a16:creationId xmlns:a16="http://schemas.microsoft.com/office/drawing/2014/main" id="{45B8770D-3642-62ED-F531-8213BA92B340}"/>
                </a:ext>
              </a:extLst>
            </p:cNvPr>
            <p:cNvCxnSpPr>
              <a:cxnSpLocks/>
              <a:stCxn id="790" idx="0"/>
              <a:endCxn id="804" idx="2"/>
            </p:cNvCxnSpPr>
            <p:nvPr/>
          </p:nvCxnSpPr>
          <p:spPr>
            <a:xfrm flipV="1">
              <a:off x="6875274" y="3415665"/>
              <a:ext cx="445572" cy="24689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107">
              <a:extLst>
                <a:ext uri="{FF2B5EF4-FFF2-40B4-BE49-F238E27FC236}">
                  <a16:creationId xmlns:a16="http://schemas.microsoft.com/office/drawing/2014/main" id="{92DCF010-3BFF-D7F1-8EE9-DFCB65CBBBDB}"/>
                </a:ext>
              </a:extLst>
            </p:cNvPr>
            <p:cNvCxnSpPr>
              <a:cxnSpLocks/>
              <a:stCxn id="794" idx="0"/>
              <a:endCxn id="808" idx="2"/>
            </p:cNvCxnSpPr>
            <p:nvPr/>
          </p:nvCxnSpPr>
          <p:spPr>
            <a:xfrm flipV="1">
              <a:off x="7055411" y="3415665"/>
              <a:ext cx="356975" cy="246892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107">
              <a:extLst>
                <a:ext uri="{FF2B5EF4-FFF2-40B4-BE49-F238E27FC236}">
                  <a16:creationId xmlns:a16="http://schemas.microsoft.com/office/drawing/2014/main" id="{30969168-EC5E-A753-4CF1-DD49F51D1A4A}"/>
                </a:ext>
              </a:extLst>
            </p:cNvPr>
            <p:cNvCxnSpPr>
              <a:cxnSpLocks/>
              <a:stCxn id="791" idx="0"/>
              <a:endCxn id="805" idx="2"/>
            </p:cNvCxnSpPr>
            <p:nvPr/>
          </p:nvCxnSpPr>
          <p:spPr>
            <a:xfrm flipV="1">
              <a:off x="7235548" y="3415665"/>
              <a:ext cx="268378" cy="246892"/>
            </a:xfrm>
            <a:prstGeom prst="straightConnector1">
              <a:avLst/>
            </a:prstGeom>
            <a:ln w="95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107">
              <a:extLst>
                <a:ext uri="{FF2B5EF4-FFF2-40B4-BE49-F238E27FC236}">
                  <a16:creationId xmlns:a16="http://schemas.microsoft.com/office/drawing/2014/main" id="{148E5D2C-9576-BFEA-B121-60CD616C7F2F}"/>
                </a:ext>
              </a:extLst>
            </p:cNvPr>
            <p:cNvCxnSpPr>
              <a:cxnSpLocks/>
              <a:stCxn id="795" idx="0"/>
              <a:endCxn id="809" idx="2"/>
            </p:cNvCxnSpPr>
            <p:nvPr/>
          </p:nvCxnSpPr>
          <p:spPr>
            <a:xfrm flipV="1">
              <a:off x="7415685" y="3415665"/>
              <a:ext cx="179781" cy="24689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107">
              <a:extLst>
                <a:ext uri="{FF2B5EF4-FFF2-40B4-BE49-F238E27FC236}">
                  <a16:creationId xmlns:a16="http://schemas.microsoft.com/office/drawing/2014/main" id="{7F0A42BA-C194-540F-B3A4-983B6B781FC0}"/>
                </a:ext>
              </a:extLst>
            </p:cNvPr>
            <p:cNvCxnSpPr>
              <a:cxnSpLocks/>
              <a:stCxn id="792" idx="0"/>
              <a:endCxn id="813" idx="2"/>
            </p:cNvCxnSpPr>
            <p:nvPr/>
          </p:nvCxnSpPr>
          <p:spPr>
            <a:xfrm flipV="1">
              <a:off x="7595822" y="3415665"/>
              <a:ext cx="91184" cy="246892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107">
              <a:extLst>
                <a:ext uri="{FF2B5EF4-FFF2-40B4-BE49-F238E27FC236}">
                  <a16:creationId xmlns:a16="http://schemas.microsoft.com/office/drawing/2014/main" id="{C51E96A4-B45F-D3F3-B7E1-1C8390011AD7}"/>
                </a:ext>
              </a:extLst>
            </p:cNvPr>
            <p:cNvCxnSpPr>
              <a:cxnSpLocks/>
              <a:stCxn id="796" idx="0"/>
              <a:endCxn id="806" idx="2"/>
            </p:cNvCxnSpPr>
            <p:nvPr/>
          </p:nvCxnSpPr>
          <p:spPr>
            <a:xfrm flipV="1">
              <a:off x="7775959" y="3415665"/>
              <a:ext cx="2587" cy="246892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107">
              <a:extLst>
                <a:ext uri="{FF2B5EF4-FFF2-40B4-BE49-F238E27FC236}">
                  <a16:creationId xmlns:a16="http://schemas.microsoft.com/office/drawing/2014/main" id="{21CCF74F-5591-F80B-0ACA-5BB605C0BACD}"/>
                </a:ext>
              </a:extLst>
            </p:cNvPr>
            <p:cNvCxnSpPr>
              <a:cxnSpLocks/>
              <a:stCxn id="793" idx="0"/>
              <a:endCxn id="810" idx="2"/>
            </p:cNvCxnSpPr>
            <p:nvPr/>
          </p:nvCxnSpPr>
          <p:spPr>
            <a:xfrm flipH="1" flipV="1">
              <a:off x="7870086" y="3415665"/>
              <a:ext cx="86010" cy="246892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107">
              <a:extLst>
                <a:ext uri="{FF2B5EF4-FFF2-40B4-BE49-F238E27FC236}">
                  <a16:creationId xmlns:a16="http://schemas.microsoft.com/office/drawing/2014/main" id="{E95933B4-BFEB-0839-B7FA-C9C8807BBF8F}"/>
                </a:ext>
              </a:extLst>
            </p:cNvPr>
            <p:cNvCxnSpPr>
              <a:cxnSpLocks/>
              <a:stCxn id="797" idx="0"/>
              <a:endCxn id="814" idx="2"/>
            </p:cNvCxnSpPr>
            <p:nvPr/>
          </p:nvCxnSpPr>
          <p:spPr>
            <a:xfrm flipH="1" flipV="1">
              <a:off x="7961626" y="3415665"/>
              <a:ext cx="174607" cy="246892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107">
              <a:extLst>
                <a:ext uri="{FF2B5EF4-FFF2-40B4-BE49-F238E27FC236}">
                  <a16:creationId xmlns:a16="http://schemas.microsoft.com/office/drawing/2014/main" id="{573BE29C-0A63-9D06-D045-385B8F2EBB18}"/>
                </a:ext>
              </a:extLst>
            </p:cNvPr>
            <p:cNvCxnSpPr>
              <a:cxnSpLocks/>
              <a:stCxn id="798" idx="0"/>
              <a:endCxn id="807" idx="2"/>
            </p:cNvCxnSpPr>
            <p:nvPr/>
          </p:nvCxnSpPr>
          <p:spPr>
            <a:xfrm flipH="1" flipV="1">
              <a:off x="8053166" y="3415665"/>
              <a:ext cx="263204" cy="246892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107">
              <a:extLst>
                <a:ext uri="{FF2B5EF4-FFF2-40B4-BE49-F238E27FC236}">
                  <a16:creationId xmlns:a16="http://schemas.microsoft.com/office/drawing/2014/main" id="{18B9E739-479E-F631-5376-2EB73A62C4DB}"/>
                </a:ext>
              </a:extLst>
            </p:cNvPr>
            <p:cNvCxnSpPr>
              <a:cxnSpLocks/>
              <a:stCxn id="800" idx="0"/>
              <a:endCxn id="811" idx="2"/>
            </p:cNvCxnSpPr>
            <p:nvPr/>
          </p:nvCxnSpPr>
          <p:spPr>
            <a:xfrm flipH="1" flipV="1">
              <a:off x="8144706" y="3415665"/>
              <a:ext cx="351801" cy="246892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107">
              <a:extLst>
                <a:ext uri="{FF2B5EF4-FFF2-40B4-BE49-F238E27FC236}">
                  <a16:creationId xmlns:a16="http://schemas.microsoft.com/office/drawing/2014/main" id="{F099EF8C-090A-0A66-652B-24D1D22BCFEE}"/>
                </a:ext>
              </a:extLst>
            </p:cNvPr>
            <p:cNvCxnSpPr>
              <a:cxnSpLocks/>
              <a:stCxn id="801" idx="0"/>
              <a:endCxn id="815" idx="2"/>
            </p:cNvCxnSpPr>
            <p:nvPr/>
          </p:nvCxnSpPr>
          <p:spPr>
            <a:xfrm flipH="1" flipV="1">
              <a:off x="8236246" y="3415665"/>
              <a:ext cx="440398" cy="246892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107">
              <a:extLst>
                <a:ext uri="{FF2B5EF4-FFF2-40B4-BE49-F238E27FC236}">
                  <a16:creationId xmlns:a16="http://schemas.microsoft.com/office/drawing/2014/main" id="{F319A89A-6A6A-9E07-5B86-526C7AE42816}"/>
                </a:ext>
              </a:extLst>
            </p:cNvPr>
            <p:cNvCxnSpPr>
              <a:cxnSpLocks/>
              <a:stCxn id="799" idx="0"/>
              <a:endCxn id="812" idx="2"/>
            </p:cNvCxnSpPr>
            <p:nvPr/>
          </p:nvCxnSpPr>
          <p:spPr>
            <a:xfrm flipH="1" flipV="1">
              <a:off x="8327786" y="3415665"/>
              <a:ext cx="528995" cy="246892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107">
              <a:extLst>
                <a:ext uri="{FF2B5EF4-FFF2-40B4-BE49-F238E27FC236}">
                  <a16:creationId xmlns:a16="http://schemas.microsoft.com/office/drawing/2014/main" id="{F51C24BE-33C9-B160-0049-53F8B32D94BD}"/>
                </a:ext>
              </a:extLst>
            </p:cNvPr>
            <p:cNvCxnSpPr>
              <a:cxnSpLocks/>
              <a:stCxn id="788" idx="0"/>
              <a:endCxn id="816" idx="2"/>
            </p:cNvCxnSpPr>
            <p:nvPr/>
          </p:nvCxnSpPr>
          <p:spPr>
            <a:xfrm flipH="1" flipV="1">
              <a:off x="8419326" y="3415665"/>
              <a:ext cx="617595" cy="246892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107">
              <a:extLst>
                <a:ext uri="{FF2B5EF4-FFF2-40B4-BE49-F238E27FC236}">
                  <a16:creationId xmlns:a16="http://schemas.microsoft.com/office/drawing/2014/main" id="{8B0D63E7-BD6C-4F43-11E0-D789DFFE3816}"/>
                </a:ext>
              </a:extLst>
            </p:cNvPr>
            <p:cNvCxnSpPr>
              <a:cxnSpLocks/>
              <a:stCxn id="772" idx="2"/>
              <a:endCxn id="802" idx="0"/>
            </p:cNvCxnSpPr>
            <p:nvPr/>
          </p:nvCxnSpPr>
          <p:spPr>
            <a:xfrm>
              <a:off x="6515839" y="2900507"/>
              <a:ext cx="621927" cy="24655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107">
              <a:extLst>
                <a:ext uri="{FF2B5EF4-FFF2-40B4-BE49-F238E27FC236}">
                  <a16:creationId xmlns:a16="http://schemas.microsoft.com/office/drawing/2014/main" id="{AD39C7AA-15EA-A685-195E-FDC0D9A7D285}"/>
                </a:ext>
              </a:extLst>
            </p:cNvPr>
            <p:cNvCxnSpPr>
              <a:cxnSpLocks/>
              <a:stCxn id="774" idx="2"/>
              <a:endCxn id="803" idx="0"/>
            </p:cNvCxnSpPr>
            <p:nvPr/>
          </p:nvCxnSpPr>
          <p:spPr>
            <a:xfrm>
              <a:off x="6695976" y="2900507"/>
              <a:ext cx="533330" cy="24655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107">
              <a:extLst>
                <a:ext uri="{FF2B5EF4-FFF2-40B4-BE49-F238E27FC236}">
                  <a16:creationId xmlns:a16="http://schemas.microsoft.com/office/drawing/2014/main" id="{7228889B-2C99-8C08-9BFB-C57BBBE31BE3}"/>
                </a:ext>
              </a:extLst>
            </p:cNvPr>
            <p:cNvCxnSpPr>
              <a:cxnSpLocks/>
              <a:stCxn id="775" idx="2"/>
              <a:endCxn id="804" idx="0"/>
            </p:cNvCxnSpPr>
            <p:nvPr/>
          </p:nvCxnSpPr>
          <p:spPr>
            <a:xfrm>
              <a:off x="6876113" y="2900507"/>
              <a:ext cx="444733" cy="24655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107">
              <a:extLst>
                <a:ext uri="{FF2B5EF4-FFF2-40B4-BE49-F238E27FC236}">
                  <a16:creationId xmlns:a16="http://schemas.microsoft.com/office/drawing/2014/main" id="{A66CBD90-0929-E5D1-B07C-53D65D5400AF}"/>
                </a:ext>
              </a:extLst>
            </p:cNvPr>
            <p:cNvCxnSpPr>
              <a:cxnSpLocks/>
              <a:stCxn id="779" idx="2"/>
              <a:endCxn id="808" idx="0"/>
            </p:cNvCxnSpPr>
            <p:nvPr/>
          </p:nvCxnSpPr>
          <p:spPr>
            <a:xfrm>
              <a:off x="7056250" y="2900507"/>
              <a:ext cx="356136" cy="24655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107">
              <a:extLst>
                <a:ext uri="{FF2B5EF4-FFF2-40B4-BE49-F238E27FC236}">
                  <a16:creationId xmlns:a16="http://schemas.microsoft.com/office/drawing/2014/main" id="{2139C4F0-5668-77B5-E320-600879FD5A50}"/>
                </a:ext>
              </a:extLst>
            </p:cNvPr>
            <p:cNvCxnSpPr>
              <a:cxnSpLocks/>
              <a:stCxn id="776" idx="2"/>
              <a:endCxn id="805" idx="0"/>
            </p:cNvCxnSpPr>
            <p:nvPr/>
          </p:nvCxnSpPr>
          <p:spPr>
            <a:xfrm>
              <a:off x="7236387" y="2900507"/>
              <a:ext cx="267539" cy="246553"/>
            </a:xfrm>
            <a:prstGeom prst="straightConnector1">
              <a:avLst/>
            </a:prstGeom>
            <a:ln w="95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107">
              <a:extLst>
                <a:ext uri="{FF2B5EF4-FFF2-40B4-BE49-F238E27FC236}">
                  <a16:creationId xmlns:a16="http://schemas.microsoft.com/office/drawing/2014/main" id="{E32FADFD-803C-B098-63F4-70C274E4D204}"/>
                </a:ext>
              </a:extLst>
            </p:cNvPr>
            <p:cNvCxnSpPr>
              <a:cxnSpLocks/>
              <a:stCxn id="780" idx="2"/>
              <a:endCxn id="809" idx="0"/>
            </p:cNvCxnSpPr>
            <p:nvPr/>
          </p:nvCxnSpPr>
          <p:spPr>
            <a:xfrm>
              <a:off x="7416524" y="2900507"/>
              <a:ext cx="178942" cy="24655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107">
              <a:extLst>
                <a:ext uri="{FF2B5EF4-FFF2-40B4-BE49-F238E27FC236}">
                  <a16:creationId xmlns:a16="http://schemas.microsoft.com/office/drawing/2014/main" id="{F71784D0-4ADC-29D9-9BF5-2497D48874FB}"/>
                </a:ext>
              </a:extLst>
            </p:cNvPr>
            <p:cNvCxnSpPr>
              <a:cxnSpLocks/>
              <a:stCxn id="777" idx="2"/>
              <a:endCxn id="813" idx="0"/>
            </p:cNvCxnSpPr>
            <p:nvPr/>
          </p:nvCxnSpPr>
          <p:spPr>
            <a:xfrm>
              <a:off x="7596661" y="2900507"/>
              <a:ext cx="90345" cy="246553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107">
              <a:extLst>
                <a:ext uri="{FF2B5EF4-FFF2-40B4-BE49-F238E27FC236}">
                  <a16:creationId xmlns:a16="http://schemas.microsoft.com/office/drawing/2014/main" id="{BBAAAFA8-2497-D923-3252-BAF113648096}"/>
                </a:ext>
              </a:extLst>
            </p:cNvPr>
            <p:cNvCxnSpPr>
              <a:cxnSpLocks/>
              <a:stCxn id="781" idx="2"/>
              <a:endCxn id="692" idx="0"/>
            </p:cNvCxnSpPr>
            <p:nvPr/>
          </p:nvCxnSpPr>
          <p:spPr>
            <a:xfrm>
              <a:off x="7776798" y="2900507"/>
              <a:ext cx="962" cy="174800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107">
              <a:extLst>
                <a:ext uri="{FF2B5EF4-FFF2-40B4-BE49-F238E27FC236}">
                  <a16:creationId xmlns:a16="http://schemas.microsoft.com/office/drawing/2014/main" id="{DA5A3C48-A305-C4EB-FA32-0FAF77E72E6D}"/>
                </a:ext>
              </a:extLst>
            </p:cNvPr>
            <p:cNvCxnSpPr>
              <a:cxnSpLocks/>
              <a:stCxn id="778" idx="2"/>
              <a:endCxn id="810" idx="0"/>
            </p:cNvCxnSpPr>
            <p:nvPr/>
          </p:nvCxnSpPr>
          <p:spPr>
            <a:xfrm flipH="1">
              <a:off x="7870086" y="2900507"/>
              <a:ext cx="86849" cy="246553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107">
              <a:extLst>
                <a:ext uri="{FF2B5EF4-FFF2-40B4-BE49-F238E27FC236}">
                  <a16:creationId xmlns:a16="http://schemas.microsoft.com/office/drawing/2014/main" id="{128FA948-873D-C1EA-CAC6-EFDF062AC417}"/>
                </a:ext>
              </a:extLst>
            </p:cNvPr>
            <p:cNvCxnSpPr>
              <a:cxnSpLocks/>
              <a:stCxn id="782" idx="2"/>
              <a:endCxn id="814" idx="0"/>
            </p:cNvCxnSpPr>
            <p:nvPr/>
          </p:nvCxnSpPr>
          <p:spPr>
            <a:xfrm flipH="1">
              <a:off x="7961626" y="2900507"/>
              <a:ext cx="175446" cy="246553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107">
              <a:extLst>
                <a:ext uri="{FF2B5EF4-FFF2-40B4-BE49-F238E27FC236}">
                  <a16:creationId xmlns:a16="http://schemas.microsoft.com/office/drawing/2014/main" id="{B1421900-A557-FE59-B432-9F95654C3F47}"/>
                </a:ext>
              </a:extLst>
            </p:cNvPr>
            <p:cNvCxnSpPr>
              <a:cxnSpLocks/>
              <a:stCxn id="783" idx="2"/>
              <a:endCxn id="807" idx="0"/>
            </p:cNvCxnSpPr>
            <p:nvPr/>
          </p:nvCxnSpPr>
          <p:spPr>
            <a:xfrm flipH="1">
              <a:off x="8053166" y="2900507"/>
              <a:ext cx="264043" cy="246553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107">
              <a:extLst>
                <a:ext uri="{FF2B5EF4-FFF2-40B4-BE49-F238E27FC236}">
                  <a16:creationId xmlns:a16="http://schemas.microsoft.com/office/drawing/2014/main" id="{0DE8D8C1-D7DC-0C1A-383B-B72F72AAFF30}"/>
                </a:ext>
              </a:extLst>
            </p:cNvPr>
            <p:cNvCxnSpPr>
              <a:cxnSpLocks/>
              <a:stCxn id="785" idx="2"/>
              <a:endCxn id="811" idx="0"/>
            </p:cNvCxnSpPr>
            <p:nvPr/>
          </p:nvCxnSpPr>
          <p:spPr>
            <a:xfrm flipH="1">
              <a:off x="8144706" y="2900507"/>
              <a:ext cx="352640" cy="246553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107">
              <a:extLst>
                <a:ext uri="{FF2B5EF4-FFF2-40B4-BE49-F238E27FC236}">
                  <a16:creationId xmlns:a16="http://schemas.microsoft.com/office/drawing/2014/main" id="{650736C7-D3BB-6603-93CC-FA6B9EFD2045}"/>
                </a:ext>
              </a:extLst>
            </p:cNvPr>
            <p:cNvCxnSpPr>
              <a:cxnSpLocks/>
              <a:stCxn id="786" idx="2"/>
              <a:endCxn id="815" idx="0"/>
            </p:cNvCxnSpPr>
            <p:nvPr/>
          </p:nvCxnSpPr>
          <p:spPr>
            <a:xfrm flipH="1">
              <a:off x="8236246" y="2900507"/>
              <a:ext cx="441237" cy="246553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107">
              <a:extLst>
                <a:ext uri="{FF2B5EF4-FFF2-40B4-BE49-F238E27FC236}">
                  <a16:creationId xmlns:a16="http://schemas.microsoft.com/office/drawing/2014/main" id="{7437FBFD-AF26-FCFB-F6AA-B910189031BC}"/>
                </a:ext>
              </a:extLst>
            </p:cNvPr>
            <p:cNvCxnSpPr>
              <a:cxnSpLocks/>
              <a:stCxn id="784" idx="2"/>
              <a:endCxn id="812" idx="0"/>
            </p:cNvCxnSpPr>
            <p:nvPr/>
          </p:nvCxnSpPr>
          <p:spPr>
            <a:xfrm flipH="1">
              <a:off x="8327786" y="2900507"/>
              <a:ext cx="529834" cy="246553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107">
              <a:extLst>
                <a:ext uri="{FF2B5EF4-FFF2-40B4-BE49-F238E27FC236}">
                  <a16:creationId xmlns:a16="http://schemas.microsoft.com/office/drawing/2014/main" id="{F311EFBC-00BA-5075-B5D8-107BBABDF34C}"/>
                </a:ext>
              </a:extLst>
            </p:cNvPr>
            <p:cNvCxnSpPr>
              <a:cxnSpLocks/>
              <a:stCxn id="773" idx="2"/>
              <a:endCxn id="816" idx="0"/>
            </p:cNvCxnSpPr>
            <p:nvPr/>
          </p:nvCxnSpPr>
          <p:spPr>
            <a:xfrm flipH="1">
              <a:off x="8419326" y="2900507"/>
              <a:ext cx="618434" cy="246553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107">
              <a:extLst>
                <a:ext uri="{FF2B5EF4-FFF2-40B4-BE49-F238E27FC236}">
                  <a16:creationId xmlns:a16="http://schemas.microsoft.com/office/drawing/2014/main" id="{CBFD7F95-2606-298C-1D56-9643143911E8}"/>
                </a:ext>
              </a:extLst>
            </p:cNvPr>
            <p:cNvCxnSpPr>
              <a:cxnSpLocks/>
              <a:stCxn id="752" idx="0"/>
              <a:endCxn id="716" idx="2"/>
            </p:cNvCxnSpPr>
            <p:nvPr/>
          </p:nvCxnSpPr>
          <p:spPr>
            <a:xfrm flipV="1">
              <a:off x="2465961" y="3461385"/>
              <a:ext cx="840369" cy="20372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107">
              <a:extLst>
                <a:ext uri="{FF2B5EF4-FFF2-40B4-BE49-F238E27FC236}">
                  <a16:creationId xmlns:a16="http://schemas.microsoft.com/office/drawing/2014/main" id="{A21D1E2C-83ED-D63E-D09C-060539199107}"/>
                </a:ext>
              </a:extLst>
            </p:cNvPr>
            <p:cNvCxnSpPr>
              <a:cxnSpLocks/>
              <a:stCxn id="754" idx="0"/>
              <a:endCxn id="718" idx="2"/>
            </p:cNvCxnSpPr>
            <p:nvPr/>
          </p:nvCxnSpPr>
          <p:spPr>
            <a:xfrm flipV="1">
              <a:off x="2645961" y="3461385"/>
              <a:ext cx="751909" cy="20372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107">
              <a:extLst>
                <a:ext uri="{FF2B5EF4-FFF2-40B4-BE49-F238E27FC236}">
                  <a16:creationId xmlns:a16="http://schemas.microsoft.com/office/drawing/2014/main" id="{500FE715-6981-EF4F-355F-8E688F17CB3E}"/>
                </a:ext>
              </a:extLst>
            </p:cNvPr>
            <p:cNvCxnSpPr>
              <a:cxnSpLocks/>
              <a:stCxn id="755" idx="0"/>
              <a:endCxn id="719" idx="2"/>
            </p:cNvCxnSpPr>
            <p:nvPr/>
          </p:nvCxnSpPr>
          <p:spPr>
            <a:xfrm flipV="1">
              <a:off x="2825961" y="3461385"/>
              <a:ext cx="663449" cy="20372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107">
              <a:extLst>
                <a:ext uri="{FF2B5EF4-FFF2-40B4-BE49-F238E27FC236}">
                  <a16:creationId xmlns:a16="http://schemas.microsoft.com/office/drawing/2014/main" id="{7228B5E2-ADAF-479A-22FF-2BEED66B63A3}"/>
                </a:ext>
              </a:extLst>
            </p:cNvPr>
            <p:cNvCxnSpPr>
              <a:cxnSpLocks/>
              <a:stCxn id="759" idx="0"/>
              <a:endCxn id="723" idx="2"/>
            </p:cNvCxnSpPr>
            <p:nvPr/>
          </p:nvCxnSpPr>
          <p:spPr>
            <a:xfrm flipV="1">
              <a:off x="3005961" y="3461385"/>
              <a:ext cx="57498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107">
              <a:extLst>
                <a:ext uri="{FF2B5EF4-FFF2-40B4-BE49-F238E27FC236}">
                  <a16:creationId xmlns:a16="http://schemas.microsoft.com/office/drawing/2014/main" id="{DD7F4316-2976-8FA6-B718-42609C7170C3}"/>
                </a:ext>
              </a:extLst>
            </p:cNvPr>
            <p:cNvCxnSpPr>
              <a:cxnSpLocks/>
              <a:stCxn id="756" idx="0"/>
              <a:endCxn id="720" idx="2"/>
            </p:cNvCxnSpPr>
            <p:nvPr/>
          </p:nvCxnSpPr>
          <p:spPr>
            <a:xfrm flipV="1">
              <a:off x="3185961" y="3461385"/>
              <a:ext cx="486529" cy="20372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107">
              <a:extLst>
                <a:ext uri="{FF2B5EF4-FFF2-40B4-BE49-F238E27FC236}">
                  <a16:creationId xmlns:a16="http://schemas.microsoft.com/office/drawing/2014/main" id="{3C064E91-6B6B-48F3-35A9-648AF8BA30FF}"/>
                </a:ext>
              </a:extLst>
            </p:cNvPr>
            <p:cNvCxnSpPr>
              <a:cxnSpLocks/>
              <a:stCxn id="760" idx="0"/>
              <a:endCxn id="724" idx="2"/>
            </p:cNvCxnSpPr>
            <p:nvPr/>
          </p:nvCxnSpPr>
          <p:spPr>
            <a:xfrm flipV="1">
              <a:off x="3365961" y="3461385"/>
              <a:ext cx="39806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107">
              <a:extLst>
                <a:ext uri="{FF2B5EF4-FFF2-40B4-BE49-F238E27FC236}">
                  <a16:creationId xmlns:a16="http://schemas.microsoft.com/office/drawing/2014/main" id="{F7A8FF06-2CF0-C1A9-EA93-2431B7293158}"/>
                </a:ext>
              </a:extLst>
            </p:cNvPr>
            <p:cNvCxnSpPr>
              <a:cxnSpLocks/>
              <a:stCxn id="764" idx="0"/>
              <a:endCxn id="728" idx="2"/>
            </p:cNvCxnSpPr>
            <p:nvPr/>
          </p:nvCxnSpPr>
          <p:spPr>
            <a:xfrm flipV="1">
              <a:off x="3545961" y="3461385"/>
              <a:ext cx="30960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107">
              <a:extLst>
                <a:ext uri="{FF2B5EF4-FFF2-40B4-BE49-F238E27FC236}">
                  <a16:creationId xmlns:a16="http://schemas.microsoft.com/office/drawing/2014/main" id="{FCC7314A-58C9-16E2-65F3-5987485E6540}"/>
                </a:ext>
              </a:extLst>
            </p:cNvPr>
            <p:cNvCxnSpPr>
              <a:cxnSpLocks/>
              <a:stCxn id="757" idx="0"/>
              <a:endCxn id="721" idx="2"/>
            </p:cNvCxnSpPr>
            <p:nvPr/>
          </p:nvCxnSpPr>
          <p:spPr>
            <a:xfrm flipV="1">
              <a:off x="3725961" y="3461385"/>
              <a:ext cx="22114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107">
              <a:extLst>
                <a:ext uri="{FF2B5EF4-FFF2-40B4-BE49-F238E27FC236}">
                  <a16:creationId xmlns:a16="http://schemas.microsoft.com/office/drawing/2014/main" id="{DAAC55CB-FB6E-FDE8-49FC-EC36E5295B24}"/>
                </a:ext>
              </a:extLst>
            </p:cNvPr>
            <p:cNvCxnSpPr>
              <a:cxnSpLocks/>
              <a:stCxn id="761" idx="0"/>
              <a:endCxn id="725" idx="2"/>
            </p:cNvCxnSpPr>
            <p:nvPr/>
          </p:nvCxnSpPr>
          <p:spPr>
            <a:xfrm flipV="1">
              <a:off x="3905961" y="3461385"/>
              <a:ext cx="132689" cy="20372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107">
              <a:extLst>
                <a:ext uri="{FF2B5EF4-FFF2-40B4-BE49-F238E27FC236}">
                  <a16:creationId xmlns:a16="http://schemas.microsoft.com/office/drawing/2014/main" id="{D24DFEF3-749F-88A9-CB2D-F053BBCF6E80}"/>
                </a:ext>
              </a:extLst>
            </p:cNvPr>
            <p:cNvCxnSpPr>
              <a:cxnSpLocks/>
              <a:stCxn id="765" idx="0"/>
              <a:endCxn id="729" idx="2"/>
            </p:cNvCxnSpPr>
            <p:nvPr/>
          </p:nvCxnSpPr>
          <p:spPr>
            <a:xfrm flipV="1">
              <a:off x="4085961" y="3461385"/>
              <a:ext cx="44229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107">
              <a:extLst>
                <a:ext uri="{FF2B5EF4-FFF2-40B4-BE49-F238E27FC236}">
                  <a16:creationId xmlns:a16="http://schemas.microsoft.com/office/drawing/2014/main" id="{A2CC52C4-3E4F-4BDB-087A-0FF357308B76}"/>
                </a:ext>
              </a:extLst>
            </p:cNvPr>
            <p:cNvCxnSpPr>
              <a:cxnSpLocks/>
              <a:stCxn id="758" idx="0"/>
              <a:endCxn id="722" idx="2"/>
            </p:cNvCxnSpPr>
            <p:nvPr/>
          </p:nvCxnSpPr>
          <p:spPr>
            <a:xfrm flipH="1" flipV="1">
              <a:off x="4221730" y="3461385"/>
              <a:ext cx="44231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107">
              <a:extLst>
                <a:ext uri="{FF2B5EF4-FFF2-40B4-BE49-F238E27FC236}">
                  <a16:creationId xmlns:a16="http://schemas.microsoft.com/office/drawing/2014/main" id="{74E5C616-B9F7-DCE8-8E32-D6A7761BB3B5}"/>
                </a:ext>
              </a:extLst>
            </p:cNvPr>
            <p:cNvCxnSpPr>
              <a:cxnSpLocks/>
              <a:stCxn id="762" idx="0"/>
              <a:endCxn id="726" idx="2"/>
            </p:cNvCxnSpPr>
            <p:nvPr/>
          </p:nvCxnSpPr>
          <p:spPr>
            <a:xfrm flipH="1" flipV="1">
              <a:off x="4313270" y="3461385"/>
              <a:ext cx="132691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107">
              <a:extLst>
                <a:ext uri="{FF2B5EF4-FFF2-40B4-BE49-F238E27FC236}">
                  <a16:creationId xmlns:a16="http://schemas.microsoft.com/office/drawing/2014/main" id="{99FC0632-6C21-1C86-3352-AB8EA9C72609}"/>
                </a:ext>
              </a:extLst>
            </p:cNvPr>
            <p:cNvCxnSpPr>
              <a:cxnSpLocks/>
              <a:stCxn id="766" idx="0"/>
              <a:endCxn id="730" idx="2"/>
            </p:cNvCxnSpPr>
            <p:nvPr/>
          </p:nvCxnSpPr>
          <p:spPr>
            <a:xfrm flipH="1" flipV="1">
              <a:off x="4404810" y="3461385"/>
              <a:ext cx="221151" cy="20372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107">
              <a:extLst>
                <a:ext uri="{FF2B5EF4-FFF2-40B4-BE49-F238E27FC236}">
                  <a16:creationId xmlns:a16="http://schemas.microsoft.com/office/drawing/2014/main" id="{CA340C47-9870-024B-764D-260EA251DDAE}"/>
                </a:ext>
              </a:extLst>
            </p:cNvPr>
            <p:cNvCxnSpPr>
              <a:cxnSpLocks/>
              <a:stCxn id="763" idx="0"/>
              <a:endCxn id="727" idx="2"/>
            </p:cNvCxnSpPr>
            <p:nvPr/>
          </p:nvCxnSpPr>
          <p:spPr>
            <a:xfrm flipH="1" flipV="1">
              <a:off x="4496350" y="3461385"/>
              <a:ext cx="309611" cy="203723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107">
              <a:extLst>
                <a:ext uri="{FF2B5EF4-FFF2-40B4-BE49-F238E27FC236}">
                  <a16:creationId xmlns:a16="http://schemas.microsoft.com/office/drawing/2014/main" id="{DD1E1B26-76FB-3846-CED4-02D5FBDA3FF4}"/>
                </a:ext>
              </a:extLst>
            </p:cNvPr>
            <p:cNvCxnSpPr>
              <a:cxnSpLocks/>
              <a:stCxn id="767" idx="0"/>
              <a:endCxn id="731" idx="2"/>
            </p:cNvCxnSpPr>
            <p:nvPr/>
          </p:nvCxnSpPr>
          <p:spPr>
            <a:xfrm flipH="1" flipV="1">
              <a:off x="4587890" y="3461385"/>
              <a:ext cx="39807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107">
              <a:extLst>
                <a:ext uri="{FF2B5EF4-FFF2-40B4-BE49-F238E27FC236}">
                  <a16:creationId xmlns:a16="http://schemas.microsoft.com/office/drawing/2014/main" id="{B09563D9-FA89-A6B2-04CD-84D2E0BF21DE}"/>
                </a:ext>
              </a:extLst>
            </p:cNvPr>
            <p:cNvCxnSpPr>
              <a:cxnSpLocks/>
              <a:stCxn id="768" idx="0"/>
              <a:endCxn id="732" idx="2"/>
            </p:cNvCxnSpPr>
            <p:nvPr/>
          </p:nvCxnSpPr>
          <p:spPr>
            <a:xfrm flipH="1" flipV="1">
              <a:off x="4679430" y="3461385"/>
              <a:ext cx="48653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107">
              <a:extLst>
                <a:ext uri="{FF2B5EF4-FFF2-40B4-BE49-F238E27FC236}">
                  <a16:creationId xmlns:a16="http://schemas.microsoft.com/office/drawing/2014/main" id="{56F49349-26F0-3AF1-41C2-3C7391F5ADA6}"/>
                </a:ext>
              </a:extLst>
            </p:cNvPr>
            <p:cNvCxnSpPr>
              <a:cxnSpLocks/>
              <a:stCxn id="769" idx="0"/>
              <a:endCxn id="733" idx="2"/>
            </p:cNvCxnSpPr>
            <p:nvPr/>
          </p:nvCxnSpPr>
          <p:spPr>
            <a:xfrm flipH="1" flipV="1">
              <a:off x="4770970" y="3461385"/>
              <a:ext cx="574991" cy="20372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107">
              <a:extLst>
                <a:ext uri="{FF2B5EF4-FFF2-40B4-BE49-F238E27FC236}">
                  <a16:creationId xmlns:a16="http://schemas.microsoft.com/office/drawing/2014/main" id="{CA132CC3-175D-84D7-E69C-02ACAC84A98D}"/>
                </a:ext>
              </a:extLst>
            </p:cNvPr>
            <p:cNvCxnSpPr>
              <a:cxnSpLocks/>
              <a:stCxn id="770" idx="0"/>
              <a:endCxn id="734" idx="2"/>
            </p:cNvCxnSpPr>
            <p:nvPr/>
          </p:nvCxnSpPr>
          <p:spPr>
            <a:xfrm flipH="1" flipV="1">
              <a:off x="4862510" y="3461385"/>
              <a:ext cx="663451" cy="20372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107">
              <a:extLst>
                <a:ext uri="{FF2B5EF4-FFF2-40B4-BE49-F238E27FC236}">
                  <a16:creationId xmlns:a16="http://schemas.microsoft.com/office/drawing/2014/main" id="{4ADEF928-1E66-8627-4C94-BAF75A3080B2}"/>
                </a:ext>
              </a:extLst>
            </p:cNvPr>
            <p:cNvCxnSpPr>
              <a:cxnSpLocks/>
              <a:stCxn id="771" idx="0"/>
              <a:endCxn id="735" idx="2"/>
            </p:cNvCxnSpPr>
            <p:nvPr/>
          </p:nvCxnSpPr>
          <p:spPr>
            <a:xfrm flipH="1" flipV="1">
              <a:off x="4954050" y="3461385"/>
              <a:ext cx="75191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107">
              <a:extLst>
                <a:ext uri="{FF2B5EF4-FFF2-40B4-BE49-F238E27FC236}">
                  <a16:creationId xmlns:a16="http://schemas.microsoft.com/office/drawing/2014/main" id="{401B82E4-4619-10DE-CFF4-8340550FF109}"/>
                </a:ext>
              </a:extLst>
            </p:cNvPr>
            <p:cNvCxnSpPr>
              <a:cxnSpLocks/>
              <a:stCxn id="753" idx="0"/>
              <a:endCxn id="717" idx="2"/>
            </p:cNvCxnSpPr>
            <p:nvPr/>
          </p:nvCxnSpPr>
          <p:spPr>
            <a:xfrm flipH="1" flipV="1">
              <a:off x="5045591" y="3459465"/>
              <a:ext cx="840370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107">
              <a:extLst>
                <a:ext uri="{FF2B5EF4-FFF2-40B4-BE49-F238E27FC236}">
                  <a16:creationId xmlns:a16="http://schemas.microsoft.com/office/drawing/2014/main" id="{BDC36DB9-1214-8FB7-5F8D-2A0C4AF754FF}"/>
                </a:ext>
              </a:extLst>
            </p:cNvPr>
            <p:cNvCxnSpPr>
              <a:cxnSpLocks/>
              <a:stCxn id="697" idx="2"/>
              <a:endCxn id="716" idx="0"/>
            </p:cNvCxnSpPr>
            <p:nvPr/>
          </p:nvCxnSpPr>
          <p:spPr>
            <a:xfrm>
              <a:off x="2465961" y="2899508"/>
              <a:ext cx="840369" cy="20564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107">
              <a:extLst>
                <a:ext uri="{FF2B5EF4-FFF2-40B4-BE49-F238E27FC236}">
                  <a16:creationId xmlns:a16="http://schemas.microsoft.com/office/drawing/2014/main" id="{390FC3EC-33C9-2B44-F0FA-2B0346D1E127}"/>
                </a:ext>
              </a:extLst>
            </p:cNvPr>
            <p:cNvCxnSpPr>
              <a:cxnSpLocks/>
              <a:stCxn id="698" idx="2"/>
              <a:endCxn id="718" idx="0"/>
            </p:cNvCxnSpPr>
            <p:nvPr/>
          </p:nvCxnSpPr>
          <p:spPr>
            <a:xfrm>
              <a:off x="2645881" y="2899508"/>
              <a:ext cx="751989" cy="20564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107">
              <a:extLst>
                <a:ext uri="{FF2B5EF4-FFF2-40B4-BE49-F238E27FC236}">
                  <a16:creationId xmlns:a16="http://schemas.microsoft.com/office/drawing/2014/main" id="{984D3903-3E8B-3947-A54B-C145D98F2204}"/>
                </a:ext>
              </a:extLst>
            </p:cNvPr>
            <p:cNvCxnSpPr>
              <a:cxnSpLocks/>
              <a:stCxn id="699" idx="2"/>
              <a:endCxn id="719" idx="0"/>
            </p:cNvCxnSpPr>
            <p:nvPr/>
          </p:nvCxnSpPr>
          <p:spPr>
            <a:xfrm>
              <a:off x="2825801" y="2899508"/>
              <a:ext cx="66360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107">
              <a:extLst>
                <a:ext uri="{FF2B5EF4-FFF2-40B4-BE49-F238E27FC236}">
                  <a16:creationId xmlns:a16="http://schemas.microsoft.com/office/drawing/2014/main" id="{0E436BBC-A2DB-8CC3-1316-F43969C3E9EC}"/>
                </a:ext>
              </a:extLst>
            </p:cNvPr>
            <p:cNvCxnSpPr>
              <a:cxnSpLocks/>
              <a:stCxn id="700" idx="2"/>
              <a:endCxn id="723" idx="0"/>
            </p:cNvCxnSpPr>
            <p:nvPr/>
          </p:nvCxnSpPr>
          <p:spPr>
            <a:xfrm>
              <a:off x="3005721" y="2899508"/>
              <a:ext cx="575229" cy="205643"/>
            </a:xfrm>
            <a:prstGeom prst="straightConnector1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107">
              <a:extLst>
                <a:ext uri="{FF2B5EF4-FFF2-40B4-BE49-F238E27FC236}">
                  <a16:creationId xmlns:a16="http://schemas.microsoft.com/office/drawing/2014/main" id="{3CBD5274-B707-C0F9-6D0D-86DAF45C48F1}"/>
                </a:ext>
              </a:extLst>
            </p:cNvPr>
            <p:cNvCxnSpPr>
              <a:cxnSpLocks/>
              <a:stCxn id="736" idx="2"/>
              <a:endCxn id="720" idx="0"/>
            </p:cNvCxnSpPr>
            <p:nvPr/>
          </p:nvCxnSpPr>
          <p:spPr>
            <a:xfrm>
              <a:off x="3185641" y="2899508"/>
              <a:ext cx="486849" cy="205643"/>
            </a:xfrm>
            <a:prstGeom prst="straightConnector1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107">
              <a:extLst>
                <a:ext uri="{FF2B5EF4-FFF2-40B4-BE49-F238E27FC236}">
                  <a16:creationId xmlns:a16="http://schemas.microsoft.com/office/drawing/2014/main" id="{55CBA61B-D3FC-892B-EDFC-0B8AAD60B38C}"/>
                </a:ext>
              </a:extLst>
            </p:cNvPr>
            <p:cNvCxnSpPr>
              <a:cxnSpLocks/>
              <a:stCxn id="737" idx="2"/>
              <a:endCxn id="724" idx="0"/>
            </p:cNvCxnSpPr>
            <p:nvPr/>
          </p:nvCxnSpPr>
          <p:spPr>
            <a:xfrm>
              <a:off x="3365561" y="2899508"/>
              <a:ext cx="398469" cy="20564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107">
              <a:extLst>
                <a:ext uri="{FF2B5EF4-FFF2-40B4-BE49-F238E27FC236}">
                  <a16:creationId xmlns:a16="http://schemas.microsoft.com/office/drawing/2014/main" id="{96FC1312-7BCA-3CF4-F28B-443645CEDB38}"/>
                </a:ext>
              </a:extLst>
            </p:cNvPr>
            <p:cNvCxnSpPr>
              <a:cxnSpLocks/>
              <a:stCxn id="739" idx="2"/>
              <a:endCxn id="728" idx="0"/>
            </p:cNvCxnSpPr>
            <p:nvPr/>
          </p:nvCxnSpPr>
          <p:spPr>
            <a:xfrm>
              <a:off x="3545481" y="2899508"/>
              <a:ext cx="31008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107">
              <a:extLst>
                <a:ext uri="{FF2B5EF4-FFF2-40B4-BE49-F238E27FC236}">
                  <a16:creationId xmlns:a16="http://schemas.microsoft.com/office/drawing/2014/main" id="{5F6ECF7B-0802-F7DC-7D4A-13E2AF9FCC57}"/>
                </a:ext>
              </a:extLst>
            </p:cNvPr>
            <p:cNvCxnSpPr>
              <a:cxnSpLocks/>
              <a:stCxn id="742" idx="2"/>
              <a:endCxn id="721" idx="0"/>
            </p:cNvCxnSpPr>
            <p:nvPr/>
          </p:nvCxnSpPr>
          <p:spPr>
            <a:xfrm>
              <a:off x="3725401" y="2899508"/>
              <a:ext cx="221709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107">
              <a:extLst>
                <a:ext uri="{FF2B5EF4-FFF2-40B4-BE49-F238E27FC236}">
                  <a16:creationId xmlns:a16="http://schemas.microsoft.com/office/drawing/2014/main" id="{B50B79CD-000E-0E8C-3AF0-9C17F9BF8E6E}"/>
                </a:ext>
              </a:extLst>
            </p:cNvPr>
            <p:cNvCxnSpPr>
              <a:cxnSpLocks/>
              <a:stCxn id="740" idx="2"/>
              <a:endCxn id="725" idx="0"/>
            </p:cNvCxnSpPr>
            <p:nvPr/>
          </p:nvCxnSpPr>
          <p:spPr>
            <a:xfrm>
              <a:off x="3905321" y="2899508"/>
              <a:ext cx="133329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107">
              <a:extLst>
                <a:ext uri="{FF2B5EF4-FFF2-40B4-BE49-F238E27FC236}">
                  <a16:creationId xmlns:a16="http://schemas.microsoft.com/office/drawing/2014/main" id="{C02C3E4D-5599-7495-4669-25D1803A55BA}"/>
                </a:ext>
              </a:extLst>
            </p:cNvPr>
            <p:cNvCxnSpPr>
              <a:cxnSpLocks/>
              <a:stCxn id="743" idx="2"/>
              <a:endCxn id="729" idx="0"/>
            </p:cNvCxnSpPr>
            <p:nvPr/>
          </p:nvCxnSpPr>
          <p:spPr>
            <a:xfrm>
              <a:off x="4085241" y="2899508"/>
              <a:ext cx="4494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107">
              <a:extLst>
                <a:ext uri="{FF2B5EF4-FFF2-40B4-BE49-F238E27FC236}">
                  <a16:creationId xmlns:a16="http://schemas.microsoft.com/office/drawing/2014/main" id="{F6B123E1-9AC0-7476-C537-79595C67DEF2}"/>
                </a:ext>
              </a:extLst>
            </p:cNvPr>
            <p:cNvCxnSpPr>
              <a:cxnSpLocks/>
              <a:stCxn id="741" idx="2"/>
              <a:endCxn id="722" idx="0"/>
            </p:cNvCxnSpPr>
            <p:nvPr/>
          </p:nvCxnSpPr>
          <p:spPr>
            <a:xfrm flipH="1">
              <a:off x="4221730" y="2899508"/>
              <a:ext cx="4343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107">
              <a:extLst>
                <a:ext uri="{FF2B5EF4-FFF2-40B4-BE49-F238E27FC236}">
                  <a16:creationId xmlns:a16="http://schemas.microsoft.com/office/drawing/2014/main" id="{61C4AC4E-F937-0000-61E2-47F62CD1B1CB}"/>
                </a:ext>
              </a:extLst>
            </p:cNvPr>
            <p:cNvCxnSpPr>
              <a:cxnSpLocks/>
              <a:stCxn id="744" idx="2"/>
              <a:endCxn id="726" idx="0"/>
            </p:cNvCxnSpPr>
            <p:nvPr/>
          </p:nvCxnSpPr>
          <p:spPr>
            <a:xfrm flipH="1">
              <a:off x="4313270" y="2899508"/>
              <a:ext cx="131811" cy="20564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107">
              <a:extLst>
                <a:ext uri="{FF2B5EF4-FFF2-40B4-BE49-F238E27FC236}">
                  <a16:creationId xmlns:a16="http://schemas.microsoft.com/office/drawing/2014/main" id="{B8D23727-1035-74A5-EF3D-1ED0F37839C4}"/>
                </a:ext>
              </a:extLst>
            </p:cNvPr>
            <p:cNvCxnSpPr>
              <a:cxnSpLocks/>
              <a:stCxn id="745" idx="2"/>
              <a:endCxn id="730" idx="0"/>
            </p:cNvCxnSpPr>
            <p:nvPr/>
          </p:nvCxnSpPr>
          <p:spPr>
            <a:xfrm flipH="1">
              <a:off x="4404810" y="2899508"/>
              <a:ext cx="220191" cy="20564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107">
              <a:extLst>
                <a:ext uri="{FF2B5EF4-FFF2-40B4-BE49-F238E27FC236}">
                  <a16:creationId xmlns:a16="http://schemas.microsoft.com/office/drawing/2014/main" id="{A6C36B2E-1AED-27E6-40D7-BE0BB562CEEB}"/>
                </a:ext>
              </a:extLst>
            </p:cNvPr>
            <p:cNvCxnSpPr>
              <a:cxnSpLocks/>
              <a:stCxn id="751" idx="2"/>
              <a:endCxn id="727" idx="0"/>
            </p:cNvCxnSpPr>
            <p:nvPr/>
          </p:nvCxnSpPr>
          <p:spPr>
            <a:xfrm flipH="1">
              <a:off x="4496350" y="2899508"/>
              <a:ext cx="308571" cy="205643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107">
              <a:extLst>
                <a:ext uri="{FF2B5EF4-FFF2-40B4-BE49-F238E27FC236}">
                  <a16:creationId xmlns:a16="http://schemas.microsoft.com/office/drawing/2014/main" id="{AD8E5638-8960-6254-3DB0-81B7C57169ED}"/>
                </a:ext>
              </a:extLst>
            </p:cNvPr>
            <p:cNvCxnSpPr>
              <a:cxnSpLocks/>
              <a:stCxn id="746" idx="2"/>
              <a:endCxn id="731" idx="0"/>
            </p:cNvCxnSpPr>
            <p:nvPr/>
          </p:nvCxnSpPr>
          <p:spPr>
            <a:xfrm flipH="1">
              <a:off x="4587890" y="2899508"/>
              <a:ext cx="396951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107">
              <a:extLst>
                <a:ext uri="{FF2B5EF4-FFF2-40B4-BE49-F238E27FC236}">
                  <a16:creationId xmlns:a16="http://schemas.microsoft.com/office/drawing/2014/main" id="{A77DF8B2-9A7F-593C-B376-3D0627650F2A}"/>
                </a:ext>
              </a:extLst>
            </p:cNvPr>
            <p:cNvCxnSpPr>
              <a:cxnSpLocks/>
              <a:stCxn id="747" idx="2"/>
              <a:endCxn id="732" idx="0"/>
            </p:cNvCxnSpPr>
            <p:nvPr/>
          </p:nvCxnSpPr>
          <p:spPr>
            <a:xfrm flipH="1">
              <a:off x="4679430" y="2899508"/>
              <a:ext cx="485331" cy="20564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107">
              <a:extLst>
                <a:ext uri="{FF2B5EF4-FFF2-40B4-BE49-F238E27FC236}">
                  <a16:creationId xmlns:a16="http://schemas.microsoft.com/office/drawing/2014/main" id="{1B8C9545-EC0E-95FA-795F-1826001D35FE}"/>
                </a:ext>
              </a:extLst>
            </p:cNvPr>
            <p:cNvCxnSpPr>
              <a:cxnSpLocks/>
              <a:stCxn id="750" idx="2"/>
              <a:endCxn id="733" idx="0"/>
            </p:cNvCxnSpPr>
            <p:nvPr/>
          </p:nvCxnSpPr>
          <p:spPr>
            <a:xfrm flipH="1">
              <a:off x="4770970" y="2899508"/>
              <a:ext cx="573711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107">
              <a:extLst>
                <a:ext uri="{FF2B5EF4-FFF2-40B4-BE49-F238E27FC236}">
                  <a16:creationId xmlns:a16="http://schemas.microsoft.com/office/drawing/2014/main" id="{B2A2E749-5C40-AFF5-7436-1B529A1EB81D}"/>
                </a:ext>
              </a:extLst>
            </p:cNvPr>
            <p:cNvCxnSpPr>
              <a:cxnSpLocks/>
              <a:stCxn id="749" idx="2"/>
              <a:endCxn id="734" idx="0"/>
            </p:cNvCxnSpPr>
            <p:nvPr/>
          </p:nvCxnSpPr>
          <p:spPr>
            <a:xfrm flipH="1">
              <a:off x="4862510" y="2899508"/>
              <a:ext cx="66209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107">
              <a:extLst>
                <a:ext uri="{FF2B5EF4-FFF2-40B4-BE49-F238E27FC236}">
                  <a16:creationId xmlns:a16="http://schemas.microsoft.com/office/drawing/2014/main" id="{994E4430-62C7-5769-1E20-87DDE7DDEA07}"/>
                </a:ext>
              </a:extLst>
            </p:cNvPr>
            <p:cNvCxnSpPr>
              <a:cxnSpLocks/>
              <a:stCxn id="748" idx="2"/>
              <a:endCxn id="735" idx="0"/>
            </p:cNvCxnSpPr>
            <p:nvPr/>
          </p:nvCxnSpPr>
          <p:spPr>
            <a:xfrm flipH="1">
              <a:off x="4954050" y="2899508"/>
              <a:ext cx="75047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107">
              <a:extLst>
                <a:ext uri="{FF2B5EF4-FFF2-40B4-BE49-F238E27FC236}">
                  <a16:creationId xmlns:a16="http://schemas.microsoft.com/office/drawing/2014/main" id="{35BFACF7-B02A-A7A8-76B1-66A6ACAB21BD}"/>
                </a:ext>
              </a:extLst>
            </p:cNvPr>
            <p:cNvCxnSpPr>
              <a:cxnSpLocks/>
              <a:stCxn id="738" idx="2"/>
              <a:endCxn id="717" idx="0"/>
            </p:cNvCxnSpPr>
            <p:nvPr/>
          </p:nvCxnSpPr>
          <p:spPr>
            <a:xfrm flipH="1">
              <a:off x="5045591" y="2899508"/>
              <a:ext cx="838854" cy="205852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6" name="Rectangle: Rounded Corners 665">
              <a:extLst>
                <a:ext uri="{FF2B5EF4-FFF2-40B4-BE49-F238E27FC236}">
                  <a16:creationId xmlns:a16="http://schemas.microsoft.com/office/drawing/2014/main" id="{286E8D29-EE52-3F0F-B2FF-93D84B023AF0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360000" cy="320139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I2C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67" name="Rectangle: Rounded Corners 666">
              <a:extLst>
                <a:ext uri="{FF2B5EF4-FFF2-40B4-BE49-F238E27FC236}">
                  <a16:creationId xmlns:a16="http://schemas.microsoft.com/office/drawing/2014/main" id="{A438C175-0393-E995-7AEB-0FD16D959894}"/>
                </a:ext>
              </a:extLst>
            </p:cNvPr>
            <p:cNvSpPr>
              <a:spLocks/>
            </p:cNvSpPr>
            <p:nvPr/>
          </p:nvSpPr>
          <p:spPr>
            <a:xfrm>
              <a:off x="2735961" y="3665108"/>
              <a:ext cx="180000" cy="249653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SCL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68" name="Rectangle: Rounded Corners 667">
              <a:extLst>
                <a:ext uri="{FF2B5EF4-FFF2-40B4-BE49-F238E27FC236}">
                  <a16:creationId xmlns:a16="http://schemas.microsoft.com/office/drawing/2014/main" id="{C07FC1B3-6CDE-2DAD-DBC7-565564700521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180000" cy="249654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SDA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69" name="Rectangle: Rounded Corners 668">
              <a:extLst>
                <a:ext uri="{FF2B5EF4-FFF2-40B4-BE49-F238E27FC236}">
                  <a16:creationId xmlns:a16="http://schemas.microsoft.com/office/drawing/2014/main" id="{1F349BD3-17E9-8E23-50A9-AC5570CE20D6}"/>
                </a:ext>
              </a:extLst>
            </p:cNvPr>
            <p:cNvSpPr>
              <a:spLocks/>
            </p:cNvSpPr>
            <p:nvPr/>
          </p:nvSpPr>
          <p:spPr>
            <a:xfrm>
              <a:off x="5794445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DOUT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95D410BF-95A6-4B40-2E15-7A43B74436EB}"/>
                </a:ext>
              </a:extLst>
            </p:cNvPr>
            <p:cNvSpPr>
              <a:spLocks/>
            </p:cNvSpPr>
            <p:nvPr/>
          </p:nvSpPr>
          <p:spPr>
            <a:xfrm>
              <a:off x="5614521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DIN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138C7038-44D2-382E-870B-ED035B2C38E5}"/>
                </a:ext>
              </a:extLst>
            </p:cNvPr>
            <p:cNvSpPr>
              <a:spLocks/>
            </p:cNvSpPr>
            <p:nvPr/>
          </p:nvSpPr>
          <p:spPr>
            <a:xfrm>
              <a:off x="5255961" y="3665108"/>
              <a:ext cx="180000" cy="24965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72" name="Rectangle: Rounded Corners 671">
              <a:extLst>
                <a:ext uri="{FF2B5EF4-FFF2-40B4-BE49-F238E27FC236}">
                  <a16:creationId xmlns:a16="http://schemas.microsoft.com/office/drawing/2014/main" id="{4D8F3BD2-E83C-2B46-36A3-33E286262B6D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32013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73" name="Rectangle: Rounded Corners 672">
              <a:extLst>
                <a:ext uri="{FF2B5EF4-FFF2-40B4-BE49-F238E27FC236}">
                  <a16:creationId xmlns:a16="http://schemas.microsoft.com/office/drawing/2014/main" id="{A97BA6EA-BC3D-FB5B-21D6-7A7CC3034245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FS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674" name="Rectangle: Rounded Corners 673">
              <a:extLst>
                <a:ext uri="{FF2B5EF4-FFF2-40B4-BE49-F238E27FC236}">
                  <a16:creationId xmlns:a16="http://schemas.microsoft.com/office/drawing/2014/main" id="{7C5CC31F-E64C-8A90-31A8-E6A526AAE3E2}"/>
                </a:ext>
              </a:extLst>
            </p:cNvPr>
            <p:cNvSpPr>
              <a:spLocks/>
            </p:cNvSpPr>
            <p:nvPr/>
          </p:nvSpPr>
          <p:spPr>
            <a:xfrm>
              <a:off x="5074761" y="2649855"/>
              <a:ext cx="180000" cy="24965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75" name="Rectangle: Rounded Corners 674">
              <a:extLst>
                <a:ext uri="{FF2B5EF4-FFF2-40B4-BE49-F238E27FC236}">
                  <a16:creationId xmlns:a16="http://schemas.microsoft.com/office/drawing/2014/main" id="{4B29EB4F-E9FA-2EC4-1993-F3727031FD97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540000" cy="320139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SPI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76" name="Rectangle: Rounded Corners 675">
              <a:extLst>
                <a:ext uri="{FF2B5EF4-FFF2-40B4-BE49-F238E27FC236}">
                  <a16:creationId xmlns:a16="http://schemas.microsoft.com/office/drawing/2014/main" id="{1D3B12FF-BE51-1F57-C382-DAC2BEABD71A}"/>
                </a:ext>
              </a:extLst>
            </p:cNvPr>
            <p:cNvSpPr>
              <a:spLocks/>
            </p:cNvSpPr>
            <p:nvPr/>
          </p:nvSpPr>
          <p:spPr>
            <a:xfrm>
              <a:off x="4175961" y="3665108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MISO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77" name="Rectangle: Rounded Corners 676">
              <a:extLst>
                <a:ext uri="{FF2B5EF4-FFF2-40B4-BE49-F238E27FC236}">
                  <a16:creationId xmlns:a16="http://schemas.microsoft.com/office/drawing/2014/main" id="{2499E319-C8AB-1CB8-8146-16FCE22B7C59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180000" cy="249654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MOSI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78" name="Rectangle: Rounded Corners 677">
              <a:extLst>
                <a:ext uri="{FF2B5EF4-FFF2-40B4-BE49-F238E27FC236}">
                  <a16:creationId xmlns:a16="http://schemas.microsoft.com/office/drawing/2014/main" id="{F8B1752A-8BBD-0277-7FA2-8292DEA03435}"/>
                </a:ext>
              </a:extLst>
            </p:cNvPr>
            <p:cNvSpPr>
              <a:spLocks/>
            </p:cNvSpPr>
            <p:nvPr/>
          </p:nvSpPr>
          <p:spPr>
            <a:xfrm>
              <a:off x="4355961" y="3665108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SCLK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79" name="Rectangle: Rounded Corners 678">
              <a:extLst>
                <a:ext uri="{FF2B5EF4-FFF2-40B4-BE49-F238E27FC236}">
                  <a16:creationId xmlns:a16="http://schemas.microsoft.com/office/drawing/2014/main" id="{8F628BE6-BFC4-AF8C-D35F-FBFBA8D2938A}"/>
                </a:ext>
              </a:extLst>
            </p:cNvPr>
            <p:cNvSpPr>
              <a:spLocks/>
            </p:cNvSpPr>
            <p:nvPr/>
          </p:nvSpPr>
          <p:spPr>
            <a:xfrm>
              <a:off x="4355081" y="2579369"/>
              <a:ext cx="356400" cy="320139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SPI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80" name="Rectangle: Rounded Corners 679">
              <a:extLst>
                <a:ext uri="{FF2B5EF4-FFF2-40B4-BE49-F238E27FC236}">
                  <a16:creationId xmlns:a16="http://schemas.microsoft.com/office/drawing/2014/main" id="{9EBF7816-0FAF-BD44-F5DB-BDD77D7F5922}"/>
                </a:ext>
              </a:extLst>
            </p:cNvPr>
            <p:cNvSpPr>
              <a:spLocks/>
            </p:cNvSpPr>
            <p:nvPr/>
          </p:nvSpPr>
          <p:spPr>
            <a:xfrm>
              <a:off x="4535003" y="2649853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CE1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81" name="Rectangle: Rounded Corners 680">
              <a:extLst>
                <a:ext uri="{FF2B5EF4-FFF2-40B4-BE49-F238E27FC236}">
                  <a16:creationId xmlns:a16="http://schemas.microsoft.com/office/drawing/2014/main" id="{A33C05F5-E35F-0029-ABE6-9C53B979AF34}"/>
                </a:ext>
              </a:extLst>
            </p:cNvPr>
            <p:cNvSpPr>
              <a:spLocks/>
            </p:cNvSpPr>
            <p:nvPr/>
          </p:nvSpPr>
          <p:spPr>
            <a:xfrm>
              <a:off x="4355083" y="2649854"/>
              <a:ext cx="180000" cy="249654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CE0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82" name="Rectangle: Rounded Corners 681">
              <a:extLst>
                <a:ext uri="{FF2B5EF4-FFF2-40B4-BE49-F238E27FC236}">
                  <a16:creationId xmlns:a16="http://schemas.microsoft.com/office/drawing/2014/main" id="{9AEF035F-885D-2603-1C6B-ABB614819F2D}"/>
                </a:ext>
              </a:extLst>
            </p:cNvPr>
            <p:cNvSpPr>
              <a:spLocks/>
            </p:cNvSpPr>
            <p:nvPr/>
          </p:nvSpPr>
          <p:spPr>
            <a:xfrm>
              <a:off x="3275561" y="2579369"/>
              <a:ext cx="180000" cy="32013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83" name="Rectangle: Rounded Corners 682">
              <a:extLst>
                <a:ext uri="{FF2B5EF4-FFF2-40B4-BE49-F238E27FC236}">
                  <a16:creationId xmlns:a16="http://schemas.microsoft.com/office/drawing/2014/main" id="{B1B58026-50F1-8B40-C0E3-CA8BC53B633F}"/>
                </a:ext>
              </a:extLst>
            </p:cNvPr>
            <p:cNvSpPr>
              <a:spLocks/>
            </p:cNvSpPr>
            <p:nvPr/>
          </p:nvSpPr>
          <p:spPr>
            <a:xfrm>
              <a:off x="3275561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CLK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684" name="Rectangle: Rounded Corners 683">
              <a:extLst>
                <a:ext uri="{FF2B5EF4-FFF2-40B4-BE49-F238E27FC236}">
                  <a16:creationId xmlns:a16="http://schemas.microsoft.com/office/drawing/2014/main" id="{8F668C92-BA8F-8E67-095A-C4860A72604D}"/>
                </a:ext>
              </a:extLst>
            </p:cNvPr>
            <p:cNvSpPr>
              <a:spLocks/>
            </p:cNvSpPr>
            <p:nvPr/>
          </p:nvSpPr>
          <p:spPr>
            <a:xfrm>
              <a:off x="4715961" y="3665108"/>
              <a:ext cx="180000" cy="24965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ID_SD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85" name="Rectangle: Rounded Corners 684">
              <a:extLst>
                <a:ext uri="{FF2B5EF4-FFF2-40B4-BE49-F238E27FC236}">
                  <a16:creationId xmlns:a16="http://schemas.microsoft.com/office/drawing/2014/main" id="{00C3064C-DF86-51F7-A25F-BA49E272ED21}"/>
                </a:ext>
              </a:extLst>
            </p:cNvPr>
            <p:cNvSpPr>
              <a:spLocks/>
            </p:cNvSpPr>
            <p:nvPr/>
          </p:nvSpPr>
          <p:spPr>
            <a:xfrm>
              <a:off x="4714921" y="2649855"/>
              <a:ext cx="180000" cy="24965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ID_SC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86" name="Rectangle: Rounded Corners 685">
              <a:extLst>
                <a:ext uri="{FF2B5EF4-FFF2-40B4-BE49-F238E27FC236}">
                  <a16:creationId xmlns:a16="http://schemas.microsoft.com/office/drawing/2014/main" id="{0CB09305-9AB3-AA30-87B7-DD02466DF58A}"/>
                </a:ext>
              </a:extLst>
            </p:cNvPr>
            <p:cNvSpPr>
              <a:spLocks/>
            </p:cNvSpPr>
            <p:nvPr/>
          </p:nvSpPr>
          <p:spPr>
            <a:xfrm>
              <a:off x="2915719" y="2579370"/>
              <a:ext cx="356400" cy="320139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UART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87" name="Rectangle: Rounded Corners 686">
              <a:extLst>
                <a:ext uri="{FF2B5EF4-FFF2-40B4-BE49-F238E27FC236}">
                  <a16:creationId xmlns:a16="http://schemas.microsoft.com/office/drawing/2014/main" id="{804AB33C-C8E6-7B45-A2AF-9F00DFD3EDC7}"/>
                </a:ext>
              </a:extLst>
            </p:cNvPr>
            <p:cNvSpPr>
              <a:spLocks/>
            </p:cNvSpPr>
            <p:nvPr/>
          </p:nvSpPr>
          <p:spPr>
            <a:xfrm>
              <a:off x="3095641" y="2649854"/>
              <a:ext cx="180000" cy="249653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RX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88" name="Rectangle: Rounded Corners 687">
              <a:extLst>
                <a:ext uri="{FF2B5EF4-FFF2-40B4-BE49-F238E27FC236}">
                  <a16:creationId xmlns:a16="http://schemas.microsoft.com/office/drawing/2014/main" id="{612A47F2-6F71-9FEF-BF72-3283C3CABA69}"/>
                </a:ext>
              </a:extLst>
            </p:cNvPr>
            <p:cNvSpPr>
              <a:spLocks/>
            </p:cNvSpPr>
            <p:nvPr/>
          </p:nvSpPr>
          <p:spPr>
            <a:xfrm>
              <a:off x="2915721" y="2649855"/>
              <a:ext cx="180000" cy="249654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TX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8BC25CD0-0094-CEA6-3696-2C4C41E26604}"/>
                </a:ext>
              </a:extLst>
            </p:cNvPr>
            <p:cNvSpPr>
              <a:spLocks/>
            </p:cNvSpPr>
            <p:nvPr/>
          </p:nvSpPr>
          <p:spPr>
            <a:xfrm>
              <a:off x="3074361" y="3132908"/>
              <a:ext cx="2203200" cy="29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47C0485A-5140-751B-2857-C27C6590B07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83471" y="3214448"/>
              <a:ext cx="1784980" cy="135719"/>
              <a:chOff x="3599539" y="1800000"/>
              <a:chExt cx="1784980" cy="135719"/>
            </a:xfrm>
          </p:grpSpPr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C7B9F299-ACD4-9966-2BD5-273CC26BA8B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18D34201-5E88-2DE3-E5C5-5616EBB906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8800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8C11CCF3-FDB0-92B0-51CB-8CC21AB8EE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29560C74-DC44-76E8-6AF0-D352ED2887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C81F93F4-6D5E-CF85-B5D7-1340E0274C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FED05076-8FF0-2B09-E4BB-3EF986AC2D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2488DD72-B010-E486-FAC3-86D285F4A3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BCA715C7-10EF-0012-79A2-88D7C8F693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57" name="Oval 856">
                <a:extLst>
                  <a:ext uri="{FF2B5EF4-FFF2-40B4-BE49-F238E27FC236}">
                    <a16:creationId xmlns:a16="http://schemas.microsoft.com/office/drawing/2014/main" id="{F6D21958-FA5E-1877-4592-D04750C626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58" name="Oval 857">
                <a:extLst>
                  <a:ext uri="{FF2B5EF4-FFF2-40B4-BE49-F238E27FC236}">
                    <a16:creationId xmlns:a16="http://schemas.microsoft.com/office/drawing/2014/main" id="{765C0462-0F51-04E2-CB97-7D62A395EB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59" name="Oval 858">
                <a:extLst>
                  <a:ext uri="{FF2B5EF4-FFF2-40B4-BE49-F238E27FC236}">
                    <a16:creationId xmlns:a16="http://schemas.microsoft.com/office/drawing/2014/main" id="{FF6C6D5C-80F9-6B07-1076-B012E54BAF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60" name="Oval 859">
                <a:extLst>
                  <a:ext uri="{FF2B5EF4-FFF2-40B4-BE49-F238E27FC236}">
                    <a16:creationId xmlns:a16="http://schemas.microsoft.com/office/drawing/2014/main" id="{716FF988-DBE6-099C-B58A-1F89AD126C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61" name="Oval 860">
                <a:extLst>
                  <a:ext uri="{FF2B5EF4-FFF2-40B4-BE49-F238E27FC236}">
                    <a16:creationId xmlns:a16="http://schemas.microsoft.com/office/drawing/2014/main" id="{75A5042E-154C-3231-4DB6-E5A8B8B25D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62" name="Oval 861">
                <a:extLst>
                  <a:ext uri="{FF2B5EF4-FFF2-40B4-BE49-F238E27FC236}">
                    <a16:creationId xmlns:a16="http://schemas.microsoft.com/office/drawing/2014/main" id="{8E452A31-A0E7-AAA5-6F00-2E0E21E802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63" name="Oval 862">
                <a:extLst>
                  <a:ext uri="{FF2B5EF4-FFF2-40B4-BE49-F238E27FC236}">
                    <a16:creationId xmlns:a16="http://schemas.microsoft.com/office/drawing/2014/main" id="{E896F1E1-EC6D-DC21-F61D-C2995BC9E98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64" name="Oval 863">
                <a:extLst>
                  <a:ext uri="{FF2B5EF4-FFF2-40B4-BE49-F238E27FC236}">
                    <a16:creationId xmlns:a16="http://schemas.microsoft.com/office/drawing/2014/main" id="{3F28233E-97ED-AD4C-0523-1D8CAFFF1D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65" name="Oval 864">
                <a:extLst>
                  <a:ext uri="{FF2B5EF4-FFF2-40B4-BE49-F238E27FC236}">
                    <a16:creationId xmlns:a16="http://schemas.microsoft.com/office/drawing/2014/main" id="{0BFE5847-2FB6-EFB0-08FB-FC90FF52D34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726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66" name="Oval 865">
                <a:extLst>
                  <a:ext uri="{FF2B5EF4-FFF2-40B4-BE49-F238E27FC236}">
                    <a16:creationId xmlns:a16="http://schemas.microsoft.com/office/drawing/2014/main" id="{90D328D5-7BC9-B641-C108-9A7C4EAFEC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41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67" name="Oval 866">
                <a:extLst>
                  <a:ext uri="{FF2B5EF4-FFF2-40B4-BE49-F238E27FC236}">
                    <a16:creationId xmlns:a16="http://schemas.microsoft.com/office/drawing/2014/main" id="{F6AC90F2-37C1-6203-FC05-F32D0052C2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57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68" name="Oval 867">
                <a:extLst>
                  <a:ext uri="{FF2B5EF4-FFF2-40B4-BE49-F238E27FC236}">
                    <a16:creationId xmlns:a16="http://schemas.microsoft.com/office/drawing/2014/main" id="{BAF497AD-014C-2FD4-4423-D1E2342EC1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72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69" name="Oval 868">
                <a:extLst>
                  <a:ext uri="{FF2B5EF4-FFF2-40B4-BE49-F238E27FC236}">
                    <a16:creationId xmlns:a16="http://schemas.microsoft.com/office/drawing/2014/main" id="{36833C5A-A4FC-6A99-720B-1CF22C6A65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70" name="Oval 869">
                <a:extLst>
                  <a:ext uri="{FF2B5EF4-FFF2-40B4-BE49-F238E27FC236}">
                    <a16:creationId xmlns:a16="http://schemas.microsoft.com/office/drawing/2014/main" id="{D950D27F-C3EB-086C-AE09-6A50C418DC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8800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71" name="Oval 870">
                <a:extLst>
                  <a:ext uri="{FF2B5EF4-FFF2-40B4-BE49-F238E27FC236}">
                    <a16:creationId xmlns:a16="http://schemas.microsoft.com/office/drawing/2014/main" id="{41158A21-95F4-86BD-591F-C769FBE391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72" name="Oval 871">
                <a:extLst>
                  <a:ext uri="{FF2B5EF4-FFF2-40B4-BE49-F238E27FC236}">
                    <a16:creationId xmlns:a16="http://schemas.microsoft.com/office/drawing/2014/main" id="{268D81DF-01E5-5D3D-51C1-0FAC2B9A64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73" name="Oval 872">
                <a:extLst>
                  <a:ext uri="{FF2B5EF4-FFF2-40B4-BE49-F238E27FC236}">
                    <a16:creationId xmlns:a16="http://schemas.microsoft.com/office/drawing/2014/main" id="{B01A75AC-BAFD-DE1D-4FFC-7A9F71D081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74" name="Oval 873">
                <a:extLst>
                  <a:ext uri="{FF2B5EF4-FFF2-40B4-BE49-F238E27FC236}">
                    <a16:creationId xmlns:a16="http://schemas.microsoft.com/office/drawing/2014/main" id="{2284E432-9BFB-3C54-74DE-4E581A8812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EB4513F1-20DC-8704-BF54-32B7E13CC5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B7B879B3-9254-9027-C855-0BF1E3B6D3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68F58514-4713-390B-3858-19EF3AE26A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ADA72CAC-BDB4-1B52-C1F7-DD7BF92449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BFE2CC2A-6A72-5948-11C7-01D745FF34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B25137F3-B126-E9BC-155C-5E57601DFCC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644BA5EF-CE31-A2A5-A574-B9C29F1D10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9568F128-0BC5-33D4-44C4-66D90BBC7D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DE58C9CD-38D7-657E-BD53-0B525A0E4A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84" name="Oval 883">
                <a:extLst>
                  <a:ext uri="{FF2B5EF4-FFF2-40B4-BE49-F238E27FC236}">
                    <a16:creationId xmlns:a16="http://schemas.microsoft.com/office/drawing/2014/main" id="{FE084562-4289-917C-130D-1AD70F8779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85" name="Oval 884">
                <a:extLst>
                  <a:ext uri="{FF2B5EF4-FFF2-40B4-BE49-F238E27FC236}">
                    <a16:creationId xmlns:a16="http://schemas.microsoft.com/office/drawing/2014/main" id="{E4854A04-A3A3-5AC4-79EA-8EACFD68FF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726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86" name="Oval 885">
                <a:extLst>
                  <a:ext uri="{FF2B5EF4-FFF2-40B4-BE49-F238E27FC236}">
                    <a16:creationId xmlns:a16="http://schemas.microsoft.com/office/drawing/2014/main" id="{406F94D5-48F7-7075-EC21-EE2EB18B03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41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87" name="Oval 886">
                <a:extLst>
                  <a:ext uri="{FF2B5EF4-FFF2-40B4-BE49-F238E27FC236}">
                    <a16:creationId xmlns:a16="http://schemas.microsoft.com/office/drawing/2014/main" id="{3C2AE157-3705-2184-F494-DCB71B7A38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57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88" name="Oval 887">
                <a:extLst>
                  <a:ext uri="{FF2B5EF4-FFF2-40B4-BE49-F238E27FC236}">
                    <a16:creationId xmlns:a16="http://schemas.microsoft.com/office/drawing/2014/main" id="{5763BE02-3ABF-E00B-13F5-768D545071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72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</p:grpSp>
        <p:grpSp>
          <p:nvGrpSpPr>
            <p:cNvPr id="691" name="Group 690">
              <a:extLst>
                <a:ext uri="{FF2B5EF4-FFF2-40B4-BE49-F238E27FC236}">
                  <a16:creationId xmlns:a16="http://schemas.microsoft.com/office/drawing/2014/main" id="{3C56121C-6550-4D55-7FE6-567BB89E32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84761" y="3183308"/>
              <a:ext cx="1386000" cy="198000"/>
              <a:chOff x="5804175" y="3051592"/>
              <a:chExt cx="1386000" cy="198000"/>
            </a:xfrm>
          </p:grpSpPr>
          <p:sp>
            <p:nvSpPr>
              <p:cNvPr id="817" name="Rectangle 816">
                <a:extLst>
                  <a:ext uri="{FF2B5EF4-FFF2-40B4-BE49-F238E27FC236}">
                    <a16:creationId xmlns:a16="http://schemas.microsoft.com/office/drawing/2014/main" id="{8BB9C8FD-764E-8327-B96C-85C036DB13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04175" y="3051592"/>
                <a:ext cx="1386000" cy="198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grpSp>
            <p:nvGrpSpPr>
              <p:cNvPr id="818" name="Group 817">
                <a:extLst>
                  <a:ext uri="{FF2B5EF4-FFF2-40B4-BE49-F238E27FC236}">
                    <a16:creationId xmlns:a16="http://schemas.microsoft.com/office/drawing/2014/main" id="{30D458E2-7741-9AC3-7D00-7528B601CAF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833535" y="3082732"/>
                <a:ext cx="1327279" cy="135719"/>
                <a:chOff x="3599539" y="1800000"/>
                <a:chExt cx="1327279" cy="135719"/>
              </a:xfrm>
            </p:grpSpPr>
            <p:sp>
              <p:nvSpPr>
                <p:cNvPr id="819" name="Oval 818">
                  <a:extLst>
                    <a:ext uri="{FF2B5EF4-FFF2-40B4-BE49-F238E27FC236}">
                      <a16:creationId xmlns:a16="http://schemas.microsoft.com/office/drawing/2014/main" id="{934BEB3D-7F29-91BC-B977-BC371035AD9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995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20" name="Oval 819">
                  <a:extLst>
                    <a:ext uri="{FF2B5EF4-FFF2-40B4-BE49-F238E27FC236}">
                      <a16:creationId xmlns:a16="http://schemas.microsoft.com/office/drawing/2014/main" id="{6D290A8E-248B-FF3F-1886-BBAB0164D26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6910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21" name="Oval 820">
                  <a:extLst>
                    <a:ext uri="{FF2B5EF4-FFF2-40B4-BE49-F238E27FC236}">
                      <a16:creationId xmlns:a16="http://schemas.microsoft.com/office/drawing/2014/main" id="{8462BC6D-70A3-E19D-A18A-B038218A66E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826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22" name="Oval 821">
                  <a:extLst>
                    <a:ext uri="{FF2B5EF4-FFF2-40B4-BE49-F238E27FC236}">
                      <a16:creationId xmlns:a16="http://schemas.microsoft.com/office/drawing/2014/main" id="{7B122439-A01C-9D9E-83F3-04311989890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656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23" name="Oval 822">
                  <a:extLst>
                    <a:ext uri="{FF2B5EF4-FFF2-40B4-BE49-F238E27FC236}">
                      <a16:creationId xmlns:a16="http://schemas.microsoft.com/office/drawing/2014/main" id="{16A7482B-EBEE-9DDA-0BF6-0DC72943DED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03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24" name="Oval 823">
                  <a:extLst>
                    <a:ext uri="{FF2B5EF4-FFF2-40B4-BE49-F238E27FC236}">
                      <a16:creationId xmlns:a16="http://schemas.microsoft.com/office/drawing/2014/main" id="{BCC5BFEF-4E3E-6C03-3154-EB0A9127AD2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149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25" name="Oval 824">
                  <a:extLst>
                    <a:ext uri="{FF2B5EF4-FFF2-40B4-BE49-F238E27FC236}">
                      <a16:creationId xmlns:a16="http://schemas.microsoft.com/office/drawing/2014/main" id="{9AAA69BA-82E6-A090-DAC5-03A5F171702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741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26" name="Oval 825">
                  <a:extLst>
                    <a:ext uri="{FF2B5EF4-FFF2-40B4-BE49-F238E27FC236}">
                      <a16:creationId xmlns:a16="http://schemas.microsoft.com/office/drawing/2014/main" id="{59DE7EE9-594F-5275-5018-0DD06C933D3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572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27" name="Oval 826">
                  <a:extLst>
                    <a:ext uri="{FF2B5EF4-FFF2-40B4-BE49-F238E27FC236}">
                      <a16:creationId xmlns:a16="http://schemas.microsoft.com/office/drawing/2014/main" id="{E8D1A50A-D711-A4B8-EBDD-D4B60797FAD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318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28" name="Oval 827">
                  <a:extLst>
                    <a:ext uri="{FF2B5EF4-FFF2-40B4-BE49-F238E27FC236}">
                      <a16:creationId xmlns:a16="http://schemas.microsoft.com/office/drawing/2014/main" id="{4E791062-5179-1598-BD97-F717F631569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064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29" name="Oval 828">
                  <a:extLst>
                    <a:ext uri="{FF2B5EF4-FFF2-40B4-BE49-F238E27FC236}">
                      <a16:creationId xmlns:a16="http://schemas.microsoft.com/office/drawing/2014/main" id="{185D3454-7368-3B47-419C-A85FAE3664F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895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30" name="Oval 829">
                  <a:extLst>
                    <a:ext uri="{FF2B5EF4-FFF2-40B4-BE49-F238E27FC236}">
                      <a16:creationId xmlns:a16="http://schemas.microsoft.com/office/drawing/2014/main" id="{465C87B6-C2D5-FE8E-9C71-F1EFFAB1478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87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31" name="Oval 830">
                  <a:extLst>
                    <a:ext uri="{FF2B5EF4-FFF2-40B4-BE49-F238E27FC236}">
                      <a16:creationId xmlns:a16="http://schemas.microsoft.com/office/drawing/2014/main" id="{6276A7F0-1337-EF96-3048-CE3FA148F99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233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32" name="Oval 831">
                  <a:extLst>
                    <a:ext uri="{FF2B5EF4-FFF2-40B4-BE49-F238E27FC236}">
                      <a16:creationId xmlns:a16="http://schemas.microsoft.com/office/drawing/2014/main" id="{2845DFAF-1503-784F-BF26-0A1C51BB5C8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980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33" name="Oval 832">
                  <a:extLst>
                    <a:ext uri="{FF2B5EF4-FFF2-40B4-BE49-F238E27FC236}">
                      <a16:creationId xmlns:a16="http://schemas.microsoft.com/office/drawing/2014/main" id="{F645267C-27A3-C6F7-37C0-A07724A2EE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10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34" name="Oval 833">
                  <a:extLst>
                    <a:ext uri="{FF2B5EF4-FFF2-40B4-BE49-F238E27FC236}">
                      <a16:creationId xmlns:a16="http://schemas.microsoft.com/office/drawing/2014/main" id="{9F6FEBEB-18F0-EA87-9F99-9CEAE75949C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995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35" name="Oval 834">
                  <a:extLst>
                    <a:ext uri="{FF2B5EF4-FFF2-40B4-BE49-F238E27FC236}">
                      <a16:creationId xmlns:a16="http://schemas.microsoft.com/office/drawing/2014/main" id="{6B3ED9BE-1779-6CCB-69F6-1CE0422D3E0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6910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36" name="Oval 835">
                  <a:extLst>
                    <a:ext uri="{FF2B5EF4-FFF2-40B4-BE49-F238E27FC236}">
                      <a16:creationId xmlns:a16="http://schemas.microsoft.com/office/drawing/2014/main" id="{C49AD995-CE97-AB75-EDBD-F91F18D0676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826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37" name="Oval 836">
                  <a:extLst>
                    <a:ext uri="{FF2B5EF4-FFF2-40B4-BE49-F238E27FC236}">
                      <a16:creationId xmlns:a16="http://schemas.microsoft.com/office/drawing/2014/main" id="{46867013-3501-C904-E386-B460D27F963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656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38" name="Oval 837">
                  <a:extLst>
                    <a:ext uri="{FF2B5EF4-FFF2-40B4-BE49-F238E27FC236}">
                      <a16:creationId xmlns:a16="http://schemas.microsoft.com/office/drawing/2014/main" id="{E078050F-5C6D-39C5-0F13-6EBF2C53BD7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03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39" name="Oval 838">
                  <a:extLst>
                    <a:ext uri="{FF2B5EF4-FFF2-40B4-BE49-F238E27FC236}">
                      <a16:creationId xmlns:a16="http://schemas.microsoft.com/office/drawing/2014/main" id="{C4FF0723-2601-C57A-060E-A2C5E5660B9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149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40" name="Oval 839">
                  <a:extLst>
                    <a:ext uri="{FF2B5EF4-FFF2-40B4-BE49-F238E27FC236}">
                      <a16:creationId xmlns:a16="http://schemas.microsoft.com/office/drawing/2014/main" id="{EB04661D-AA31-3966-DF3D-D687E23CCD5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741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41" name="Oval 840">
                  <a:extLst>
                    <a:ext uri="{FF2B5EF4-FFF2-40B4-BE49-F238E27FC236}">
                      <a16:creationId xmlns:a16="http://schemas.microsoft.com/office/drawing/2014/main" id="{C010F3F7-CF28-BC4F-2B7F-F402176FC4B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572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42" name="Oval 841">
                  <a:extLst>
                    <a:ext uri="{FF2B5EF4-FFF2-40B4-BE49-F238E27FC236}">
                      <a16:creationId xmlns:a16="http://schemas.microsoft.com/office/drawing/2014/main" id="{FEAF7D9F-9219-E556-0810-6F073D8E5D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318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43" name="Oval 842">
                  <a:extLst>
                    <a:ext uri="{FF2B5EF4-FFF2-40B4-BE49-F238E27FC236}">
                      <a16:creationId xmlns:a16="http://schemas.microsoft.com/office/drawing/2014/main" id="{C815B9B3-3064-333B-6EF1-C1807251DF6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064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44" name="Oval 843">
                  <a:extLst>
                    <a:ext uri="{FF2B5EF4-FFF2-40B4-BE49-F238E27FC236}">
                      <a16:creationId xmlns:a16="http://schemas.microsoft.com/office/drawing/2014/main" id="{DAE9E33F-3777-2FC1-479A-BB94F93DF9A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895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45" name="Oval 844">
                  <a:extLst>
                    <a:ext uri="{FF2B5EF4-FFF2-40B4-BE49-F238E27FC236}">
                      <a16:creationId xmlns:a16="http://schemas.microsoft.com/office/drawing/2014/main" id="{4A1E2777-3FFB-E365-B8A4-5D08ED9A686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87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46" name="Oval 845">
                  <a:extLst>
                    <a:ext uri="{FF2B5EF4-FFF2-40B4-BE49-F238E27FC236}">
                      <a16:creationId xmlns:a16="http://schemas.microsoft.com/office/drawing/2014/main" id="{EA7FAC98-EBE6-A133-A430-74C12A52ABE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233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47" name="Oval 846">
                  <a:extLst>
                    <a:ext uri="{FF2B5EF4-FFF2-40B4-BE49-F238E27FC236}">
                      <a16:creationId xmlns:a16="http://schemas.microsoft.com/office/drawing/2014/main" id="{FB10B01D-04AF-C027-34A9-190BF3483E6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980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48" name="Oval 847">
                  <a:extLst>
                    <a:ext uri="{FF2B5EF4-FFF2-40B4-BE49-F238E27FC236}">
                      <a16:creationId xmlns:a16="http://schemas.microsoft.com/office/drawing/2014/main" id="{716FE013-F6B2-755D-9B98-0256A98C870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10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</p:grpSp>
        </p:grp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8D82D80D-31D8-19A0-6F99-EAA21C7F7193}"/>
                </a:ext>
              </a:extLst>
            </p:cNvPr>
            <p:cNvSpPr>
              <a:spLocks/>
            </p:cNvSpPr>
            <p:nvPr/>
          </p:nvSpPr>
          <p:spPr>
            <a:xfrm>
              <a:off x="7732760" y="3075307"/>
              <a:ext cx="90000" cy="1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A124DCCD-7220-0844-48C9-C161AC25B69A}"/>
                </a:ext>
              </a:extLst>
            </p:cNvPr>
            <p:cNvSpPr>
              <a:spLocks/>
            </p:cNvSpPr>
            <p:nvPr/>
          </p:nvSpPr>
          <p:spPr>
            <a:xfrm>
              <a:off x="2375961" y="2719508"/>
              <a:ext cx="36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96C76733-915A-19E2-0765-B102B64233C0}"/>
                </a:ext>
              </a:extLst>
            </p:cNvPr>
            <p:cNvSpPr>
              <a:spLocks/>
            </p:cNvSpPr>
            <p:nvPr/>
          </p:nvSpPr>
          <p:spPr>
            <a:xfrm>
              <a:off x="2375961" y="3665108"/>
              <a:ext cx="36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1359331B-0125-281E-BE24-B330A6735890}"/>
                </a:ext>
              </a:extLst>
            </p:cNvPr>
            <p:cNvSpPr>
              <a:spLocks/>
            </p:cNvSpPr>
            <p:nvPr/>
          </p:nvSpPr>
          <p:spPr>
            <a:xfrm>
              <a:off x="6427760" y="2720507"/>
              <a:ext cx="27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A5918379-FCA9-E650-FC7F-800EB832D008}"/>
                </a:ext>
              </a:extLst>
            </p:cNvPr>
            <p:cNvSpPr>
              <a:spLocks/>
            </p:cNvSpPr>
            <p:nvPr/>
          </p:nvSpPr>
          <p:spPr>
            <a:xfrm>
              <a:off x="6427760" y="3665108"/>
              <a:ext cx="27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697" name="Rectangle: Rounded Corners 696">
              <a:extLst>
                <a:ext uri="{FF2B5EF4-FFF2-40B4-BE49-F238E27FC236}">
                  <a16:creationId xmlns:a16="http://schemas.microsoft.com/office/drawing/2014/main" id="{9F366A30-7A38-CE4A-454F-43446EB9C336}"/>
                </a:ext>
              </a:extLst>
            </p:cNvPr>
            <p:cNvSpPr>
              <a:spLocks/>
            </p:cNvSpPr>
            <p:nvPr/>
          </p:nvSpPr>
          <p:spPr>
            <a:xfrm>
              <a:off x="2375961" y="27195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5V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698" name="Rectangle: Rounded Corners 697">
              <a:extLst>
                <a:ext uri="{FF2B5EF4-FFF2-40B4-BE49-F238E27FC236}">
                  <a16:creationId xmlns:a16="http://schemas.microsoft.com/office/drawing/2014/main" id="{8C2D6038-F464-F579-AE01-9B5287AE83EB}"/>
                </a:ext>
              </a:extLst>
            </p:cNvPr>
            <p:cNvSpPr>
              <a:spLocks/>
            </p:cNvSpPr>
            <p:nvPr/>
          </p:nvSpPr>
          <p:spPr>
            <a:xfrm>
              <a:off x="2555881" y="27195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5V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699" name="Rectangle: Rounded Corners 698">
              <a:extLst>
                <a:ext uri="{FF2B5EF4-FFF2-40B4-BE49-F238E27FC236}">
                  <a16:creationId xmlns:a16="http://schemas.microsoft.com/office/drawing/2014/main" id="{DC4D0AA6-FBF5-E5F2-0480-ECAE1600FA10}"/>
                </a:ext>
              </a:extLst>
            </p:cNvPr>
            <p:cNvSpPr>
              <a:spLocks/>
            </p:cNvSpPr>
            <p:nvPr/>
          </p:nvSpPr>
          <p:spPr>
            <a:xfrm>
              <a:off x="273580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00" name="Rectangle: Rounded Corners 699">
              <a:extLst>
                <a:ext uri="{FF2B5EF4-FFF2-40B4-BE49-F238E27FC236}">
                  <a16:creationId xmlns:a16="http://schemas.microsoft.com/office/drawing/2014/main" id="{2B46705E-A610-D7FB-91E8-8D972621D0C6}"/>
                </a:ext>
              </a:extLst>
            </p:cNvPr>
            <p:cNvSpPr>
              <a:spLocks/>
            </p:cNvSpPr>
            <p:nvPr/>
          </p:nvSpPr>
          <p:spPr>
            <a:xfrm>
              <a:off x="2915721" y="2719508"/>
              <a:ext cx="180000" cy="180000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920049A6-220C-C5B0-FA4C-B1A592690AC8}"/>
                </a:ext>
              </a:extLst>
            </p:cNvPr>
            <p:cNvSpPr/>
            <p:nvPr/>
          </p:nvSpPr>
          <p:spPr>
            <a:xfrm flipH="1">
              <a:off x="8373606" y="3183412"/>
              <a:ext cx="91440" cy="19624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1A369FF4-E083-1645-3480-D498FB5C83EE}"/>
                </a:ext>
              </a:extLst>
            </p:cNvPr>
            <p:cNvSpPr/>
            <p:nvPr/>
          </p:nvSpPr>
          <p:spPr>
            <a:xfrm flipH="1">
              <a:off x="72751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C36609ED-AE08-9081-7054-E1466B312D11}"/>
                </a:ext>
              </a:extLst>
            </p:cNvPr>
            <p:cNvSpPr/>
            <p:nvPr/>
          </p:nvSpPr>
          <p:spPr>
            <a:xfrm flipH="1">
              <a:off x="75497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04" name="Rectangle 703">
              <a:extLst>
                <a:ext uri="{FF2B5EF4-FFF2-40B4-BE49-F238E27FC236}">
                  <a16:creationId xmlns:a16="http://schemas.microsoft.com/office/drawing/2014/main" id="{057C85D8-7F86-76B5-7E9B-057FECC38F7F}"/>
                </a:ext>
              </a:extLst>
            </p:cNvPr>
            <p:cNvSpPr/>
            <p:nvPr/>
          </p:nvSpPr>
          <p:spPr>
            <a:xfrm flipH="1">
              <a:off x="70920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05" name="Rectangle 704">
              <a:extLst>
                <a:ext uri="{FF2B5EF4-FFF2-40B4-BE49-F238E27FC236}">
                  <a16:creationId xmlns:a16="http://schemas.microsoft.com/office/drawing/2014/main" id="{A73562F5-75BB-9337-790B-13D18C29854A}"/>
                </a:ext>
              </a:extLst>
            </p:cNvPr>
            <p:cNvSpPr/>
            <p:nvPr/>
          </p:nvSpPr>
          <p:spPr>
            <a:xfrm flipH="1">
              <a:off x="73666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06" name="Rectangle 705">
              <a:extLst>
                <a:ext uri="{FF2B5EF4-FFF2-40B4-BE49-F238E27FC236}">
                  <a16:creationId xmlns:a16="http://schemas.microsoft.com/office/drawing/2014/main" id="{4625D8C6-D2D7-A1E4-B6F9-02E970B61BBE}"/>
                </a:ext>
              </a:extLst>
            </p:cNvPr>
            <p:cNvSpPr/>
            <p:nvPr/>
          </p:nvSpPr>
          <p:spPr>
            <a:xfrm flipH="1">
              <a:off x="76412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32C96150-0127-84BB-5998-13E2326010DE}"/>
                </a:ext>
              </a:extLst>
            </p:cNvPr>
            <p:cNvSpPr/>
            <p:nvPr/>
          </p:nvSpPr>
          <p:spPr>
            <a:xfrm flipH="1">
              <a:off x="78243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08" name="Rectangle 707">
              <a:extLst>
                <a:ext uri="{FF2B5EF4-FFF2-40B4-BE49-F238E27FC236}">
                  <a16:creationId xmlns:a16="http://schemas.microsoft.com/office/drawing/2014/main" id="{F7DB33CE-46C2-DE46-48B6-497EE4633EF4}"/>
                </a:ext>
              </a:extLst>
            </p:cNvPr>
            <p:cNvSpPr/>
            <p:nvPr/>
          </p:nvSpPr>
          <p:spPr>
            <a:xfrm flipH="1">
              <a:off x="71835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A9081B08-599C-F87A-41C2-2639D827E254}"/>
                </a:ext>
              </a:extLst>
            </p:cNvPr>
            <p:cNvSpPr/>
            <p:nvPr/>
          </p:nvSpPr>
          <p:spPr>
            <a:xfrm flipH="1">
              <a:off x="745820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8E9A68A1-6B94-21A7-C6F7-3A2EB4D44EF3}"/>
                </a:ext>
              </a:extLst>
            </p:cNvPr>
            <p:cNvSpPr/>
            <p:nvPr/>
          </p:nvSpPr>
          <p:spPr>
            <a:xfrm flipH="1">
              <a:off x="77328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09C21A4C-F2B5-9AA6-D467-7A716073B2D5}"/>
                </a:ext>
              </a:extLst>
            </p:cNvPr>
            <p:cNvSpPr/>
            <p:nvPr/>
          </p:nvSpPr>
          <p:spPr>
            <a:xfrm flipH="1">
              <a:off x="791590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12" name="Rectangle 711">
              <a:extLst>
                <a:ext uri="{FF2B5EF4-FFF2-40B4-BE49-F238E27FC236}">
                  <a16:creationId xmlns:a16="http://schemas.microsoft.com/office/drawing/2014/main" id="{D2997D78-4A3D-136B-8599-16D1D6E042FE}"/>
                </a:ext>
              </a:extLst>
            </p:cNvPr>
            <p:cNvSpPr/>
            <p:nvPr/>
          </p:nvSpPr>
          <p:spPr>
            <a:xfrm flipH="1">
              <a:off x="80074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13" name="Rectangle 712">
              <a:extLst>
                <a:ext uri="{FF2B5EF4-FFF2-40B4-BE49-F238E27FC236}">
                  <a16:creationId xmlns:a16="http://schemas.microsoft.com/office/drawing/2014/main" id="{2250EC69-9E57-0BB6-174E-9609305823EA}"/>
                </a:ext>
              </a:extLst>
            </p:cNvPr>
            <p:cNvSpPr/>
            <p:nvPr/>
          </p:nvSpPr>
          <p:spPr>
            <a:xfrm flipH="1">
              <a:off x="80989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14" name="Rectangle 713">
              <a:extLst>
                <a:ext uri="{FF2B5EF4-FFF2-40B4-BE49-F238E27FC236}">
                  <a16:creationId xmlns:a16="http://schemas.microsoft.com/office/drawing/2014/main" id="{4A2987CE-AEB7-52BD-BAAB-E6580EFAB4E5}"/>
                </a:ext>
              </a:extLst>
            </p:cNvPr>
            <p:cNvSpPr/>
            <p:nvPr/>
          </p:nvSpPr>
          <p:spPr>
            <a:xfrm flipH="1">
              <a:off x="81905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D157F263-26B9-9FD0-0C5E-DADEFD7E7C6C}"/>
                </a:ext>
              </a:extLst>
            </p:cNvPr>
            <p:cNvSpPr/>
            <p:nvPr/>
          </p:nvSpPr>
          <p:spPr>
            <a:xfrm flipH="1">
              <a:off x="82820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894975C7-CCC5-2219-9701-A01232854885}"/>
                </a:ext>
              </a:extLst>
            </p:cNvPr>
            <p:cNvSpPr/>
            <p:nvPr/>
          </p:nvSpPr>
          <p:spPr>
            <a:xfrm flipH="1">
              <a:off x="32606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54E4FD17-E58A-A966-A4E4-F937821BFB95}"/>
                </a:ext>
              </a:extLst>
            </p:cNvPr>
            <p:cNvSpPr/>
            <p:nvPr/>
          </p:nvSpPr>
          <p:spPr>
            <a:xfrm flipH="1">
              <a:off x="4999871" y="3105360"/>
              <a:ext cx="91440" cy="3541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18" name="Rectangle 717">
              <a:extLst>
                <a:ext uri="{FF2B5EF4-FFF2-40B4-BE49-F238E27FC236}">
                  <a16:creationId xmlns:a16="http://schemas.microsoft.com/office/drawing/2014/main" id="{B1F89544-0B93-2776-D85E-5383BF9D31CD}"/>
                </a:ext>
              </a:extLst>
            </p:cNvPr>
            <p:cNvSpPr/>
            <p:nvPr/>
          </p:nvSpPr>
          <p:spPr>
            <a:xfrm flipH="1">
              <a:off x="33521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19" name="Rectangle 718">
              <a:extLst>
                <a:ext uri="{FF2B5EF4-FFF2-40B4-BE49-F238E27FC236}">
                  <a16:creationId xmlns:a16="http://schemas.microsoft.com/office/drawing/2014/main" id="{507C9452-510A-D362-7E04-743B80794492}"/>
                </a:ext>
              </a:extLst>
            </p:cNvPr>
            <p:cNvSpPr/>
            <p:nvPr/>
          </p:nvSpPr>
          <p:spPr>
            <a:xfrm flipH="1">
              <a:off x="34436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20" name="Rectangle 719">
              <a:extLst>
                <a:ext uri="{FF2B5EF4-FFF2-40B4-BE49-F238E27FC236}">
                  <a16:creationId xmlns:a16="http://schemas.microsoft.com/office/drawing/2014/main" id="{49CBFA96-0048-90DB-24D7-BF3237605F98}"/>
                </a:ext>
              </a:extLst>
            </p:cNvPr>
            <p:cNvSpPr/>
            <p:nvPr/>
          </p:nvSpPr>
          <p:spPr>
            <a:xfrm flipH="1">
              <a:off x="36267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DA569F36-59B1-93EB-9805-406A56191C66}"/>
                </a:ext>
              </a:extLst>
            </p:cNvPr>
            <p:cNvSpPr/>
            <p:nvPr/>
          </p:nvSpPr>
          <p:spPr>
            <a:xfrm flipH="1">
              <a:off x="39013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A60939FD-7864-9E15-12C8-535F5C77E578}"/>
                </a:ext>
              </a:extLst>
            </p:cNvPr>
            <p:cNvSpPr/>
            <p:nvPr/>
          </p:nvSpPr>
          <p:spPr>
            <a:xfrm flipH="1">
              <a:off x="41760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B5E7477D-8D84-939C-EA53-0A900C05EBF9}"/>
                </a:ext>
              </a:extLst>
            </p:cNvPr>
            <p:cNvSpPr/>
            <p:nvPr/>
          </p:nvSpPr>
          <p:spPr>
            <a:xfrm flipH="1">
              <a:off x="35352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6C5075A2-F265-77D3-6E00-B45D3568DBBA}"/>
                </a:ext>
              </a:extLst>
            </p:cNvPr>
            <p:cNvSpPr/>
            <p:nvPr/>
          </p:nvSpPr>
          <p:spPr>
            <a:xfrm flipH="1">
              <a:off x="37183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260A484A-3058-D4BE-7656-2552F1F656C5}"/>
                </a:ext>
              </a:extLst>
            </p:cNvPr>
            <p:cNvSpPr/>
            <p:nvPr/>
          </p:nvSpPr>
          <p:spPr>
            <a:xfrm flipH="1">
              <a:off x="39929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9F0F9227-D8A2-9947-BF4D-01D13C8571C7}"/>
                </a:ext>
              </a:extLst>
            </p:cNvPr>
            <p:cNvSpPr/>
            <p:nvPr/>
          </p:nvSpPr>
          <p:spPr>
            <a:xfrm flipH="1">
              <a:off x="42675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27" name="Rectangle 726">
              <a:extLst>
                <a:ext uri="{FF2B5EF4-FFF2-40B4-BE49-F238E27FC236}">
                  <a16:creationId xmlns:a16="http://schemas.microsoft.com/office/drawing/2014/main" id="{B8561ADD-BFAE-3F9F-BA75-7F0C96F10289}"/>
                </a:ext>
              </a:extLst>
            </p:cNvPr>
            <p:cNvSpPr/>
            <p:nvPr/>
          </p:nvSpPr>
          <p:spPr>
            <a:xfrm flipH="1">
              <a:off x="44506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28" name="Rectangle 727">
              <a:extLst>
                <a:ext uri="{FF2B5EF4-FFF2-40B4-BE49-F238E27FC236}">
                  <a16:creationId xmlns:a16="http://schemas.microsoft.com/office/drawing/2014/main" id="{C6FD5A9D-559E-782A-3ED3-E8AEB4AEB758}"/>
                </a:ext>
              </a:extLst>
            </p:cNvPr>
            <p:cNvSpPr/>
            <p:nvPr/>
          </p:nvSpPr>
          <p:spPr>
            <a:xfrm flipH="1">
              <a:off x="38098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29" name="Rectangle 728">
              <a:extLst>
                <a:ext uri="{FF2B5EF4-FFF2-40B4-BE49-F238E27FC236}">
                  <a16:creationId xmlns:a16="http://schemas.microsoft.com/office/drawing/2014/main" id="{A0D2061E-A7BA-C26C-EC99-E77900D4DD91}"/>
                </a:ext>
              </a:extLst>
            </p:cNvPr>
            <p:cNvSpPr/>
            <p:nvPr/>
          </p:nvSpPr>
          <p:spPr>
            <a:xfrm flipH="1">
              <a:off x="40844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CD376CD5-E4E4-EE9D-E26E-4DD3A6DA5C06}"/>
                </a:ext>
              </a:extLst>
            </p:cNvPr>
            <p:cNvSpPr/>
            <p:nvPr/>
          </p:nvSpPr>
          <p:spPr>
            <a:xfrm flipH="1">
              <a:off x="43590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5B2241FB-7280-7E26-849B-F541B3A9CB5A}"/>
                </a:ext>
              </a:extLst>
            </p:cNvPr>
            <p:cNvSpPr/>
            <p:nvPr/>
          </p:nvSpPr>
          <p:spPr>
            <a:xfrm flipH="1">
              <a:off x="45421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512773EF-4BDD-A88A-50B4-6C2CC648C037}"/>
                </a:ext>
              </a:extLst>
            </p:cNvPr>
            <p:cNvSpPr/>
            <p:nvPr/>
          </p:nvSpPr>
          <p:spPr>
            <a:xfrm flipH="1">
              <a:off x="46337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7F15E20F-CB2A-DEF9-B98D-B810593B3C72}"/>
                </a:ext>
              </a:extLst>
            </p:cNvPr>
            <p:cNvSpPr/>
            <p:nvPr/>
          </p:nvSpPr>
          <p:spPr>
            <a:xfrm flipH="1">
              <a:off x="47252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3323C279-D101-456F-77F3-6EA5765A939A}"/>
                </a:ext>
              </a:extLst>
            </p:cNvPr>
            <p:cNvSpPr/>
            <p:nvPr/>
          </p:nvSpPr>
          <p:spPr>
            <a:xfrm flipH="1">
              <a:off x="48167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233E092B-AFEE-1799-9160-EBB3FBE4FFE6}"/>
                </a:ext>
              </a:extLst>
            </p:cNvPr>
            <p:cNvSpPr/>
            <p:nvPr/>
          </p:nvSpPr>
          <p:spPr>
            <a:xfrm flipH="1">
              <a:off x="49083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36" name="Rectangle: Rounded Corners 735">
              <a:extLst>
                <a:ext uri="{FF2B5EF4-FFF2-40B4-BE49-F238E27FC236}">
                  <a16:creationId xmlns:a16="http://schemas.microsoft.com/office/drawing/2014/main" id="{8CAEE8B8-957E-5736-CE33-572B5900FE34}"/>
                </a:ext>
              </a:extLst>
            </p:cNvPr>
            <p:cNvSpPr>
              <a:spLocks/>
            </p:cNvSpPr>
            <p:nvPr/>
          </p:nvSpPr>
          <p:spPr>
            <a:xfrm>
              <a:off x="3095641" y="2719508"/>
              <a:ext cx="180000" cy="180000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FADA1BD8-935B-6848-EBF6-798A07121E5B}"/>
                </a:ext>
              </a:extLst>
            </p:cNvPr>
            <p:cNvSpPr>
              <a:spLocks/>
            </p:cNvSpPr>
            <p:nvPr/>
          </p:nvSpPr>
          <p:spPr>
            <a:xfrm>
              <a:off x="3275561" y="27195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A9189052-2800-D327-52C5-D50CE994B98F}"/>
                </a:ext>
              </a:extLst>
            </p:cNvPr>
            <p:cNvSpPr>
              <a:spLocks/>
            </p:cNvSpPr>
            <p:nvPr/>
          </p:nvSpPr>
          <p:spPr>
            <a:xfrm>
              <a:off x="5794445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D69052E6-37BC-56E4-BA07-1B42B0FC07DB}"/>
                </a:ext>
              </a:extLst>
            </p:cNvPr>
            <p:cNvSpPr>
              <a:spLocks/>
            </p:cNvSpPr>
            <p:nvPr/>
          </p:nvSpPr>
          <p:spPr>
            <a:xfrm>
              <a:off x="345548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40" name="Rectangle: Rounded Corners 739">
              <a:extLst>
                <a:ext uri="{FF2B5EF4-FFF2-40B4-BE49-F238E27FC236}">
                  <a16:creationId xmlns:a16="http://schemas.microsoft.com/office/drawing/2014/main" id="{5A99BABC-DAF6-476B-B5F1-07A260EFC84B}"/>
                </a:ext>
              </a:extLst>
            </p:cNvPr>
            <p:cNvSpPr>
              <a:spLocks/>
            </p:cNvSpPr>
            <p:nvPr/>
          </p:nvSpPr>
          <p:spPr>
            <a:xfrm>
              <a:off x="381532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41" name="Rectangle: Rounded Corners 740">
              <a:extLst>
                <a:ext uri="{FF2B5EF4-FFF2-40B4-BE49-F238E27FC236}">
                  <a16:creationId xmlns:a16="http://schemas.microsoft.com/office/drawing/2014/main" id="{8C3DDD53-8F1E-BB00-7E96-9F593185239C}"/>
                </a:ext>
              </a:extLst>
            </p:cNvPr>
            <p:cNvSpPr>
              <a:spLocks/>
            </p:cNvSpPr>
            <p:nvPr/>
          </p:nvSpPr>
          <p:spPr>
            <a:xfrm>
              <a:off x="417516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42" name="Rectangle: Rounded Corners 741">
              <a:extLst>
                <a:ext uri="{FF2B5EF4-FFF2-40B4-BE49-F238E27FC236}">
                  <a16:creationId xmlns:a16="http://schemas.microsoft.com/office/drawing/2014/main" id="{3BC5115F-128C-C70C-9041-A37A8D7D59E9}"/>
                </a:ext>
              </a:extLst>
            </p:cNvPr>
            <p:cNvSpPr>
              <a:spLocks/>
            </p:cNvSpPr>
            <p:nvPr/>
          </p:nvSpPr>
          <p:spPr>
            <a:xfrm>
              <a:off x="363540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43" name="Rectangle: Rounded Corners 742">
              <a:extLst>
                <a:ext uri="{FF2B5EF4-FFF2-40B4-BE49-F238E27FC236}">
                  <a16:creationId xmlns:a16="http://schemas.microsoft.com/office/drawing/2014/main" id="{9C0C8693-E996-662A-6536-EFD9CFFAD443}"/>
                </a:ext>
              </a:extLst>
            </p:cNvPr>
            <p:cNvSpPr>
              <a:spLocks/>
            </p:cNvSpPr>
            <p:nvPr/>
          </p:nvSpPr>
          <p:spPr>
            <a:xfrm>
              <a:off x="399524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44" name="Rectangle: Rounded Corners 743">
              <a:extLst>
                <a:ext uri="{FF2B5EF4-FFF2-40B4-BE49-F238E27FC236}">
                  <a16:creationId xmlns:a16="http://schemas.microsoft.com/office/drawing/2014/main" id="{19623E5A-0C14-B35A-FE70-9420FA9C47D1}"/>
                </a:ext>
              </a:extLst>
            </p:cNvPr>
            <p:cNvSpPr>
              <a:spLocks/>
            </p:cNvSpPr>
            <p:nvPr/>
          </p:nvSpPr>
          <p:spPr>
            <a:xfrm>
              <a:off x="4355081" y="27195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45" name="Rectangle: Rounded Corners 744">
              <a:extLst>
                <a:ext uri="{FF2B5EF4-FFF2-40B4-BE49-F238E27FC236}">
                  <a16:creationId xmlns:a16="http://schemas.microsoft.com/office/drawing/2014/main" id="{5AC287F2-0AAF-A845-14EA-FF566CB94960}"/>
                </a:ext>
              </a:extLst>
            </p:cNvPr>
            <p:cNvSpPr>
              <a:spLocks/>
            </p:cNvSpPr>
            <p:nvPr/>
          </p:nvSpPr>
          <p:spPr>
            <a:xfrm>
              <a:off x="4535001" y="27195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46" name="Rectangle: Rounded Corners 745">
              <a:extLst>
                <a:ext uri="{FF2B5EF4-FFF2-40B4-BE49-F238E27FC236}">
                  <a16:creationId xmlns:a16="http://schemas.microsoft.com/office/drawing/2014/main" id="{9CEF8834-CC13-8D85-F262-0115E642D6AC}"/>
                </a:ext>
              </a:extLst>
            </p:cNvPr>
            <p:cNvSpPr>
              <a:spLocks/>
            </p:cNvSpPr>
            <p:nvPr/>
          </p:nvSpPr>
          <p:spPr>
            <a:xfrm>
              <a:off x="489484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47" name="Rectangle: Rounded Corners 746">
              <a:extLst>
                <a:ext uri="{FF2B5EF4-FFF2-40B4-BE49-F238E27FC236}">
                  <a16:creationId xmlns:a16="http://schemas.microsoft.com/office/drawing/2014/main" id="{52DB215B-EF03-4D2D-9B13-316F330E565C}"/>
                </a:ext>
              </a:extLst>
            </p:cNvPr>
            <p:cNvSpPr>
              <a:spLocks/>
            </p:cNvSpPr>
            <p:nvPr/>
          </p:nvSpPr>
          <p:spPr>
            <a:xfrm>
              <a:off x="5074761" y="27195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48" name="Rectangle: Rounded Corners 747">
              <a:extLst>
                <a:ext uri="{FF2B5EF4-FFF2-40B4-BE49-F238E27FC236}">
                  <a16:creationId xmlns:a16="http://schemas.microsoft.com/office/drawing/2014/main" id="{00AF6199-0A8E-311D-B587-C446B8632E99}"/>
                </a:ext>
              </a:extLst>
            </p:cNvPr>
            <p:cNvSpPr>
              <a:spLocks/>
            </p:cNvSpPr>
            <p:nvPr/>
          </p:nvSpPr>
          <p:spPr>
            <a:xfrm>
              <a:off x="561452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49" name="Rectangle: Rounded Corners 748">
              <a:extLst>
                <a:ext uri="{FF2B5EF4-FFF2-40B4-BE49-F238E27FC236}">
                  <a16:creationId xmlns:a16="http://schemas.microsoft.com/office/drawing/2014/main" id="{C2A7F3A2-7779-322A-DCB3-9EAD9EEB7EC4}"/>
                </a:ext>
              </a:extLst>
            </p:cNvPr>
            <p:cNvSpPr>
              <a:spLocks/>
            </p:cNvSpPr>
            <p:nvPr/>
          </p:nvSpPr>
          <p:spPr>
            <a:xfrm>
              <a:off x="543460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50" name="Rectangle: Rounded Corners 749">
              <a:extLst>
                <a:ext uri="{FF2B5EF4-FFF2-40B4-BE49-F238E27FC236}">
                  <a16:creationId xmlns:a16="http://schemas.microsoft.com/office/drawing/2014/main" id="{28930558-EFC2-339A-8005-725BFA57FE6D}"/>
                </a:ext>
              </a:extLst>
            </p:cNvPr>
            <p:cNvSpPr>
              <a:spLocks/>
            </p:cNvSpPr>
            <p:nvPr/>
          </p:nvSpPr>
          <p:spPr>
            <a:xfrm>
              <a:off x="525468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51" name="Rectangle: Rounded Corners 750">
              <a:extLst>
                <a:ext uri="{FF2B5EF4-FFF2-40B4-BE49-F238E27FC236}">
                  <a16:creationId xmlns:a16="http://schemas.microsoft.com/office/drawing/2014/main" id="{1FE3DD7D-7E68-E21C-F36D-83D451E334C5}"/>
                </a:ext>
              </a:extLst>
            </p:cNvPr>
            <p:cNvSpPr>
              <a:spLocks/>
            </p:cNvSpPr>
            <p:nvPr/>
          </p:nvSpPr>
          <p:spPr>
            <a:xfrm>
              <a:off x="4714921" y="2719508"/>
              <a:ext cx="180000" cy="18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52" name="Rectangle: Rounded Corners 751">
              <a:extLst>
                <a:ext uri="{FF2B5EF4-FFF2-40B4-BE49-F238E27FC236}">
                  <a16:creationId xmlns:a16="http://schemas.microsoft.com/office/drawing/2014/main" id="{AFF31BA3-5EB3-C052-DE4E-F40929F5BCBC}"/>
                </a:ext>
              </a:extLst>
            </p:cNvPr>
            <p:cNvSpPr>
              <a:spLocks/>
            </p:cNvSpPr>
            <p:nvPr/>
          </p:nvSpPr>
          <p:spPr>
            <a:xfrm>
              <a:off x="2375961" y="36651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3V3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53" name="Rectangle: Rounded Corners 752">
              <a:extLst>
                <a:ext uri="{FF2B5EF4-FFF2-40B4-BE49-F238E27FC236}">
                  <a16:creationId xmlns:a16="http://schemas.microsoft.com/office/drawing/2014/main" id="{BAB811FC-0BB4-F262-E5BF-4C0CED76537E}"/>
                </a:ext>
              </a:extLst>
            </p:cNvPr>
            <p:cNvSpPr>
              <a:spLocks/>
            </p:cNvSpPr>
            <p:nvPr/>
          </p:nvSpPr>
          <p:spPr>
            <a:xfrm>
              <a:off x="579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54" name="Rectangle: Rounded Corners 753">
              <a:extLst>
                <a:ext uri="{FF2B5EF4-FFF2-40B4-BE49-F238E27FC236}">
                  <a16:creationId xmlns:a16="http://schemas.microsoft.com/office/drawing/2014/main" id="{BDAF31CC-635F-3C74-2027-0222CC71F860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55" name="Rectangle: Rounded Corners 754">
              <a:extLst>
                <a:ext uri="{FF2B5EF4-FFF2-40B4-BE49-F238E27FC236}">
                  <a16:creationId xmlns:a16="http://schemas.microsoft.com/office/drawing/2014/main" id="{192F1D77-1D93-2C53-5E17-F2B0CE4CE9C5}"/>
                </a:ext>
              </a:extLst>
            </p:cNvPr>
            <p:cNvSpPr>
              <a:spLocks/>
            </p:cNvSpPr>
            <p:nvPr/>
          </p:nvSpPr>
          <p:spPr>
            <a:xfrm>
              <a:off x="2735961" y="3665108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56" name="Rectangle: Rounded Corners 755">
              <a:extLst>
                <a:ext uri="{FF2B5EF4-FFF2-40B4-BE49-F238E27FC236}">
                  <a16:creationId xmlns:a16="http://schemas.microsoft.com/office/drawing/2014/main" id="{A606ECF2-CBA9-07BE-A822-CD75C23EA24B}"/>
                </a:ext>
              </a:extLst>
            </p:cNvPr>
            <p:cNvSpPr>
              <a:spLocks/>
            </p:cNvSpPr>
            <p:nvPr/>
          </p:nvSpPr>
          <p:spPr>
            <a:xfrm>
              <a:off x="309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57" name="Rectangle: Rounded Corners 756">
              <a:extLst>
                <a:ext uri="{FF2B5EF4-FFF2-40B4-BE49-F238E27FC236}">
                  <a16:creationId xmlns:a16="http://schemas.microsoft.com/office/drawing/2014/main" id="{92AE53A1-5E25-3D50-D054-CB85972FA7B0}"/>
                </a:ext>
              </a:extLst>
            </p:cNvPr>
            <p:cNvSpPr>
              <a:spLocks/>
            </p:cNvSpPr>
            <p:nvPr/>
          </p:nvSpPr>
          <p:spPr>
            <a:xfrm>
              <a:off x="363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58" name="Rectangle: Rounded Corners 757">
              <a:extLst>
                <a:ext uri="{FF2B5EF4-FFF2-40B4-BE49-F238E27FC236}">
                  <a16:creationId xmlns:a16="http://schemas.microsoft.com/office/drawing/2014/main" id="{43EA273A-458D-8D7A-6D7D-28D55285C917}"/>
                </a:ext>
              </a:extLst>
            </p:cNvPr>
            <p:cNvSpPr>
              <a:spLocks/>
            </p:cNvSpPr>
            <p:nvPr/>
          </p:nvSpPr>
          <p:spPr>
            <a:xfrm>
              <a:off x="417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59" name="Rectangle: Rounded Corners 758">
              <a:extLst>
                <a:ext uri="{FF2B5EF4-FFF2-40B4-BE49-F238E27FC236}">
                  <a16:creationId xmlns:a16="http://schemas.microsoft.com/office/drawing/2014/main" id="{55416CBF-3347-D16F-64D6-F019DA48AF2D}"/>
                </a:ext>
              </a:extLst>
            </p:cNvPr>
            <p:cNvSpPr>
              <a:spLocks/>
            </p:cNvSpPr>
            <p:nvPr/>
          </p:nvSpPr>
          <p:spPr>
            <a:xfrm>
              <a:off x="291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60" name="Rectangle: Rounded Corners 759">
              <a:extLst>
                <a:ext uri="{FF2B5EF4-FFF2-40B4-BE49-F238E27FC236}">
                  <a16:creationId xmlns:a16="http://schemas.microsoft.com/office/drawing/2014/main" id="{B7C0D487-3FC9-A361-2649-18165D8B23E5}"/>
                </a:ext>
              </a:extLst>
            </p:cNvPr>
            <p:cNvSpPr>
              <a:spLocks/>
            </p:cNvSpPr>
            <p:nvPr/>
          </p:nvSpPr>
          <p:spPr>
            <a:xfrm>
              <a:off x="327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61" name="Rectangle: Rounded Corners 760">
              <a:extLst>
                <a:ext uri="{FF2B5EF4-FFF2-40B4-BE49-F238E27FC236}">
                  <a16:creationId xmlns:a16="http://schemas.microsoft.com/office/drawing/2014/main" id="{99497610-D61B-21B4-E563-8EB20AB023CB}"/>
                </a:ext>
              </a:extLst>
            </p:cNvPr>
            <p:cNvSpPr>
              <a:spLocks/>
            </p:cNvSpPr>
            <p:nvPr/>
          </p:nvSpPr>
          <p:spPr>
            <a:xfrm>
              <a:off x="3815961" y="36651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3V3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62" name="Rectangle: Rounded Corners 761">
              <a:extLst>
                <a:ext uri="{FF2B5EF4-FFF2-40B4-BE49-F238E27FC236}">
                  <a16:creationId xmlns:a16="http://schemas.microsoft.com/office/drawing/2014/main" id="{041BD073-8C0C-0441-FD74-35FEE4B1D4C5}"/>
                </a:ext>
              </a:extLst>
            </p:cNvPr>
            <p:cNvSpPr>
              <a:spLocks/>
            </p:cNvSpPr>
            <p:nvPr/>
          </p:nvSpPr>
          <p:spPr>
            <a:xfrm>
              <a:off x="435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63" name="Rectangle: Rounded Corners 762">
              <a:extLst>
                <a:ext uri="{FF2B5EF4-FFF2-40B4-BE49-F238E27FC236}">
                  <a16:creationId xmlns:a16="http://schemas.microsoft.com/office/drawing/2014/main" id="{773D271A-4E6E-98C0-3278-5A3BA86767EB}"/>
                </a:ext>
              </a:extLst>
            </p:cNvPr>
            <p:cNvSpPr>
              <a:spLocks/>
            </p:cNvSpPr>
            <p:nvPr/>
          </p:nvSpPr>
          <p:spPr>
            <a:xfrm>
              <a:off x="4715961" y="3665108"/>
              <a:ext cx="180000" cy="18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764" name="Rectangle: Rounded Corners 763">
              <a:extLst>
                <a:ext uri="{FF2B5EF4-FFF2-40B4-BE49-F238E27FC236}">
                  <a16:creationId xmlns:a16="http://schemas.microsoft.com/office/drawing/2014/main" id="{9880887B-59D2-27F2-9784-0ED0B7E0E6D8}"/>
                </a:ext>
              </a:extLst>
            </p:cNvPr>
            <p:cNvSpPr>
              <a:spLocks/>
            </p:cNvSpPr>
            <p:nvPr/>
          </p:nvSpPr>
          <p:spPr>
            <a:xfrm>
              <a:off x="345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65" name="Rectangle: Rounded Corners 764">
              <a:extLst>
                <a:ext uri="{FF2B5EF4-FFF2-40B4-BE49-F238E27FC236}">
                  <a16:creationId xmlns:a16="http://schemas.microsoft.com/office/drawing/2014/main" id="{3ECD9EAA-A67E-D61C-A9C3-14064BC65594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66" name="Rectangle: Rounded Corners 765">
              <a:extLst>
                <a:ext uri="{FF2B5EF4-FFF2-40B4-BE49-F238E27FC236}">
                  <a16:creationId xmlns:a16="http://schemas.microsoft.com/office/drawing/2014/main" id="{997645EA-B987-8523-740B-E228663CBBA9}"/>
                </a:ext>
              </a:extLst>
            </p:cNvPr>
            <p:cNvSpPr>
              <a:spLocks/>
            </p:cNvSpPr>
            <p:nvPr/>
          </p:nvSpPr>
          <p:spPr>
            <a:xfrm>
              <a:off x="453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67" name="Rectangle: Rounded Corners 766">
              <a:extLst>
                <a:ext uri="{FF2B5EF4-FFF2-40B4-BE49-F238E27FC236}">
                  <a16:creationId xmlns:a16="http://schemas.microsoft.com/office/drawing/2014/main" id="{33079A1A-BE9F-31CD-D192-B083D45218C5}"/>
                </a:ext>
              </a:extLst>
            </p:cNvPr>
            <p:cNvSpPr>
              <a:spLocks/>
            </p:cNvSpPr>
            <p:nvPr/>
          </p:nvSpPr>
          <p:spPr>
            <a:xfrm>
              <a:off x="489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68" name="Rectangle: Rounded Corners 767">
              <a:extLst>
                <a:ext uri="{FF2B5EF4-FFF2-40B4-BE49-F238E27FC236}">
                  <a16:creationId xmlns:a16="http://schemas.microsoft.com/office/drawing/2014/main" id="{D4500282-91F0-25BF-7649-0A747FD56FB2}"/>
                </a:ext>
              </a:extLst>
            </p:cNvPr>
            <p:cNvSpPr>
              <a:spLocks/>
            </p:cNvSpPr>
            <p:nvPr/>
          </p:nvSpPr>
          <p:spPr>
            <a:xfrm>
              <a:off x="507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69" name="Rectangle: Rounded Corners 768">
              <a:extLst>
                <a:ext uri="{FF2B5EF4-FFF2-40B4-BE49-F238E27FC236}">
                  <a16:creationId xmlns:a16="http://schemas.microsoft.com/office/drawing/2014/main" id="{90D5E326-B7CB-7F60-20A3-CD06A617AB45}"/>
                </a:ext>
              </a:extLst>
            </p:cNvPr>
            <p:cNvSpPr>
              <a:spLocks/>
            </p:cNvSpPr>
            <p:nvPr/>
          </p:nvSpPr>
          <p:spPr>
            <a:xfrm>
              <a:off x="5255961" y="36651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70" name="Rectangle: Rounded Corners 769">
              <a:extLst>
                <a:ext uri="{FF2B5EF4-FFF2-40B4-BE49-F238E27FC236}">
                  <a16:creationId xmlns:a16="http://schemas.microsoft.com/office/drawing/2014/main" id="{CF9CD671-3B5F-F708-3A6F-7B71C232C91B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71" name="Rectangle: Rounded Corners 770">
              <a:extLst>
                <a:ext uri="{FF2B5EF4-FFF2-40B4-BE49-F238E27FC236}">
                  <a16:creationId xmlns:a16="http://schemas.microsoft.com/office/drawing/2014/main" id="{E3A8FA21-9485-153F-AE91-B4ABA1BB56D7}"/>
                </a:ext>
              </a:extLst>
            </p:cNvPr>
            <p:cNvSpPr>
              <a:spLocks/>
            </p:cNvSpPr>
            <p:nvPr/>
          </p:nvSpPr>
          <p:spPr>
            <a:xfrm>
              <a:off x="561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72" name="Rectangle: Rounded Corners 771">
              <a:extLst>
                <a:ext uri="{FF2B5EF4-FFF2-40B4-BE49-F238E27FC236}">
                  <a16:creationId xmlns:a16="http://schemas.microsoft.com/office/drawing/2014/main" id="{75709965-60CC-53A6-F914-A84D58AD50E8}"/>
                </a:ext>
              </a:extLst>
            </p:cNvPr>
            <p:cNvSpPr>
              <a:spLocks/>
            </p:cNvSpPr>
            <p:nvPr/>
          </p:nvSpPr>
          <p:spPr>
            <a:xfrm>
              <a:off x="6425839" y="2720507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CH1</a:t>
              </a:r>
            </a:p>
          </p:txBody>
        </p:sp>
        <p:sp>
          <p:nvSpPr>
            <p:cNvPr id="773" name="Rectangle: Rounded Corners 772">
              <a:extLst>
                <a:ext uri="{FF2B5EF4-FFF2-40B4-BE49-F238E27FC236}">
                  <a16:creationId xmlns:a16="http://schemas.microsoft.com/office/drawing/2014/main" id="{8CCE0D0C-4A44-1693-CB1C-BBCE23CF9078}"/>
                </a:ext>
              </a:extLst>
            </p:cNvPr>
            <p:cNvSpPr>
              <a:spLocks/>
            </p:cNvSpPr>
            <p:nvPr/>
          </p:nvSpPr>
          <p:spPr>
            <a:xfrm>
              <a:off x="8947760" y="272050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74" name="Rectangle: Rounded Corners 773">
              <a:extLst>
                <a:ext uri="{FF2B5EF4-FFF2-40B4-BE49-F238E27FC236}">
                  <a16:creationId xmlns:a16="http://schemas.microsoft.com/office/drawing/2014/main" id="{95A39B77-6B91-02C2-0569-9EC7016B6AB9}"/>
                </a:ext>
              </a:extLst>
            </p:cNvPr>
            <p:cNvSpPr>
              <a:spLocks/>
            </p:cNvSpPr>
            <p:nvPr/>
          </p:nvSpPr>
          <p:spPr>
            <a:xfrm>
              <a:off x="6605976" y="2720507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CH2</a:t>
              </a:r>
            </a:p>
          </p:txBody>
        </p:sp>
        <p:sp>
          <p:nvSpPr>
            <p:cNvPr id="775" name="Rectangle: Rounded Corners 774">
              <a:extLst>
                <a:ext uri="{FF2B5EF4-FFF2-40B4-BE49-F238E27FC236}">
                  <a16:creationId xmlns:a16="http://schemas.microsoft.com/office/drawing/2014/main" id="{4D5DC776-19EC-BCFB-6664-9E949A8AB838}"/>
                </a:ext>
              </a:extLst>
            </p:cNvPr>
            <p:cNvSpPr>
              <a:spLocks/>
            </p:cNvSpPr>
            <p:nvPr/>
          </p:nvSpPr>
          <p:spPr>
            <a:xfrm>
              <a:off x="6786113" y="272050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76" name="Rectangle: Rounded Corners 775">
              <a:extLst>
                <a:ext uri="{FF2B5EF4-FFF2-40B4-BE49-F238E27FC236}">
                  <a16:creationId xmlns:a16="http://schemas.microsoft.com/office/drawing/2014/main" id="{B2E4FDEC-2DDE-5BE5-F79C-7D1D6C98915A}"/>
                </a:ext>
              </a:extLst>
            </p:cNvPr>
            <p:cNvSpPr>
              <a:spLocks/>
            </p:cNvSpPr>
            <p:nvPr/>
          </p:nvSpPr>
          <p:spPr>
            <a:xfrm>
              <a:off x="7146387" y="2720507"/>
              <a:ext cx="180000" cy="180000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W1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77" name="Rectangle: Rounded Corners 776">
              <a:extLst>
                <a:ext uri="{FF2B5EF4-FFF2-40B4-BE49-F238E27FC236}">
                  <a16:creationId xmlns:a16="http://schemas.microsoft.com/office/drawing/2014/main" id="{887B3515-B695-B502-DCB4-35F4AB23AC62}"/>
                </a:ext>
              </a:extLst>
            </p:cNvPr>
            <p:cNvSpPr>
              <a:spLocks/>
            </p:cNvSpPr>
            <p:nvPr/>
          </p:nvSpPr>
          <p:spPr>
            <a:xfrm>
              <a:off x="7506661" y="2720507"/>
              <a:ext cx="180000" cy="180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T1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78" name="Rectangle: Rounded Corners 777">
              <a:extLst>
                <a:ext uri="{FF2B5EF4-FFF2-40B4-BE49-F238E27FC236}">
                  <a16:creationId xmlns:a16="http://schemas.microsoft.com/office/drawing/2014/main" id="{A6FA5D28-E8F5-63F3-81F9-940879F4102E}"/>
                </a:ext>
              </a:extLst>
            </p:cNvPr>
            <p:cNvSpPr>
              <a:spLocks/>
            </p:cNvSpPr>
            <p:nvPr/>
          </p:nvSpPr>
          <p:spPr>
            <a:xfrm>
              <a:off x="7866935" y="272050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79" name="Rectangle: Rounded Corners 778">
              <a:extLst>
                <a:ext uri="{FF2B5EF4-FFF2-40B4-BE49-F238E27FC236}">
                  <a16:creationId xmlns:a16="http://schemas.microsoft.com/office/drawing/2014/main" id="{1E465ADA-5EE8-7FB2-D98C-843E2EB22B5D}"/>
                </a:ext>
              </a:extLst>
            </p:cNvPr>
            <p:cNvSpPr>
              <a:spLocks/>
            </p:cNvSpPr>
            <p:nvPr/>
          </p:nvSpPr>
          <p:spPr>
            <a:xfrm>
              <a:off x="6966250" y="2720507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V+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80" name="Rectangle: Rounded Corners 779">
              <a:extLst>
                <a:ext uri="{FF2B5EF4-FFF2-40B4-BE49-F238E27FC236}">
                  <a16:creationId xmlns:a16="http://schemas.microsoft.com/office/drawing/2014/main" id="{CAF126FE-D416-1B6F-B6E7-74DA7E56FA72}"/>
                </a:ext>
              </a:extLst>
            </p:cNvPr>
            <p:cNvSpPr>
              <a:spLocks/>
            </p:cNvSpPr>
            <p:nvPr/>
          </p:nvSpPr>
          <p:spPr>
            <a:xfrm>
              <a:off x="7326524" y="272050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81" name="Rectangle: Rounded Corners 780">
              <a:extLst>
                <a:ext uri="{FF2B5EF4-FFF2-40B4-BE49-F238E27FC236}">
                  <a16:creationId xmlns:a16="http://schemas.microsoft.com/office/drawing/2014/main" id="{2E5B42C0-D728-FCF8-CDF9-B86F8FD4B5F8}"/>
                </a:ext>
              </a:extLst>
            </p:cNvPr>
            <p:cNvSpPr>
              <a:spLocks/>
            </p:cNvSpPr>
            <p:nvPr/>
          </p:nvSpPr>
          <p:spPr>
            <a:xfrm>
              <a:off x="7686798" y="272050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82" name="Rectangle: Rounded Corners 781">
              <a:extLst>
                <a:ext uri="{FF2B5EF4-FFF2-40B4-BE49-F238E27FC236}">
                  <a16:creationId xmlns:a16="http://schemas.microsoft.com/office/drawing/2014/main" id="{24DECBF5-E725-6306-799C-C6222D6B1BD7}"/>
                </a:ext>
              </a:extLst>
            </p:cNvPr>
            <p:cNvSpPr>
              <a:spLocks/>
            </p:cNvSpPr>
            <p:nvPr/>
          </p:nvSpPr>
          <p:spPr>
            <a:xfrm>
              <a:off x="8047072" y="272050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83" name="Rectangle: Rounded Corners 782">
              <a:extLst>
                <a:ext uri="{FF2B5EF4-FFF2-40B4-BE49-F238E27FC236}">
                  <a16:creationId xmlns:a16="http://schemas.microsoft.com/office/drawing/2014/main" id="{3A1D1B25-5FA0-6DDE-B40B-9D982F91E7C0}"/>
                </a:ext>
              </a:extLst>
            </p:cNvPr>
            <p:cNvSpPr>
              <a:spLocks/>
            </p:cNvSpPr>
            <p:nvPr/>
          </p:nvSpPr>
          <p:spPr>
            <a:xfrm>
              <a:off x="8227209" y="272050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84" name="Rectangle: Rounded Corners 783">
              <a:extLst>
                <a:ext uri="{FF2B5EF4-FFF2-40B4-BE49-F238E27FC236}">
                  <a16:creationId xmlns:a16="http://schemas.microsoft.com/office/drawing/2014/main" id="{A5B40A8A-CA4D-3613-AE22-388FD6698D94}"/>
                </a:ext>
              </a:extLst>
            </p:cNvPr>
            <p:cNvSpPr>
              <a:spLocks/>
            </p:cNvSpPr>
            <p:nvPr/>
          </p:nvSpPr>
          <p:spPr>
            <a:xfrm>
              <a:off x="8767620" y="272050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85" name="Rectangle: Rounded Corners 784">
              <a:extLst>
                <a:ext uri="{FF2B5EF4-FFF2-40B4-BE49-F238E27FC236}">
                  <a16:creationId xmlns:a16="http://schemas.microsoft.com/office/drawing/2014/main" id="{50F801D2-C6FF-6A96-55B3-B00C8FFD63A5}"/>
                </a:ext>
              </a:extLst>
            </p:cNvPr>
            <p:cNvSpPr>
              <a:spLocks/>
            </p:cNvSpPr>
            <p:nvPr/>
          </p:nvSpPr>
          <p:spPr>
            <a:xfrm>
              <a:off x="8407346" y="272050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86" name="Rectangle: Rounded Corners 785">
              <a:extLst>
                <a:ext uri="{FF2B5EF4-FFF2-40B4-BE49-F238E27FC236}">
                  <a16:creationId xmlns:a16="http://schemas.microsoft.com/office/drawing/2014/main" id="{D2CEC7AB-1452-74E7-9BB7-97171E9052CB}"/>
                </a:ext>
              </a:extLst>
            </p:cNvPr>
            <p:cNvSpPr>
              <a:spLocks/>
            </p:cNvSpPr>
            <p:nvPr/>
          </p:nvSpPr>
          <p:spPr>
            <a:xfrm>
              <a:off x="8587483" y="272050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87" name="Rectangle: Rounded Corners 786">
              <a:extLst>
                <a:ext uri="{FF2B5EF4-FFF2-40B4-BE49-F238E27FC236}">
                  <a16:creationId xmlns:a16="http://schemas.microsoft.com/office/drawing/2014/main" id="{9978A60A-F40C-EFE5-AE38-7000E65141B6}"/>
                </a:ext>
              </a:extLst>
            </p:cNvPr>
            <p:cNvSpPr>
              <a:spLocks/>
            </p:cNvSpPr>
            <p:nvPr/>
          </p:nvSpPr>
          <p:spPr>
            <a:xfrm>
              <a:off x="6425000" y="3662557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88" name="Rectangle: Rounded Corners 787">
              <a:extLst>
                <a:ext uri="{FF2B5EF4-FFF2-40B4-BE49-F238E27FC236}">
                  <a16:creationId xmlns:a16="http://schemas.microsoft.com/office/drawing/2014/main" id="{3ADDE753-94FB-AE71-611A-EEE74B49D996}"/>
                </a:ext>
              </a:extLst>
            </p:cNvPr>
            <p:cNvSpPr>
              <a:spLocks/>
            </p:cNvSpPr>
            <p:nvPr/>
          </p:nvSpPr>
          <p:spPr>
            <a:xfrm>
              <a:off x="8946921" y="366255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89" name="Rectangle: Rounded Corners 788">
              <a:extLst>
                <a:ext uri="{FF2B5EF4-FFF2-40B4-BE49-F238E27FC236}">
                  <a16:creationId xmlns:a16="http://schemas.microsoft.com/office/drawing/2014/main" id="{2B0B1782-7574-16A4-E258-59B1136FE2FF}"/>
                </a:ext>
              </a:extLst>
            </p:cNvPr>
            <p:cNvSpPr>
              <a:spLocks/>
            </p:cNvSpPr>
            <p:nvPr/>
          </p:nvSpPr>
          <p:spPr>
            <a:xfrm>
              <a:off x="6605137" y="3662557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90" name="Rectangle: Rounded Corners 789">
              <a:extLst>
                <a:ext uri="{FF2B5EF4-FFF2-40B4-BE49-F238E27FC236}">
                  <a16:creationId xmlns:a16="http://schemas.microsoft.com/office/drawing/2014/main" id="{82FD12B8-4D22-1524-C808-C97A32BDB0C3}"/>
                </a:ext>
              </a:extLst>
            </p:cNvPr>
            <p:cNvSpPr>
              <a:spLocks/>
            </p:cNvSpPr>
            <p:nvPr/>
          </p:nvSpPr>
          <p:spPr>
            <a:xfrm>
              <a:off x="6785274" y="366255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91" name="Rectangle: Rounded Corners 790">
              <a:extLst>
                <a:ext uri="{FF2B5EF4-FFF2-40B4-BE49-F238E27FC236}">
                  <a16:creationId xmlns:a16="http://schemas.microsoft.com/office/drawing/2014/main" id="{1500FAA6-3E6E-4FD0-F285-C32D155195E7}"/>
                </a:ext>
              </a:extLst>
            </p:cNvPr>
            <p:cNvSpPr>
              <a:spLocks/>
            </p:cNvSpPr>
            <p:nvPr/>
          </p:nvSpPr>
          <p:spPr>
            <a:xfrm>
              <a:off x="7145548" y="3662557"/>
              <a:ext cx="180000" cy="180000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W2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92" name="Rectangle: Rounded Corners 791">
              <a:extLst>
                <a:ext uri="{FF2B5EF4-FFF2-40B4-BE49-F238E27FC236}">
                  <a16:creationId xmlns:a16="http://schemas.microsoft.com/office/drawing/2014/main" id="{E30E5FA9-5D24-B71F-561B-74C2BFB06FDE}"/>
                </a:ext>
              </a:extLst>
            </p:cNvPr>
            <p:cNvSpPr>
              <a:spLocks/>
            </p:cNvSpPr>
            <p:nvPr/>
          </p:nvSpPr>
          <p:spPr>
            <a:xfrm>
              <a:off x="7505822" y="3662557"/>
              <a:ext cx="180000" cy="180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T2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93" name="Rectangle: Rounded Corners 792">
              <a:extLst>
                <a:ext uri="{FF2B5EF4-FFF2-40B4-BE49-F238E27FC236}">
                  <a16:creationId xmlns:a16="http://schemas.microsoft.com/office/drawing/2014/main" id="{8D7B7CE5-7507-B616-184E-FEF2A2EF09A6}"/>
                </a:ext>
              </a:extLst>
            </p:cNvPr>
            <p:cNvSpPr>
              <a:spLocks/>
            </p:cNvSpPr>
            <p:nvPr/>
          </p:nvSpPr>
          <p:spPr>
            <a:xfrm>
              <a:off x="7866096" y="366255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94" name="Rectangle: Rounded Corners 793">
              <a:extLst>
                <a:ext uri="{FF2B5EF4-FFF2-40B4-BE49-F238E27FC236}">
                  <a16:creationId xmlns:a16="http://schemas.microsoft.com/office/drawing/2014/main" id="{9212CA93-A670-E6F1-EB32-8BAD094B41BA}"/>
                </a:ext>
              </a:extLst>
            </p:cNvPr>
            <p:cNvSpPr>
              <a:spLocks/>
            </p:cNvSpPr>
            <p:nvPr/>
          </p:nvSpPr>
          <p:spPr>
            <a:xfrm>
              <a:off x="6965411" y="3662557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V-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95" name="Rectangle: Rounded Corners 794">
              <a:extLst>
                <a:ext uri="{FF2B5EF4-FFF2-40B4-BE49-F238E27FC236}">
                  <a16:creationId xmlns:a16="http://schemas.microsoft.com/office/drawing/2014/main" id="{610EDEA3-8076-D087-481D-C9EF0210D1A9}"/>
                </a:ext>
              </a:extLst>
            </p:cNvPr>
            <p:cNvSpPr>
              <a:spLocks/>
            </p:cNvSpPr>
            <p:nvPr/>
          </p:nvSpPr>
          <p:spPr>
            <a:xfrm>
              <a:off x="7325685" y="366255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96" name="Rectangle: Rounded Corners 795">
              <a:extLst>
                <a:ext uri="{FF2B5EF4-FFF2-40B4-BE49-F238E27FC236}">
                  <a16:creationId xmlns:a16="http://schemas.microsoft.com/office/drawing/2014/main" id="{A2BF1D9D-395E-2172-635C-15CA88ED243C}"/>
                </a:ext>
              </a:extLst>
            </p:cNvPr>
            <p:cNvSpPr>
              <a:spLocks/>
            </p:cNvSpPr>
            <p:nvPr/>
          </p:nvSpPr>
          <p:spPr>
            <a:xfrm>
              <a:off x="7685959" y="366255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97" name="Rectangle: Rounded Corners 796">
              <a:extLst>
                <a:ext uri="{FF2B5EF4-FFF2-40B4-BE49-F238E27FC236}">
                  <a16:creationId xmlns:a16="http://schemas.microsoft.com/office/drawing/2014/main" id="{461C411C-6538-5FB8-1191-2823F1C7957A}"/>
                </a:ext>
              </a:extLst>
            </p:cNvPr>
            <p:cNvSpPr>
              <a:spLocks/>
            </p:cNvSpPr>
            <p:nvPr/>
          </p:nvSpPr>
          <p:spPr>
            <a:xfrm>
              <a:off x="8046233" y="366255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98" name="Rectangle: Rounded Corners 797">
              <a:extLst>
                <a:ext uri="{FF2B5EF4-FFF2-40B4-BE49-F238E27FC236}">
                  <a16:creationId xmlns:a16="http://schemas.microsoft.com/office/drawing/2014/main" id="{36E80205-9532-C60E-9720-6FD9A8727044}"/>
                </a:ext>
              </a:extLst>
            </p:cNvPr>
            <p:cNvSpPr>
              <a:spLocks/>
            </p:cNvSpPr>
            <p:nvPr/>
          </p:nvSpPr>
          <p:spPr>
            <a:xfrm>
              <a:off x="8226370" y="366255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799" name="Rectangle: Rounded Corners 798">
              <a:extLst>
                <a:ext uri="{FF2B5EF4-FFF2-40B4-BE49-F238E27FC236}">
                  <a16:creationId xmlns:a16="http://schemas.microsoft.com/office/drawing/2014/main" id="{5A9756A2-3CF9-0876-2FB0-3D2839889584}"/>
                </a:ext>
              </a:extLst>
            </p:cNvPr>
            <p:cNvSpPr>
              <a:spLocks/>
            </p:cNvSpPr>
            <p:nvPr/>
          </p:nvSpPr>
          <p:spPr>
            <a:xfrm>
              <a:off x="8766781" y="366255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800" name="Rectangle: Rounded Corners 799">
              <a:extLst>
                <a:ext uri="{FF2B5EF4-FFF2-40B4-BE49-F238E27FC236}">
                  <a16:creationId xmlns:a16="http://schemas.microsoft.com/office/drawing/2014/main" id="{BBFF9C21-095D-5F4C-CD01-B7B66A8A53FB}"/>
                </a:ext>
              </a:extLst>
            </p:cNvPr>
            <p:cNvSpPr>
              <a:spLocks/>
            </p:cNvSpPr>
            <p:nvPr/>
          </p:nvSpPr>
          <p:spPr>
            <a:xfrm>
              <a:off x="8406507" y="366255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801" name="Rectangle: Rounded Corners 800">
              <a:extLst>
                <a:ext uri="{FF2B5EF4-FFF2-40B4-BE49-F238E27FC236}">
                  <a16:creationId xmlns:a16="http://schemas.microsoft.com/office/drawing/2014/main" id="{75F18EE4-AD7E-D540-9FB8-DCD004577507}"/>
                </a:ext>
              </a:extLst>
            </p:cNvPr>
            <p:cNvSpPr>
              <a:spLocks/>
            </p:cNvSpPr>
            <p:nvPr/>
          </p:nvSpPr>
          <p:spPr>
            <a:xfrm>
              <a:off x="8586644" y="366255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3B1D0226-7040-22D3-7241-FC0A72202913}"/>
                </a:ext>
              </a:extLst>
            </p:cNvPr>
            <p:cNvSpPr/>
            <p:nvPr/>
          </p:nvSpPr>
          <p:spPr>
            <a:xfrm flipH="1">
              <a:off x="70920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03" name="Rectangle 802">
              <a:extLst>
                <a:ext uri="{FF2B5EF4-FFF2-40B4-BE49-F238E27FC236}">
                  <a16:creationId xmlns:a16="http://schemas.microsoft.com/office/drawing/2014/main" id="{D766700F-47ED-FA49-83CC-AC8C3746819B}"/>
                </a:ext>
              </a:extLst>
            </p:cNvPr>
            <p:cNvSpPr/>
            <p:nvPr/>
          </p:nvSpPr>
          <p:spPr>
            <a:xfrm flipH="1">
              <a:off x="71835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04" name="Rectangle 803">
              <a:extLst>
                <a:ext uri="{FF2B5EF4-FFF2-40B4-BE49-F238E27FC236}">
                  <a16:creationId xmlns:a16="http://schemas.microsoft.com/office/drawing/2014/main" id="{7613EA66-D37D-097A-EFCC-0CD06A4911B2}"/>
                </a:ext>
              </a:extLst>
            </p:cNvPr>
            <p:cNvSpPr/>
            <p:nvPr/>
          </p:nvSpPr>
          <p:spPr>
            <a:xfrm flipH="1">
              <a:off x="72751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8A96B355-8137-5F8B-E699-22BA7BB76356}"/>
                </a:ext>
              </a:extLst>
            </p:cNvPr>
            <p:cNvSpPr/>
            <p:nvPr/>
          </p:nvSpPr>
          <p:spPr>
            <a:xfrm flipH="1">
              <a:off x="74582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C31FD6D8-44E8-40CA-0415-6C31A14BD378}"/>
                </a:ext>
              </a:extLst>
            </p:cNvPr>
            <p:cNvSpPr/>
            <p:nvPr/>
          </p:nvSpPr>
          <p:spPr>
            <a:xfrm flipH="1">
              <a:off x="77328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D7BEF9A0-3F92-C6FE-D9F7-08725AB37E03}"/>
                </a:ext>
              </a:extLst>
            </p:cNvPr>
            <p:cNvSpPr/>
            <p:nvPr/>
          </p:nvSpPr>
          <p:spPr>
            <a:xfrm flipH="1">
              <a:off x="80074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4BE8FAE8-5446-A310-8CF0-D8FCA4D1606C}"/>
                </a:ext>
              </a:extLst>
            </p:cNvPr>
            <p:cNvSpPr/>
            <p:nvPr/>
          </p:nvSpPr>
          <p:spPr>
            <a:xfrm flipH="1">
              <a:off x="73666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09" name="Rectangle 808">
              <a:extLst>
                <a:ext uri="{FF2B5EF4-FFF2-40B4-BE49-F238E27FC236}">
                  <a16:creationId xmlns:a16="http://schemas.microsoft.com/office/drawing/2014/main" id="{E3AA25BD-276D-742A-A15F-6AF100118139}"/>
                </a:ext>
              </a:extLst>
            </p:cNvPr>
            <p:cNvSpPr/>
            <p:nvPr/>
          </p:nvSpPr>
          <p:spPr>
            <a:xfrm flipH="1">
              <a:off x="75497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69C9AA02-67AA-09AA-89A5-FA793299670D}"/>
                </a:ext>
              </a:extLst>
            </p:cNvPr>
            <p:cNvSpPr/>
            <p:nvPr/>
          </p:nvSpPr>
          <p:spPr>
            <a:xfrm flipH="1">
              <a:off x="78243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C5BF8C76-46D6-5AD4-5984-FA3DFA733F90}"/>
                </a:ext>
              </a:extLst>
            </p:cNvPr>
            <p:cNvSpPr/>
            <p:nvPr/>
          </p:nvSpPr>
          <p:spPr>
            <a:xfrm flipH="1">
              <a:off x="80989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D33B1BE9-721D-99FC-73E7-329C6AB2274C}"/>
                </a:ext>
              </a:extLst>
            </p:cNvPr>
            <p:cNvSpPr/>
            <p:nvPr/>
          </p:nvSpPr>
          <p:spPr>
            <a:xfrm flipH="1">
              <a:off x="82820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BA543D01-8155-AF3D-CFBB-F75FF6AA98CA}"/>
                </a:ext>
              </a:extLst>
            </p:cNvPr>
            <p:cNvSpPr/>
            <p:nvPr/>
          </p:nvSpPr>
          <p:spPr>
            <a:xfrm flipH="1">
              <a:off x="76412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57D758DB-DC7A-D940-DBE5-ED70C58F0A6F}"/>
                </a:ext>
              </a:extLst>
            </p:cNvPr>
            <p:cNvSpPr/>
            <p:nvPr/>
          </p:nvSpPr>
          <p:spPr>
            <a:xfrm flipH="1">
              <a:off x="79159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879901E3-9926-B4B0-F35F-4A67D0B0D186}"/>
                </a:ext>
              </a:extLst>
            </p:cNvPr>
            <p:cNvSpPr/>
            <p:nvPr/>
          </p:nvSpPr>
          <p:spPr>
            <a:xfrm flipH="1">
              <a:off x="81905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16" name="Rectangle 815">
              <a:extLst>
                <a:ext uri="{FF2B5EF4-FFF2-40B4-BE49-F238E27FC236}">
                  <a16:creationId xmlns:a16="http://schemas.microsoft.com/office/drawing/2014/main" id="{83EEC63A-13CC-6F2A-15C4-1170561FF397}"/>
                </a:ext>
              </a:extLst>
            </p:cNvPr>
            <p:cNvSpPr/>
            <p:nvPr/>
          </p:nvSpPr>
          <p:spPr>
            <a:xfrm flipH="1">
              <a:off x="83736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</p:grpSp>
      <p:sp>
        <p:nvSpPr>
          <p:cNvPr id="889" name="Rectangle 888">
            <a:extLst>
              <a:ext uri="{FF2B5EF4-FFF2-40B4-BE49-F238E27FC236}">
                <a16:creationId xmlns:a16="http://schemas.microsoft.com/office/drawing/2014/main" id="{143F5D0D-1010-1314-6717-623833AB703F}"/>
              </a:ext>
            </a:extLst>
          </p:cNvPr>
          <p:cNvSpPr/>
          <p:nvPr/>
        </p:nvSpPr>
        <p:spPr>
          <a:xfrm>
            <a:off x="305837" y="7414800"/>
            <a:ext cx="6948000" cy="21960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036"/>
          </a:p>
        </p:txBody>
      </p: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F89823FE-D108-20F7-DF77-3A3928B57097}"/>
              </a:ext>
            </a:extLst>
          </p:cNvPr>
          <p:cNvGrpSpPr/>
          <p:nvPr/>
        </p:nvGrpSpPr>
        <p:grpSpPr>
          <a:xfrm>
            <a:off x="403937" y="7809861"/>
            <a:ext cx="6751799" cy="1405877"/>
            <a:chOff x="2375961" y="2579369"/>
            <a:chExt cx="6751799" cy="1405878"/>
          </a:xfrm>
        </p:grpSpPr>
        <p:cxnSp>
          <p:nvCxnSpPr>
            <p:cNvPr id="891" name="Straight Connector 107">
              <a:extLst>
                <a:ext uri="{FF2B5EF4-FFF2-40B4-BE49-F238E27FC236}">
                  <a16:creationId xmlns:a16="http://schemas.microsoft.com/office/drawing/2014/main" id="{F5B5F7A7-F44F-6374-FF80-75A4F1D8B3B3}"/>
                </a:ext>
              </a:extLst>
            </p:cNvPr>
            <p:cNvCxnSpPr>
              <a:cxnSpLocks/>
              <a:stCxn id="1082" idx="0"/>
              <a:endCxn id="1097" idx="2"/>
            </p:cNvCxnSpPr>
            <p:nvPr/>
          </p:nvCxnSpPr>
          <p:spPr>
            <a:xfrm flipV="1">
              <a:off x="6515000" y="3415665"/>
              <a:ext cx="622766" cy="246892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107">
              <a:extLst>
                <a:ext uri="{FF2B5EF4-FFF2-40B4-BE49-F238E27FC236}">
                  <a16:creationId xmlns:a16="http://schemas.microsoft.com/office/drawing/2014/main" id="{958A451F-03C3-F9C7-21C1-7C89D6D3081F}"/>
                </a:ext>
              </a:extLst>
            </p:cNvPr>
            <p:cNvCxnSpPr>
              <a:cxnSpLocks/>
              <a:stCxn id="1084" idx="0"/>
              <a:endCxn id="1098" idx="2"/>
            </p:cNvCxnSpPr>
            <p:nvPr/>
          </p:nvCxnSpPr>
          <p:spPr>
            <a:xfrm flipV="1">
              <a:off x="6695137" y="3415665"/>
              <a:ext cx="534169" cy="246892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107">
              <a:extLst>
                <a:ext uri="{FF2B5EF4-FFF2-40B4-BE49-F238E27FC236}">
                  <a16:creationId xmlns:a16="http://schemas.microsoft.com/office/drawing/2014/main" id="{C12AD63F-953B-9F1D-2CB0-50E19F484198}"/>
                </a:ext>
              </a:extLst>
            </p:cNvPr>
            <p:cNvCxnSpPr>
              <a:cxnSpLocks/>
              <a:stCxn id="1085" idx="0"/>
              <a:endCxn id="1099" idx="2"/>
            </p:cNvCxnSpPr>
            <p:nvPr/>
          </p:nvCxnSpPr>
          <p:spPr>
            <a:xfrm flipV="1">
              <a:off x="6875274" y="3415665"/>
              <a:ext cx="445572" cy="24689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107">
              <a:extLst>
                <a:ext uri="{FF2B5EF4-FFF2-40B4-BE49-F238E27FC236}">
                  <a16:creationId xmlns:a16="http://schemas.microsoft.com/office/drawing/2014/main" id="{BFD76AFF-C7C7-C2DC-332C-073A94D4CB4E}"/>
                </a:ext>
              </a:extLst>
            </p:cNvPr>
            <p:cNvCxnSpPr>
              <a:cxnSpLocks/>
              <a:stCxn id="1089" idx="0"/>
              <a:endCxn id="1103" idx="2"/>
            </p:cNvCxnSpPr>
            <p:nvPr/>
          </p:nvCxnSpPr>
          <p:spPr>
            <a:xfrm flipV="1">
              <a:off x="7055411" y="3415665"/>
              <a:ext cx="356975" cy="246892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Straight Connector 107">
              <a:extLst>
                <a:ext uri="{FF2B5EF4-FFF2-40B4-BE49-F238E27FC236}">
                  <a16:creationId xmlns:a16="http://schemas.microsoft.com/office/drawing/2014/main" id="{02CDEF9C-1EC9-B595-A2EA-F1133CD2C52B}"/>
                </a:ext>
              </a:extLst>
            </p:cNvPr>
            <p:cNvCxnSpPr>
              <a:cxnSpLocks/>
              <a:stCxn id="1086" idx="0"/>
              <a:endCxn id="1100" idx="2"/>
            </p:cNvCxnSpPr>
            <p:nvPr/>
          </p:nvCxnSpPr>
          <p:spPr>
            <a:xfrm flipV="1">
              <a:off x="7235548" y="3415665"/>
              <a:ext cx="268378" cy="246892"/>
            </a:xfrm>
            <a:prstGeom prst="straightConnector1">
              <a:avLst/>
            </a:prstGeom>
            <a:ln w="95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6" name="Straight Connector 107">
              <a:extLst>
                <a:ext uri="{FF2B5EF4-FFF2-40B4-BE49-F238E27FC236}">
                  <a16:creationId xmlns:a16="http://schemas.microsoft.com/office/drawing/2014/main" id="{4079D6C7-1542-E623-CA16-EBAA0C965B84}"/>
                </a:ext>
              </a:extLst>
            </p:cNvPr>
            <p:cNvCxnSpPr>
              <a:cxnSpLocks/>
              <a:stCxn id="1090" idx="0"/>
              <a:endCxn id="1104" idx="2"/>
            </p:cNvCxnSpPr>
            <p:nvPr/>
          </p:nvCxnSpPr>
          <p:spPr>
            <a:xfrm flipV="1">
              <a:off x="7415685" y="3415665"/>
              <a:ext cx="179781" cy="24689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" name="Straight Connector 107">
              <a:extLst>
                <a:ext uri="{FF2B5EF4-FFF2-40B4-BE49-F238E27FC236}">
                  <a16:creationId xmlns:a16="http://schemas.microsoft.com/office/drawing/2014/main" id="{B309039D-FEE2-ABF9-11AB-B52367C94D09}"/>
                </a:ext>
              </a:extLst>
            </p:cNvPr>
            <p:cNvCxnSpPr>
              <a:cxnSpLocks/>
              <a:stCxn id="1087" idx="0"/>
              <a:endCxn id="1108" idx="2"/>
            </p:cNvCxnSpPr>
            <p:nvPr/>
          </p:nvCxnSpPr>
          <p:spPr>
            <a:xfrm flipV="1">
              <a:off x="7595822" y="3415665"/>
              <a:ext cx="91184" cy="246892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107">
              <a:extLst>
                <a:ext uri="{FF2B5EF4-FFF2-40B4-BE49-F238E27FC236}">
                  <a16:creationId xmlns:a16="http://schemas.microsoft.com/office/drawing/2014/main" id="{CF5CE183-F9A2-D467-95A9-DFE3E7E12E0B}"/>
                </a:ext>
              </a:extLst>
            </p:cNvPr>
            <p:cNvCxnSpPr>
              <a:cxnSpLocks/>
              <a:stCxn id="1091" idx="0"/>
              <a:endCxn id="1101" idx="2"/>
            </p:cNvCxnSpPr>
            <p:nvPr/>
          </p:nvCxnSpPr>
          <p:spPr>
            <a:xfrm flipV="1">
              <a:off x="7775959" y="3415665"/>
              <a:ext cx="2587" cy="246892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107">
              <a:extLst>
                <a:ext uri="{FF2B5EF4-FFF2-40B4-BE49-F238E27FC236}">
                  <a16:creationId xmlns:a16="http://schemas.microsoft.com/office/drawing/2014/main" id="{15B8858F-28D2-B08D-7C0B-A69D3E9F2A1D}"/>
                </a:ext>
              </a:extLst>
            </p:cNvPr>
            <p:cNvCxnSpPr>
              <a:cxnSpLocks/>
              <a:stCxn id="1088" idx="0"/>
              <a:endCxn id="1105" idx="2"/>
            </p:cNvCxnSpPr>
            <p:nvPr/>
          </p:nvCxnSpPr>
          <p:spPr>
            <a:xfrm flipH="1" flipV="1">
              <a:off x="7870086" y="3415665"/>
              <a:ext cx="86010" cy="246892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107">
              <a:extLst>
                <a:ext uri="{FF2B5EF4-FFF2-40B4-BE49-F238E27FC236}">
                  <a16:creationId xmlns:a16="http://schemas.microsoft.com/office/drawing/2014/main" id="{56A03066-6A7A-1C20-9476-E815AE4AD102}"/>
                </a:ext>
              </a:extLst>
            </p:cNvPr>
            <p:cNvCxnSpPr>
              <a:cxnSpLocks/>
              <a:stCxn id="1092" idx="0"/>
              <a:endCxn id="1109" idx="2"/>
            </p:cNvCxnSpPr>
            <p:nvPr/>
          </p:nvCxnSpPr>
          <p:spPr>
            <a:xfrm flipH="1" flipV="1">
              <a:off x="7961626" y="3415665"/>
              <a:ext cx="174607" cy="246892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107">
              <a:extLst>
                <a:ext uri="{FF2B5EF4-FFF2-40B4-BE49-F238E27FC236}">
                  <a16:creationId xmlns:a16="http://schemas.microsoft.com/office/drawing/2014/main" id="{DA99FEC7-DC01-33E0-C497-834DB3ACB15F}"/>
                </a:ext>
              </a:extLst>
            </p:cNvPr>
            <p:cNvCxnSpPr>
              <a:cxnSpLocks/>
              <a:stCxn id="1093" idx="0"/>
              <a:endCxn id="1102" idx="2"/>
            </p:cNvCxnSpPr>
            <p:nvPr/>
          </p:nvCxnSpPr>
          <p:spPr>
            <a:xfrm flipH="1" flipV="1">
              <a:off x="8053166" y="3415665"/>
              <a:ext cx="263204" cy="246892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107">
              <a:extLst>
                <a:ext uri="{FF2B5EF4-FFF2-40B4-BE49-F238E27FC236}">
                  <a16:creationId xmlns:a16="http://schemas.microsoft.com/office/drawing/2014/main" id="{8BCE1FA7-5643-E80D-8AC2-9A47D609401F}"/>
                </a:ext>
              </a:extLst>
            </p:cNvPr>
            <p:cNvCxnSpPr>
              <a:cxnSpLocks/>
              <a:stCxn id="1095" idx="0"/>
              <a:endCxn id="1106" idx="2"/>
            </p:cNvCxnSpPr>
            <p:nvPr/>
          </p:nvCxnSpPr>
          <p:spPr>
            <a:xfrm flipH="1" flipV="1">
              <a:off x="8144706" y="3415665"/>
              <a:ext cx="351801" cy="246892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107">
              <a:extLst>
                <a:ext uri="{FF2B5EF4-FFF2-40B4-BE49-F238E27FC236}">
                  <a16:creationId xmlns:a16="http://schemas.microsoft.com/office/drawing/2014/main" id="{57A34672-953C-9FFC-1852-514A57FE43CE}"/>
                </a:ext>
              </a:extLst>
            </p:cNvPr>
            <p:cNvCxnSpPr>
              <a:cxnSpLocks/>
              <a:stCxn id="1096" idx="0"/>
              <a:endCxn id="1110" idx="2"/>
            </p:cNvCxnSpPr>
            <p:nvPr/>
          </p:nvCxnSpPr>
          <p:spPr>
            <a:xfrm flipH="1" flipV="1">
              <a:off x="8236246" y="3415665"/>
              <a:ext cx="440398" cy="246892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107">
              <a:extLst>
                <a:ext uri="{FF2B5EF4-FFF2-40B4-BE49-F238E27FC236}">
                  <a16:creationId xmlns:a16="http://schemas.microsoft.com/office/drawing/2014/main" id="{0DEF8F4B-B865-AD6E-5AFE-E80373F9F94B}"/>
                </a:ext>
              </a:extLst>
            </p:cNvPr>
            <p:cNvCxnSpPr>
              <a:cxnSpLocks/>
              <a:stCxn id="1094" idx="0"/>
              <a:endCxn id="1107" idx="2"/>
            </p:cNvCxnSpPr>
            <p:nvPr/>
          </p:nvCxnSpPr>
          <p:spPr>
            <a:xfrm flipH="1" flipV="1">
              <a:off x="8327786" y="3415665"/>
              <a:ext cx="528995" cy="246892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107">
              <a:extLst>
                <a:ext uri="{FF2B5EF4-FFF2-40B4-BE49-F238E27FC236}">
                  <a16:creationId xmlns:a16="http://schemas.microsoft.com/office/drawing/2014/main" id="{69ACDFAC-3C28-C802-1CB9-93F0F5A9BDA9}"/>
                </a:ext>
              </a:extLst>
            </p:cNvPr>
            <p:cNvCxnSpPr>
              <a:cxnSpLocks/>
              <a:stCxn id="1083" idx="0"/>
              <a:endCxn id="1111" idx="2"/>
            </p:cNvCxnSpPr>
            <p:nvPr/>
          </p:nvCxnSpPr>
          <p:spPr>
            <a:xfrm flipH="1" flipV="1">
              <a:off x="8419326" y="3415665"/>
              <a:ext cx="617595" cy="246892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107">
              <a:extLst>
                <a:ext uri="{FF2B5EF4-FFF2-40B4-BE49-F238E27FC236}">
                  <a16:creationId xmlns:a16="http://schemas.microsoft.com/office/drawing/2014/main" id="{34CC4324-C21B-C240-5F96-453353E3F02A}"/>
                </a:ext>
              </a:extLst>
            </p:cNvPr>
            <p:cNvCxnSpPr>
              <a:cxnSpLocks/>
              <a:stCxn id="1067" idx="2"/>
              <a:endCxn id="1097" idx="0"/>
            </p:cNvCxnSpPr>
            <p:nvPr/>
          </p:nvCxnSpPr>
          <p:spPr>
            <a:xfrm>
              <a:off x="6515839" y="2900507"/>
              <a:ext cx="621927" cy="24655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107">
              <a:extLst>
                <a:ext uri="{FF2B5EF4-FFF2-40B4-BE49-F238E27FC236}">
                  <a16:creationId xmlns:a16="http://schemas.microsoft.com/office/drawing/2014/main" id="{F2B81E9B-7011-37CA-9F7C-D2FB429CD1F0}"/>
                </a:ext>
              </a:extLst>
            </p:cNvPr>
            <p:cNvCxnSpPr>
              <a:cxnSpLocks/>
              <a:stCxn id="1069" idx="2"/>
              <a:endCxn id="1098" idx="0"/>
            </p:cNvCxnSpPr>
            <p:nvPr/>
          </p:nvCxnSpPr>
          <p:spPr>
            <a:xfrm>
              <a:off x="6695976" y="2900507"/>
              <a:ext cx="533330" cy="24655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107">
              <a:extLst>
                <a:ext uri="{FF2B5EF4-FFF2-40B4-BE49-F238E27FC236}">
                  <a16:creationId xmlns:a16="http://schemas.microsoft.com/office/drawing/2014/main" id="{0A17DC0F-7F0F-295A-452D-8BF57096ADDB}"/>
                </a:ext>
              </a:extLst>
            </p:cNvPr>
            <p:cNvCxnSpPr>
              <a:cxnSpLocks/>
              <a:stCxn id="1070" idx="2"/>
              <a:endCxn id="1099" idx="0"/>
            </p:cNvCxnSpPr>
            <p:nvPr/>
          </p:nvCxnSpPr>
          <p:spPr>
            <a:xfrm>
              <a:off x="6876113" y="2900507"/>
              <a:ext cx="444733" cy="24655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107">
              <a:extLst>
                <a:ext uri="{FF2B5EF4-FFF2-40B4-BE49-F238E27FC236}">
                  <a16:creationId xmlns:a16="http://schemas.microsoft.com/office/drawing/2014/main" id="{293AD11B-1E55-664A-6866-7C3E0D0A42F5}"/>
                </a:ext>
              </a:extLst>
            </p:cNvPr>
            <p:cNvCxnSpPr>
              <a:cxnSpLocks/>
              <a:stCxn id="1074" idx="2"/>
              <a:endCxn id="1103" idx="0"/>
            </p:cNvCxnSpPr>
            <p:nvPr/>
          </p:nvCxnSpPr>
          <p:spPr>
            <a:xfrm>
              <a:off x="7056250" y="2900507"/>
              <a:ext cx="356136" cy="24655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107">
              <a:extLst>
                <a:ext uri="{FF2B5EF4-FFF2-40B4-BE49-F238E27FC236}">
                  <a16:creationId xmlns:a16="http://schemas.microsoft.com/office/drawing/2014/main" id="{0BB8F55B-11D5-4E84-ACA2-2B6A7A1E293F}"/>
                </a:ext>
              </a:extLst>
            </p:cNvPr>
            <p:cNvCxnSpPr>
              <a:cxnSpLocks/>
              <a:stCxn id="1071" idx="2"/>
              <a:endCxn id="1100" idx="0"/>
            </p:cNvCxnSpPr>
            <p:nvPr/>
          </p:nvCxnSpPr>
          <p:spPr>
            <a:xfrm>
              <a:off x="7236387" y="2900507"/>
              <a:ext cx="267539" cy="246553"/>
            </a:xfrm>
            <a:prstGeom prst="straightConnector1">
              <a:avLst/>
            </a:prstGeom>
            <a:ln w="95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107">
              <a:extLst>
                <a:ext uri="{FF2B5EF4-FFF2-40B4-BE49-F238E27FC236}">
                  <a16:creationId xmlns:a16="http://schemas.microsoft.com/office/drawing/2014/main" id="{2464DAC4-54BD-CA56-7CD4-98BEE2A3770D}"/>
                </a:ext>
              </a:extLst>
            </p:cNvPr>
            <p:cNvCxnSpPr>
              <a:cxnSpLocks/>
              <a:stCxn id="1075" idx="2"/>
              <a:endCxn id="1104" idx="0"/>
            </p:cNvCxnSpPr>
            <p:nvPr/>
          </p:nvCxnSpPr>
          <p:spPr>
            <a:xfrm>
              <a:off x="7416524" y="2900507"/>
              <a:ext cx="178942" cy="24655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107">
              <a:extLst>
                <a:ext uri="{FF2B5EF4-FFF2-40B4-BE49-F238E27FC236}">
                  <a16:creationId xmlns:a16="http://schemas.microsoft.com/office/drawing/2014/main" id="{6356360F-0D63-D820-7638-CAD696BA02A8}"/>
                </a:ext>
              </a:extLst>
            </p:cNvPr>
            <p:cNvCxnSpPr>
              <a:cxnSpLocks/>
              <a:stCxn id="1072" idx="2"/>
              <a:endCxn id="1108" idx="0"/>
            </p:cNvCxnSpPr>
            <p:nvPr/>
          </p:nvCxnSpPr>
          <p:spPr>
            <a:xfrm>
              <a:off x="7596661" y="2900507"/>
              <a:ext cx="90345" cy="246553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3" name="Straight Connector 107">
              <a:extLst>
                <a:ext uri="{FF2B5EF4-FFF2-40B4-BE49-F238E27FC236}">
                  <a16:creationId xmlns:a16="http://schemas.microsoft.com/office/drawing/2014/main" id="{1A468D5B-59ED-9A9F-FA2D-3A4A5F600AF4}"/>
                </a:ext>
              </a:extLst>
            </p:cNvPr>
            <p:cNvCxnSpPr>
              <a:cxnSpLocks/>
              <a:stCxn id="1076" idx="2"/>
              <a:endCxn id="987" idx="0"/>
            </p:cNvCxnSpPr>
            <p:nvPr/>
          </p:nvCxnSpPr>
          <p:spPr>
            <a:xfrm>
              <a:off x="7776798" y="2900507"/>
              <a:ext cx="962" cy="174800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107">
              <a:extLst>
                <a:ext uri="{FF2B5EF4-FFF2-40B4-BE49-F238E27FC236}">
                  <a16:creationId xmlns:a16="http://schemas.microsoft.com/office/drawing/2014/main" id="{B6823577-973D-0742-F802-A46567D3904E}"/>
                </a:ext>
              </a:extLst>
            </p:cNvPr>
            <p:cNvCxnSpPr>
              <a:cxnSpLocks/>
              <a:stCxn id="1073" idx="2"/>
              <a:endCxn id="1105" idx="0"/>
            </p:cNvCxnSpPr>
            <p:nvPr/>
          </p:nvCxnSpPr>
          <p:spPr>
            <a:xfrm flipH="1">
              <a:off x="7870086" y="2900507"/>
              <a:ext cx="86849" cy="246553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107">
              <a:extLst>
                <a:ext uri="{FF2B5EF4-FFF2-40B4-BE49-F238E27FC236}">
                  <a16:creationId xmlns:a16="http://schemas.microsoft.com/office/drawing/2014/main" id="{713D367F-F499-A134-2243-411D2FC2B66B}"/>
                </a:ext>
              </a:extLst>
            </p:cNvPr>
            <p:cNvCxnSpPr>
              <a:cxnSpLocks/>
              <a:stCxn id="1077" idx="2"/>
              <a:endCxn id="1109" idx="0"/>
            </p:cNvCxnSpPr>
            <p:nvPr/>
          </p:nvCxnSpPr>
          <p:spPr>
            <a:xfrm flipH="1">
              <a:off x="7961626" y="2900507"/>
              <a:ext cx="175446" cy="246553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107">
              <a:extLst>
                <a:ext uri="{FF2B5EF4-FFF2-40B4-BE49-F238E27FC236}">
                  <a16:creationId xmlns:a16="http://schemas.microsoft.com/office/drawing/2014/main" id="{CD04D0DA-5FEF-CBA3-0330-48455FD7AE1E}"/>
                </a:ext>
              </a:extLst>
            </p:cNvPr>
            <p:cNvCxnSpPr>
              <a:cxnSpLocks/>
              <a:stCxn id="1078" idx="2"/>
              <a:endCxn id="1102" idx="0"/>
            </p:cNvCxnSpPr>
            <p:nvPr/>
          </p:nvCxnSpPr>
          <p:spPr>
            <a:xfrm flipH="1">
              <a:off x="8053166" y="2900507"/>
              <a:ext cx="264043" cy="246553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107">
              <a:extLst>
                <a:ext uri="{FF2B5EF4-FFF2-40B4-BE49-F238E27FC236}">
                  <a16:creationId xmlns:a16="http://schemas.microsoft.com/office/drawing/2014/main" id="{E8AD1799-2CEA-4844-00EE-16DBE365C955}"/>
                </a:ext>
              </a:extLst>
            </p:cNvPr>
            <p:cNvCxnSpPr>
              <a:cxnSpLocks/>
              <a:stCxn id="1080" idx="2"/>
              <a:endCxn id="1106" idx="0"/>
            </p:cNvCxnSpPr>
            <p:nvPr/>
          </p:nvCxnSpPr>
          <p:spPr>
            <a:xfrm flipH="1">
              <a:off x="8144706" y="2900507"/>
              <a:ext cx="352640" cy="246553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107">
              <a:extLst>
                <a:ext uri="{FF2B5EF4-FFF2-40B4-BE49-F238E27FC236}">
                  <a16:creationId xmlns:a16="http://schemas.microsoft.com/office/drawing/2014/main" id="{5A03057C-81B9-0D31-84DD-C9410D0F6E8F}"/>
                </a:ext>
              </a:extLst>
            </p:cNvPr>
            <p:cNvCxnSpPr>
              <a:cxnSpLocks/>
              <a:stCxn id="1081" idx="2"/>
              <a:endCxn id="1110" idx="0"/>
            </p:cNvCxnSpPr>
            <p:nvPr/>
          </p:nvCxnSpPr>
          <p:spPr>
            <a:xfrm flipH="1">
              <a:off x="8236246" y="2900507"/>
              <a:ext cx="441237" cy="246553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107">
              <a:extLst>
                <a:ext uri="{FF2B5EF4-FFF2-40B4-BE49-F238E27FC236}">
                  <a16:creationId xmlns:a16="http://schemas.microsoft.com/office/drawing/2014/main" id="{2D415441-0711-163C-1B89-4665419B129E}"/>
                </a:ext>
              </a:extLst>
            </p:cNvPr>
            <p:cNvCxnSpPr>
              <a:cxnSpLocks/>
              <a:stCxn id="1079" idx="2"/>
              <a:endCxn id="1107" idx="0"/>
            </p:cNvCxnSpPr>
            <p:nvPr/>
          </p:nvCxnSpPr>
          <p:spPr>
            <a:xfrm flipH="1">
              <a:off x="8327786" y="2900507"/>
              <a:ext cx="529834" cy="246553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107">
              <a:extLst>
                <a:ext uri="{FF2B5EF4-FFF2-40B4-BE49-F238E27FC236}">
                  <a16:creationId xmlns:a16="http://schemas.microsoft.com/office/drawing/2014/main" id="{AE931053-BCF1-325F-54AE-34FB44BD3A43}"/>
                </a:ext>
              </a:extLst>
            </p:cNvPr>
            <p:cNvCxnSpPr>
              <a:cxnSpLocks/>
              <a:stCxn id="1068" idx="2"/>
              <a:endCxn id="1111" idx="0"/>
            </p:cNvCxnSpPr>
            <p:nvPr/>
          </p:nvCxnSpPr>
          <p:spPr>
            <a:xfrm flipH="1">
              <a:off x="8419326" y="2900507"/>
              <a:ext cx="618434" cy="246553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107">
              <a:extLst>
                <a:ext uri="{FF2B5EF4-FFF2-40B4-BE49-F238E27FC236}">
                  <a16:creationId xmlns:a16="http://schemas.microsoft.com/office/drawing/2014/main" id="{9D6F1B06-52B5-5CC4-A560-191239BBC611}"/>
                </a:ext>
              </a:extLst>
            </p:cNvPr>
            <p:cNvCxnSpPr>
              <a:cxnSpLocks/>
              <a:stCxn id="1047" idx="0"/>
              <a:endCxn id="1011" idx="2"/>
            </p:cNvCxnSpPr>
            <p:nvPr/>
          </p:nvCxnSpPr>
          <p:spPr>
            <a:xfrm flipV="1">
              <a:off x="2465961" y="3461385"/>
              <a:ext cx="840369" cy="20372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107">
              <a:extLst>
                <a:ext uri="{FF2B5EF4-FFF2-40B4-BE49-F238E27FC236}">
                  <a16:creationId xmlns:a16="http://schemas.microsoft.com/office/drawing/2014/main" id="{73DA068D-69F8-8551-FDF7-19A482316A89}"/>
                </a:ext>
              </a:extLst>
            </p:cNvPr>
            <p:cNvCxnSpPr>
              <a:cxnSpLocks/>
              <a:stCxn id="1049" idx="0"/>
              <a:endCxn id="1013" idx="2"/>
            </p:cNvCxnSpPr>
            <p:nvPr/>
          </p:nvCxnSpPr>
          <p:spPr>
            <a:xfrm flipV="1">
              <a:off x="2645961" y="3461385"/>
              <a:ext cx="751909" cy="20372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107">
              <a:extLst>
                <a:ext uri="{FF2B5EF4-FFF2-40B4-BE49-F238E27FC236}">
                  <a16:creationId xmlns:a16="http://schemas.microsoft.com/office/drawing/2014/main" id="{FFBF8E3A-5D49-48EC-A12F-DF3CEBD3F4EE}"/>
                </a:ext>
              </a:extLst>
            </p:cNvPr>
            <p:cNvCxnSpPr>
              <a:cxnSpLocks/>
              <a:stCxn id="1050" idx="0"/>
              <a:endCxn id="1014" idx="2"/>
            </p:cNvCxnSpPr>
            <p:nvPr/>
          </p:nvCxnSpPr>
          <p:spPr>
            <a:xfrm flipV="1">
              <a:off x="2825961" y="3461385"/>
              <a:ext cx="663449" cy="20372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107">
              <a:extLst>
                <a:ext uri="{FF2B5EF4-FFF2-40B4-BE49-F238E27FC236}">
                  <a16:creationId xmlns:a16="http://schemas.microsoft.com/office/drawing/2014/main" id="{702C852E-0F57-62B2-84A7-1D28EC3ED12C}"/>
                </a:ext>
              </a:extLst>
            </p:cNvPr>
            <p:cNvCxnSpPr>
              <a:cxnSpLocks/>
              <a:stCxn id="1054" idx="0"/>
              <a:endCxn id="1018" idx="2"/>
            </p:cNvCxnSpPr>
            <p:nvPr/>
          </p:nvCxnSpPr>
          <p:spPr>
            <a:xfrm flipV="1">
              <a:off x="3005961" y="3461385"/>
              <a:ext cx="57498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107">
              <a:extLst>
                <a:ext uri="{FF2B5EF4-FFF2-40B4-BE49-F238E27FC236}">
                  <a16:creationId xmlns:a16="http://schemas.microsoft.com/office/drawing/2014/main" id="{880733B0-7897-F038-ADE7-B45E2D335F5F}"/>
                </a:ext>
              </a:extLst>
            </p:cNvPr>
            <p:cNvCxnSpPr>
              <a:cxnSpLocks/>
              <a:stCxn id="1051" idx="0"/>
              <a:endCxn id="1015" idx="2"/>
            </p:cNvCxnSpPr>
            <p:nvPr/>
          </p:nvCxnSpPr>
          <p:spPr>
            <a:xfrm flipV="1">
              <a:off x="3185961" y="3461385"/>
              <a:ext cx="486529" cy="20372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107">
              <a:extLst>
                <a:ext uri="{FF2B5EF4-FFF2-40B4-BE49-F238E27FC236}">
                  <a16:creationId xmlns:a16="http://schemas.microsoft.com/office/drawing/2014/main" id="{E5AD7FD1-53CD-CE78-F33F-88785551E42F}"/>
                </a:ext>
              </a:extLst>
            </p:cNvPr>
            <p:cNvCxnSpPr>
              <a:cxnSpLocks/>
              <a:stCxn id="1055" idx="0"/>
              <a:endCxn id="1019" idx="2"/>
            </p:cNvCxnSpPr>
            <p:nvPr/>
          </p:nvCxnSpPr>
          <p:spPr>
            <a:xfrm flipV="1">
              <a:off x="3365961" y="3461385"/>
              <a:ext cx="39806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107">
              <a:extLst>
                <a:ext uri="{FF2B5EF4-FFF2-40B4-BE49-F238E27FC236}">
                  <a16:creationId xmlns:a16="http://schemas.microsoft.com/office/drawing/2014/main" id="{16E509BE-48F9-E160-6F67-1D7B5624CB10}"/>
                </a:ext>
              </a:extLst>
            </p:cNvPr>
            <p:cNvCxnSpPr>
              <a:cxnSpLocks/>
              <a:stCxn id="1059" idx="0"/>
              <a:endCxn id="1023" idx="2"/>
            </p:cNvCxnSpPr>
            <p:nvPr/>
          </p:nvCxnSpPr>
          <p:spPr>
            <a:xfrm flipV="1">
              <a:off x="3545961" y="3461385"/>
              <a:ext cx="30960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107">
              <a:extLst>
                <a:ext uri="{FF2B5EF4-FFF2-40B4-BE49-F238E27FC236}">
                  <a16:creationId xmlns:a16="http://schemas.microsoft.com/office/drawing/2014/main" id="{86F83718-06D3-2433-D5BC-625293A52297}"/>
                </a:ext>
              </a:extLst>
            </p:cNvPr>
            <p:cNvCxnSpPr>
              <a:cxnSpLocks/>
              <a:stCxn id="1052" idx="0"/>
              <a:endCxn id="1016" idx="2"/>
            </p:cNvCxnSpPr>
            <p:nvPr/>
          </p:nvCxnSpPr>
          <p:spPr>
            <a:xfrm flipV="1">
              <a:off x="3725961" y="3461385"/>
              <a:ext cx="22114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107">
              <a:extLst>
                <a:ext uri="{FF2B5EF4-FFF2-40B4-BE49-F238E27FC236}">
                  <a16:creationId xmlns:a16="http://schemas.microsoft.com/office/drawing/2014/main" id="{F0BC1B78-AA4D-26F7-11BB-43E6877B91D1}"/>
                </a:ext>
              </a:extLst>
            </p:cNvPr>
            <p:cNvCxnSpPr>
              <a:cxnSpLocks/>
              <a:stCxn id="1056" idx="0"/>
              <a:endCxn id="1020" idx="2"/>
            </p:cNvCxnSpPr>
            <p:nvPr/>
          </p:nvCxnSpPr>
          <p:spPr>
            <a:xfrm flipV="1">
              <a:off x="3905961" y="3461385"/>
              <a:ext cx="132689" cy="20372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107">
              <a:extLst>
                <a:ext uri="{FF2B5EF4-FFF2-40B4-BE49-F238E27FC236}">
                  <a16:creationId xmlns:a16="http://schemas.microsoft.com/office/drawing/2014/main" id="{2CAE81BF-8206-453C-6337-BAB34B4D7E32}"/>
                </a:ext>
              </a:extLst>
            </p:cNvPr>
            <p:cNvCxnSpPr>
              <a:cxnSpLocks/>
              <a:stCxn id="1060" idx="0"/>
              <a:endCxn id="1024" idx="2"/>
            </p:cNvCxnSpPr>
            <p:nvPr/>
          </p:nvCxnSpPr>
          <p:spPr>
            <a:xfrm flipV="1">
              <a:off x="4085961" y="3461385"/>
              <a:ext cx="44229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Straight Connector 107">
              <a:extLst>
                <a:ext uri="{FF2B5EF4-FFF2-40B4-BE49-F238E27FC236}">
                  <a16:creationId xmlns:a16="http://schemas.microsoft.com/office/drawing/2014/main" id="{FB5C9C5F-9459-4DE9-811C-FCE57F64A70E}"/>
                </a:ext>
              </a:extLst>
            </p:cNvPr>
            <p:cNvCxnSpPr>
              <a:cxnSpLocks/>
              <a:stCxn id="1053" idx="0"/>
              <a:endCxn id="1017" idx="2"/>
            </p:cNvCxnSpPr>
            <p:nvPr/>
          </p:nvCxnSpPr>
          <p:spPr>
            <a:xfrm flipH="1" flipV="1">
              <a:off x="4221730" y="3461385"/>
              <a:ext cx="44231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107">
              <a:extLst>
                <a:ext uri="{FF2B5EF4-FFF2-40B4-BE49-F238E27FC236}">
                  <a16:creationId xmlns:a16="http://schemas.microsoft.com/office/drawing/2014/main" id="{F1998CF9-A69A-74EA-5A60-B7F108E3F397}"/>
                </a:ext>
              </a:extLst>
            </p:cNvPr>
            <p:cNvCxnSpPr>
              <a:cxnSpLocks/>
              <a:stCxn id="1057" idx="0"/>
              <a:endCxn id="1021" idx="2"/>
            </p:cNvCxnSpPr>
            <p:nvPr/>
          </p:nvCxnSpPr>
          <p:spPr>
            <a:xfrm flipH="1" flipV="1">
              <a:off x="4313270" y="3461385"/>
              <a:ext cx="132691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107">
              <a:extLst>
                <a:ext uri="{FF2B5EF4-FFF2-40B4-BE49-F238E27FC236}">
                  <a16:creationId xmlns:a16="http://schemas.microsoft.com/office/drawing/2014/main" id="{F474202F-A1B1-E4DD-1C15-413DB20566A2}"/>
                </a:ext>
              </a:extLst>
            </p:cNvPr>
            <p:cNvCxnSpPr>
              <a:cxnSpLocks/>
              <a:stCxn id="1061" idx="0"/>
              <a:endCxn id="1025" idx="2"/>
            </p:cNvCxnSpPr>
            <p:nvPr/>
          </p:nvCxnSpPr>
          <p:spPr>
            <a:xfrm flipH="1" flipV="1">
              <a:off x="4404810" y="3461385"/>
              <a:ext cx="221151" cy="20372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107">
              <a:extLst>
                <a:ext uri="{FF2B5EF4-FFF2-40B4-BE49-F238E27FC236}">
                  <a16:creationId xmlns:a16="http://schemas.microsoft.com/office/drawing/2014/main" id="{2765CC5E-F7F0-11A5-FAC2-E2C987DFC28B}"/>
                </a:ext>
              </a:extLst>
            </p:cNvPr>
            <p:cNvCxnSpPr>
              <a:cxnSpLocks/>
              <a:stCxn id="1058" idx="0"/>
              <a:endCxn id="1022" idx="2"/>
            </p:cNvCxnSpPr>
            <p:nvPr/>
          </p:nvCxnSpPr>
          <p:spPr>
            <a:xfrm flipH="1" flipV="1">
              <a:off x="4496350" y="3461385"/>
              <a:ext cx="309611" cy="203723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107">
              <a:extLst>
                <a:ext uri="{FF2B5EF4-FFF2-40B4-BE49-F238E27FC236}">
                  <a16:creationId xmlns:a16="http://schemas.microsoft.com/office/drawing/2014/main" id="{33BA7252-3D16-720D-18B3-BADFBE0E99F7}"/>
                </a:ext>
              </a:extLst>
            </p:cNvPr>
            <p:cNvCxnSpPr>
              <a:cxnSpLocks/>
              <a:stCxn id="1062" idx="0"/>
              <a:endCxn id="1026" idx="2"/>
            </p:cNvCxnSpPr>
            <p:nvPr/>
          </p:nvCxnSpPr>
          <p:spPr>
            <a:xfrm flipH="1" flipV="1">
              <a:off x="4587890" y="3461385"/>
              <a:ext cx="39807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107">
              <a:extLst>
                <a:ext uri="{FF2B5EF4-FFF2-40B4-BE49-F238E27FC236}">
                  <a16:creationId xmlns:a16="http://schemas.microsoft.com/office/drawing/2014/main" id="{DF3D78BF-6764-0C3A-CD28-EBEFE0603C73}"/>
                </a:ext>
              </a:extLst>
            </p:cNvPr>
            <p:cNvCxnSpPr>
              <a:cxnSpLocks/>
              <a:stCxn id="1063" idx="0"/>
              <a:endCxn id="1027" idx="2"/>
            </p:cNvCxnSpPr>
            <p:nvPr/>
          </p:nvCxnSpPr>
          <p:spPr>
            <a:xfrm flipH="1" flipV="1">
              <a:off x="4679430" y="3461385"/>
              <a:ext cx="48653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107">
              <a:extLst>
                <a:ext uri="{FF2B5EF4-FFF2-40B4-BE49-F238E27FC236}">
                  <a16:creationId xmlns:a16="http://schemas.microsoft.com/office/drawing/2014/main" id="{F1D5F527-A2B1-EA73-338C-7C3D16A0BF1F}"/>
                </a:ext>
              </a:extLst>
            </p:cNvPr>
            <p:cNvCxnSpPr>
              <a:cxnSpLocks/>
              <a:stCxn id="1064" idx="0"/>
              <a:endCxn id="1028" idx="2"/>
            </p:cNvCxnSpPr>
            <p:nvPr/>
          </p:nvCxnSpPr>
          <p:spPr>
            <a:xfrm flipH="1" flipV="1">
              <a:off x="4770970" y="3461385"/>
              <a:ext cx="574991" cy="20372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107">
              <a:extLst>
                <a:ext uri="{FF2B5EF4-FFF2-40B4-BE49-F238E27FC236}">
                  <a16:creationId xmlns:a16="http://schemas.microsoft.com/office/drawing/2014/main" id="{EC81547E-17CA-A773-8B23-B80B4B37028C}"/>
                </a:ext>
              </a:extLst>
            </p:cNvPr>
            <p:cNvCxnSpPr>
              <a:cxnSpLocks/>
              <a:stCxn id="1065" idx="0"/>
              <a:endCxn id="1029" idx="2"/>
            </p:cNvCxnSpPr>
            <p:nvPr/>
          </p:nvCxnSpPr>
          <p:spPr>
            <a:xfrm flipH="1" flipV="1">
              <a:off x="4862510" y="3461385"/>
              <a:ext cx="663451" cy="20372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107">
              <a:extLst>
                <a:ext uri="{FF2B5EF4-FFF2-40B4-BE49-F238E27FC236}">
                  <a16:creationId xmlns:a16="http://schemas.microsoft.com/office/drawing/2014/main" id="{DBD3284F-AB31-8E96-0393-01515407FAA2}"/>
                </a:ext>
              </a:extLst>
            </p:cNvPr>
            <p:cNvCxnSpPr>
              <a:cxnSpLocks/>
              <a:stCxn id="1066" idx="0"/>
              <a:endCxn id="1030" idx="2"/>
            </p:cNvCxnSpPr>
            <p:nvPr/>
          </p:nvCxnSpPr>
          <p:spPr>
            <a:xfrm flipH="1" flipV="1">
              <a:off x="4954050" y="3461385"/>
              <a:ext cx="75191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107">
              <a:extLst>
                <a:ext uri="{FF2B5EF4-FFF2-40B4-BE49-F238E27FC236}">
                  <a16:creationId xmlns:a16="http://schemas.microsoft.com/office/drawing/2014/main" id="{D0427AF4-CC8A-9DCA-D521-B22775431DC4}"/>
                </a:ext>
              </a:extLst>
            </p:cNvPr>
            <p:cNvCxnSpPr>
              <a:cxnSpLocks/>
              <a:stCxn id="1048" idx="0"/>
              <a:endCxn id="1012" idx="2"/>
            </p:cNvCxnSpPr>
            <p:nvPr/>
          </p:nvCxnSpPr>
          <p:spPr>
            <a:xfrm flipH="1" flipV="1">
              <a:off x="5045591" y="3459465"/>
              <a:ext cx="840370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107">
              <a:extLst>
                <a:ext uri="{FF2B5EF4-FFF2-40B4-BE49-F238E27FC236}">
                  <a16:creationId xmlns:a16="http://schemas.microsoft.com/office/drawing/2014/main" id="{D340D7FA-F82A-4ED3-7B3C-F9ED3C8C7BD4}"/>
                </a:ext>
              </a:extLst>
            </p:cNvPr>
            <p:cNvCxnSpPr>
              <a:cxnSpLocks/>
              <a:stCxn id="992" idx="2"/>
              <a:endCxn id="1011" idx="0"/>
            </p:cNvCxnSpPr>
            <p:nvPr/>
          </p:nvCxnSpPr>
          <p:spPr>
            <a:xfrm>
              <a:off x="2465961" y="2899508"/>
              <a:ext cx="840369" cy="20564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107">
              <a:extLst>
                <a:ext uri="{FF2B5EF4-FFF2-40B4-BE49-F238E27FC236}">
                  <a16:creationId xmlns:a16="http://schemas.microsoft.com/office/drawing/2014/main" id="{5FDB5ED2-6315-70D4-EE1B-61BDCE5D930A}"/>
                </a:ext>
              </a:extLst>
            </p:cNvPr>
            <p:cNvCxnSpPr>
              <a:cxnSpLocks/>
              <a:stCxn id="993" idx="2"/>
              <a:endCxn id="1013" idx="0"/>
            </p:cNvCxnSpPr>
            <p:nvPr/>
          </p:nvCxnSpPr>
          <p:spPr>
            <a:xfrm>
              <a:off x="2645881" y="2899508"/>
              <a:ext cx="751989" cy="20564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107">
              <a:extLst>
                <a:ext uri="{FF2B5EF4-FFF2-40B4-BE49-F238E27FC236}">
                  <a16:creationId xmlns:a16="http://schemas.microsoft.com/office/drawing/2014/main" id="{B6E9735B-2426-F228-0631-BE5CA2A07E72}"/>
                </a:ext>
              </a:extLst>
            </p:cNvPr>
            <p:cNvCxnSpPr>
              <a:cxnSpLocks/>
              <a:stCxn id="994" idx="2"/>
              <a:endCxn id="1014" idx="0"/>
            </p:cNvCxnSpPr>
            <p:nvPr/>
          </p:nvCxnSpPr>
          <p:spPr>
            <a:xfrm>
              <a:off x="2825801" y="2899508"/>
              <a:ext cx="66360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107">
              <a:extLst>
                <a:ext uri="{FF2B5EF4-FFF2-40B4-BE49-F238E27FC236}">
                  <a16:creationId xmlns:a16="http://schemas.microsoft.com/office/drawing/2014/main" id="{1A31D58F-D35E-FA82-1DD1-E530231E93E7}"/>
                </a:ext>
              </a:extLst>
            </p:cNvPr>
            <p:cNvCxnSpPr>
              <a:cxnSpLocks/>
              <a:stCxn id="995" idx="2"/>
              <a:endCxn id="1018" idx="0"/>
            </p:cNvCxnSpPr>
            <p:nvPr/>
          </p:nvCxnSpPr>
          <p:spPr>
            <a:xfrm>
              <a:off x="3005721" y="2899508"/>
              <a:ext cx="575229" cy="205643"/>
            </a:xfrm>
            <a:prstGeom prst="straightConnector1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107">
              <a:extLst>
                <a:ext uri="{FF2B5EF4-FFF2-40B4-BE49-F238E27FC236}">
                  <a16:creationId xmlns:a16="http://schemas.microsoft.com/office/drawing/2014/main" id="{DE3FE096-5890-F904-264C-DE86F0CE7A8C}"/>
                </a:ext>
              </a:extLst>
            </p:cNvPr>
            <p:cNvCxnSpPr>
              <a:cxnSpLocks/>
              <a:stCxn id="1031" idx="2"/>
              <a:endCxn id="1015" idx="0"/>
            </p:cNvCxnSpPr>
            <p:nvPr/>
          </p:nvCxnSpPr>
          <p:spPr>
            <a:xfrm>
              <a:off x="3185641" y="2899508"/>
              <a:ext cx="486849" cy="205643"/>
            </a:xfrm>
            <a:prstGeom prst="straightConnector1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6" name="Straight Connector 107">
              <a:extLst>
                <a:ext uri="{FF2B5EF4-FFF2-40B4-BE49-F238E27FC236}">
                  <a16:creationId xmlns:a16="http://schemas.microsoft.com/office/drawing/2014/main" id="{5D1FD51B-8E86-74C9-C111-A6AA1411CE72}"/>
                </a:ext>
              </a:extLst>
            </p:cNvPr>
            <p:cNvCxnSpPr>
              <a:cxnSpLocks/>
              <a:stCxn id="1032" idx="2"/>
              <a:endCxn id="1019" idx="0"/>
            </p:cNvCxnSpPr>
            <p:nvPr/>
          </p:nvCxnSpPr>
          <p:spPr>
            <a:xfrm>
              <a:off x="3365561" y="2899508"/>
              <a:ext cx="398469" cy="20564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7" name="Straight Connector 107">
              <a:extLst>
                <a:ext uri="{FF2B5EF4-FFF2-40B4-BE49-F238E27FC236}">
                  <a16:creationId xmlns:a16="http://schemas.microsoft.com/office/drawing/2014/main" id="{C41F5C91-7821-D0E0-0789-5416CD231025}"/>
                </a:ext>
              </a:extLst>
            </p:cNvPr>
            <p:cNvCxnSpPr>
              <a:cxnSpLocks/>
              <a:stCxn id="1034" idx="2"/>
              <a:endCxn id="1023" idx="0"/>
            </p:cNvCxnSpPr>
            <p:nvPr/>
          </p:nvCxnSpPr>
          <p:spPr>
            <a:xfrm>
              <a:off x="3545481" y="2899508"/>
              <a:ext cx="31008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8" name="Straight Connector 107">
              <a:extLst>
                <a:ext uri="{FF2B5EF4-FFF2-40B4-BE49-F238E27FC236}">
                  <a16:creationId xmlns:a16="http://schemas.microsoft.com/office/drawing/2014/main" id="{9465C73C-42BC-DEEB-CBDF-F8F4E741F8F1}"/>
                </a:ext>
              </a:extLst>
            </p:cNvPr>
            <p:cNvCxnSpPr>
              <a:cxnSpLocks/>
              <a:stCxn id="1037" idx="2"/>
              <a:endCxn id="1016" idx="0"/>
            </p:cNvCxnSpPr>
            <p:nvPr/>
          </p:nvCxnSpPr>
          <p:spPr>
            <a:xfrm>
              <a:off x="3725401" y="2899508"/>
              <a:ext cx="221709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107">
              <a:extLst>
                <a:ext uri="{FF2B5EF4-FFF2-40B4-BE49-F238E27FC236}">
                  <a16:creationId xmlns:a16="http://schemas.microsoft.com/office/drawing/2014/main" id="{6CE81304-0A51-DD5B-C5B1-25EDB7756E8F}"/>
                </a:ext>
              </a:extLst>
            </p:cNvPr>
            <p:cNvCxnSpPr>
              <a:cxnSpLocks/>
              <a:stCxn id="1035" idx="2"/>
              <a:endCxn id="1020" idx="0"/>
            </p:cNvCxnSpPr>
            <p:nvPr/>
          </p:nvCxnSpPr>
          <p:spPr>
            <a:xfrm>
              <a:off x="3905321" y="2899508"/>
              <a:ext cx="133329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107">
              <a:extLst>
                <a:ext uri="{FF2B5EF4-FFF2-40B4-BE49-F238E27FC236}">
                  <a16:creationId xmlns:a16="http://schemas.microsoft.com/office/drawing/2014/main" id="{34274F6F-EBDB-FEFB-B703-896092B3E08A}"/>
                </a:ext>
              </a:extLst>
            </p:cNvPr>
            <p:cNvCxnSpPr>
              <a:cxnSpLocks/>
              <a:stCxn id="1038" idx="2"/>
              <a:endCxn id="1024" idx="0"/>
            </p:cNvCxnSpPr>
            <p:nvPr/>
          </p:nvCxnSpPr>
          <p:spPr>
            <a:xfrm>
              <a:off x="4085241" y="2899508"/>
              <a:ext cx="4494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107">
              <a:extLst>
                <a:ext uri="{FF2B5EF4-FFF2-40B4-BE49-F238E27FC236}">
                  <a16:creationId xmlns:a16="http://schemas.microsoft.com/office/drawing/2014/main" id="{C52856D8-F3DE-308F-33BD-25A6178FD342}"/>
                </a:ext>
              </a:extLst>
            </p:cNvPr>
            <p:cNvCxnSpPr>
              <a:cxnSpLocks/>
              <a:stCxn id="1036" idx="2"/>
              <a:endCxn id="1017" idx="0"/>
            </p:cNvCxnSpPr>
            <p:nvPr/>
          </p:nvCxnSpPr>
          <p:spPr>
            <a:xfrm flipH="1">
              <a:off x="4221730" y="2899508"/>
              <a:ext cx="4343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107">
              <a:extLst>
                <a:ext uri="{FF2B5EF4-FFF2-40B4-BE49-F238E27FC236}">
                  <a16:creationId xmlns:a16="http://schemas.microsoft.com/office/drawing/2014/main" id="{F563F68C-B181-528D-7CC0-6F54310A1EF3}"/>
                </a:ext>
              </a:extLst>
            </p:cNvPr>
            <p:cNvCxnSpPr>
              <a:cxnSpLocks/>
              <a:stCxn id="1039" idx="2"/>
              <a:endCxn id="1021" idx="0"/>
            </p:cNvCxnSpPr>
            <p:nvPr/>
          </p:nvCxnSpPr>
          <p:spPr>
            <a:xfrm flipH="1">
              <a:off x="4313270" y="2899508"/>
              <a:ext cx="131811" cy="20564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107">
              <a:extLst>
                <a:ext uri="{FF2B5EF4-FFF2-40B4-BE49-F238E27FC236}">
                  <a16:creationId xmlns:a16="http://schemas.microsoft.com/office/drawing/2014/main" id="{0406CD33-3ACE-7CB5-74B0-F7BA06117C81}"/>
                </a:ext>
              </a:extLst>
            </p:cNvPr>
            <p:cNvCxnSpPr>
              <a:cxnSpLocks/>
              <a:stCxn id="1040" idx="2"/>
              <a:endCxn id="1025" idx="0"/>
            </p:cNvCxnSpPr>
            <p:nvPr/>
          </p:nvCxnSpPr>
          <p:spPr>
            <a:xfrm flipH="1">
              <a:off x="4404810" y="2899508"/>
              <a:ext cx="220191" cy="20564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107">
              <a:extLst>
                <a:ext uri="{FF2B5EF4-FFF2-40B4-BE49-F238E27FC236}">
                  <a16:creationId xmlns:a16="http://schemas.microsoft.com/office/drawing/2014/main" id="{74EE1AD6-3AF7-63C4-CAA9-9C6014EAF10A}"/>
                </a:ext>
              </a:extLst>
            </p:cNvPr>
            <p:cNvCxnSpPr>
              <a:cxnSpLocks/>
              <a:stCxn id="1046" idx="2"/>
              <a:endCxn id="1022" idx="0"/>
            </p:cNvCxnSpPr>
            <p:nvPr/>
          </p:nvCxnSpPr>
          <p:spPr>
            <a:xfrm flipH="1">
              <a:off x="4496350" y="2899508"/>
              <a:ext cx="308571" cy="205643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107">
              <a:extLst>
                <a:ext uri="{FF2B5EF4-FFF2-40B4-BE49-F238E27FC236}">
                  <a16:creationId xmlns:a16="http://schemas.microsoft.com/office/drawing/2014/main" id="{F770DCE3-2574-9DF3-8F97-5AA1F0F65A75}"/>
                </a:ext>
              </a:extLst>
            </p:cNvPr>
            <p:cNvCxnSpPr>
              <a:cxnSpLocks/>
              <a:stCxn id="1041" idx="2"/>
              <a:endCxn id="1026" idx="0"/>
            </p:cNvCxnSpPr>
            <p:nvPr/>
          </p:nvCxnSpPr>
          <p:spPr>
            <a:xfrm flipH="1">
              <a:off x="4587890" y="2899508"/>
              <a:ext cx="396951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107">
              <a:extLst>
                <a:ext uri="{FF2B5EF4-FFF2-40B4-BE49-F238E27FC236}">
                  <a16:creationId xmlns:a16="http://schemas.microsoft.com/office/drawing/2014/main" id="{D9850D43-2C63-472A-3048-F73E2719AD2D}"/>
                </a:ext>
              </a:extLst>
            </p:cNvPr>
            <p:cNvCxnSpPr>
              <a:cxnSpLocks/>
              <a:stCxn id="1042" idx="2"/>
              <a:endCxn id="1027" idx="0"/>
            </p:cNvCxnSpPr>
            <p:nvPr/>
          </p:nvCxnSpPr>
          <p:spPr>
            <a:xfrm flipH="1">
              <a:off x="4679430" y="2899508"/>
              <a:ext cx="485331" cy="20564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107">
              <a:extLst>
                <a:ext uri="{FF2B5EF4-FFF2-40B4-BE49-F238E27FC236}">
                  <a16:creationId xmlns:a16="http://schemas.microsoft.com/office/drawing/2014/main" id="{B32B72E7-DDBD-A8BE-4D32-D18005D3B8C7}"/>
                </a:ext>
              </a:extLst>
            </p:cNvPr>
            <p:cNvCxnSpPr>
              <a:cxnSpLocks/>
              <a:stCxn id="1045" idx="2"/>
              <a:endCxn id="1028" idx="0"/>
            </p:cNvCxnSpPr>
            <p:nvPr/>
          </p:nvCxnSpPr>
          <p:spPr>
            <a:xfrm flipH="1">
              <a:off x="4770970" y="2899508"/>
              <a:ext cx="573711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107">
              <a:extLst>
                <a:ext uri="{FF2B5EF4-FFF2-40B4-BE49-F238E27FC236}">
                  <a16:creationId xmlns:a16="http://schemas.microsoft.com/office/drawing/2014/main" id="{0E4E8308-A029-A085-0C1F-A70877128272}"/>
                </a:ext>
              </a:extLst>
            </p:cNvPr>
            <p:cNvCxnSpPr>
              <a:cxnSpLocks/>
              <a:stCxn id="1044" idx="2"/>
              <a:endCxn id="1029" idx="0"/>
            </p:cNvCxnSpPr>
            <p:nvPr/>
          </p:nvCxnSpPr>
          <p:spPr>
            <a:xfrm flipH="1">
              <a:off x="4862510" y="2899508"/>
              <a:ext cx="66209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107">
              <a:extLst>
                <a:ext uri="{FF2B5EF4-FFF2-40B4-BE49-F238E27FC236}">
                  <a16:creationId xmlns:a16="http://schemas.microsoft.com/office/drawing/2014/main" id="{F77B1905-04C4-D49C-4A80-6632DC32C2F6}"/>
                </a:ext>
              </a:extLst>
            </p:cNvPr>
            <p:cNvCxnSpPr>
              <a:cxnSpLocks/>
              <a:stCxn id="1043" idx="2"/>
              <a:endCxn id="1030" idx="0"/>
            </p:cNvCxnSpPr>
            <p:nvPr/>
          </p:nvCxnSpPr>
          <p:spPr>
            <a:xfrm flipH="1">
              <a:off x="4954050" y="2899508"/>
              <a:ext cx="75047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107">
              <a:extLst>
                <a:ext uri="{FF2B5EF4-FFF2-40B4-BE49-F238E27FC236}">
                  <a16:creationId xmlns:a16="http://schemas.microsoft.com/office/drawing/2014/main" id="{413376DF-7A27-CB1F-BE60-DB94D12EAAB8}"/>
                </a:ext>
              </a:extLst>
            </p:cNvPr>
            <p:cNvCxnSpPr>
              <a:cxnSpLocks/>
              <a:stCxn id="1033" idx="2"/>
              <a:endCxn id="1012" idx="0"/>
            </p:cNvCxnSpPr>
            <p:nvPr/>
          </p:nvCxnSpPr>
          <p:spPr>
            <a:xfrm flipH="1">
              <a:off x="5045591" y="2899508"/>
              <a:ext cx="838854" cy="205852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1" name="Rectangle: Rounded Corners 960">
              <a:extLst>
                <a:ext uri="{FF2B5EF4-FFF2-40B4-BE49-F238E27FC236}">
                  <a16:creationId xmlns:a16="http://schemas.microsoft.com/office/drawing/2014/main" id="{6D55E10D-1642-D349-3D2B-96E4E2BF2FB4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360000" cy="320139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I2C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62" name="Rectangle: Rounded Corners 961">
              <a:extLst>
                <a:ext uri="{FF2B5EF4-FFF2-40B4-BE49-F238E27FC236}">
                  <a16:creationId xmlns:a16="http://schemas.microsoft.com/office/drawing/2014/main" id="{1D1E734A-C917-55AB-502D-7B088DF9AD5B}"/>
                </a:ext>
              </a:extLst>
            </p:cNvPr>
            <p:cNvSpPr>
              <a:spLocks/>
            </p:cNvSpPr>
            <p:nvPr/>
          </p:nvSpPr>
          <p:spPr>
            <a:xfrm>
              <a:off x="2735961" y="3665108"/>
              <a:ext cx="180000" cy="249653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SCL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63" name="Rectangle: Rounded Corners 962">
              <a:extLst>
                <a:ext uri="{FF2B5EF4-FFF2-40B4-BE49-F238E27FC236}">
                  <a16:creationId xmlns:a16="http://schemas.microsoft.com/office/drawing/2014/main" id="{3B3BB7DF-CFBB-8D97-E2B5-3D38E780A797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180000" cy="249654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SDA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64" name="Rectangle: Rounded Corners 963">
              <a:extLst>
                <a:ext uri="{FF2B5EF4-FFF2-40B4-BE49-F238E27FC236}">
                  <a16:creationId xmlns:a16="http://schemas.microsoft.com/office/drawing/2014/main" id="{E327DD9D-7B13-4765-1252-D3E606746999}"/>
                </a:ext>
              </a:extLst>
            </p:cNvPr>
            <p:cNvSpPr>
              <a:spLocks/>
            </p:cNvSpPr>
            <p:nvPr/>
          </p:nvSpPr>
          <p:spPr>
            <a:xfrm>
              <a:off x="5794445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DOUT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965" name="Rectangle: Rounded Corners 964">
              <a:extLst>
                <a:ext uri="{FF2B5EF4-FFF2-40B4-BE49-F238E27FC236}">
                  <a16:creationId xmlns:a16="http://schemas.microsoft.com/office/drawing/2014/main" id="{BD7E714B-FA80-5F5A-77DF-EB74639AC81D}"/>
                </a:ext>
              </a:extLst>
            </p:cNvPr>
            <p:cNvSpPr>
              <a:spLocks/>
            </p:cNvSpPr>
            <p:nvPr/>
          </p:nvSpPr>
          <p:spPr>
            <a:xfrm>
              <a:off x="5614521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DIN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966" name="Rectangle: Rounded Corners 965">
              <a:extLst>
                <a:ext uri="{FF2B5EF4-FFF2-40B4-BE49-F238E27FC236}">
                  <a16:creationId xmlns:a16="http://schemas.microsoft.com/office/drawing/2014/main" id="{A1EBF316-ECB1-A64C-2C27-30561F0162E1}"/>
                </a:ext>
              </a:extLst>
            </p:cNvPr>
            <p:cNvSpPr>
              <a:spLocks/>
            </p:cNvSpPr>
            <p:nvPr/>
          </p:nvSpPr>
          <p:spPr>
            <a:xfrm>
              <a:off x="5255961" y="3665108"/>
              <a:ext cx="180000" cy="24965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67" name="Rectangle: Rounded Corners 966">
              <a:extLst>
                <a:ext uri="{FF2B5EF4-FFF2-40B4-BE49-F238E27FC236}">
                  <a16:creationId xmlns:a16="http://schemas.microsoft.com/office/drawing/2014/main" id="{63026DD2-A009-99ED-7964-1C6DFB527F1A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32013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68" name="Rectangle: Rounded Corners 967">
              <a:extLst>
                <a:ext uri="{FF2B5EF4-FFF2-40B4-BE49-F238E27FC236}">
                  <a16:creationId xmlns:a16="http://schemas.microsoft.com/office/drawing/2014/main" id="{CE53876D-CC0F-61DC-D46E-1D074EDBCECF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FS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969" name="Rectangle: Rounded Corners 968">
              <a:extLst>
                <a:ext uri="{FF2B5EF4-FFF2-40B4-BE49-F238E27FC236}">
                  <a16:creationId xmlns:a16="http://schemas.microsoft.com/office/drawing/2014/main" id="{10C9926D-613D-F60B-36BF-548AEC006B94}"/>
                </a:ext>
              </a:extLst>
            </p:cNvPr>
            <p:cNvSpPr>
              <a:spLocks/>
            </p:cNvSpPr>
            <p:nvPr/>
          </p:nvSpPr>
          <p:spPr>
            <a:xfrm>
              <a:off x="5074761" y="2649855"/>
              <a:ext cx="180000" cy="24965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70" name="Rectangle: Rounded Corners 969">
              <a:extLst>
                <a:ext uri="{FF2B5EF4-FFF2-40B4-BE49-F238E27FC236}">
                  <a16:creationId xmlns:a16="http://schemas.microsoft.com/office/drawing/2014/main" id="{0F9A5DB8-32FB-C102-7858-7521856FE82E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540000" cy="320139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SPI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71" name="Rectangle: Rounded Corners 970">
              <a:extLst>
                <a:ext uri="{FF2B5EF4-FFF2-40B4-BE49-F238E27FC236}">
                  <a16:creationId xmlns:a16="http://schemas.microsoft.com/office/drawing/2014/main" id="{1191B8E3-02C4-DA76-E676-5F8A8BF02B0C}"/>
                </a:ext>
              </a:extLst>
            </p:cNvPr>
            <p:cNvSpPr>
              <a:spLocks/>
            </p:cNvSpPr>
            <p:nvPr/>
          </p:nvSpPr>
          <p:spPr>
            <a:xfrm>
              <a:off x="4175961" y="3665108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MISO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72" name="Rectangle: Rounded Corners 971">
              <a:extLst>
                <a:ext uri="{FF2B5EF4-FFF2-40B4-BE49-F238E27FC236}">
                  <a16:creationId xmlns:a16="http://schemas.microsoft.com/office/drawing/2014/main" id="{CEE0FF42-2B8C-BBA7-E82A-FD4361232F73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180000" cy="249654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MOSI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73" name="Rectangle: Rounded Corners 972">
              <a:extLst>
                <a:ext uri="{FF2B5EF4-FFF2-40B4-BE49-F238E27FC236}">
                  <a16:creationId xmlns:a16="http://schemas.microsoft.com/office/drawing/2014/main" id="{0901710A-4681-A852-E533-13C4A2924CCF}"/>
                </a:ext>
              </a:extLst>
            </p:cNvPr>
            <p:cNvSpPr>
              <a:spLocks/>
            </p:cNvSpPr>
            <p:nvPr/>
          </p:nvSpPr>
          <p:spPr>
            <a:xfrm>
              <a:off x="4355961" y="3665108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SCLK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74" name="Rectangle: Rounded Corners 973">
              <a:extLst>
                <a:ext uri="{FF2B5EF4-FFF2-40B4-BE49-F238E27FC236}">
                  <a16:creationId xmlns:a16="http://schemas.microsoft.com/office/drawing/2014/main" id="{0CB5132D-8C7F-DC67-FAB2-CFFDDC674E54}"/>
                </a:ext>
              </a:extLst>
            </p:cNvPr>
            <p:cNvSpPr>
              <a:spLocks/>
            </p:cNvSpPr>
            <p:nvPr/>
          </p:nvSpPr>
          <p:spPr>
            <a:xfrm>
              <a:off x="4355081" y="2579369"/>
              <a:ext cx="356400" cy="320139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SPI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75" name="Rectangle: Rounded Corners 974">
              <a:extLst>
                <a:ext uri="{FF2B5EF4-FFF2-40B4-BE49-F238E27FC236}">
                  <a16:creationId xmlns:a16="http://schemas.microsoft.com/office/drawing/2014/main" id="{D0F89757-9E72-35B2-A623-4D69BB8839C6}"/>
                </a:ext>
              </a:extLst>
            </p:cNvPr>
            <p:cNvSpPr>
              <a:spLocks/>
            </p:cNvSpPr>
            <p:nvPr/>
          </p:nvSpPr>
          <p:spPr>
            <a:xfrm>
              <a:off x="4535003" y="2649853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CE1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76" name="Rectangle: Rounded Corners 975">
              <a:extLst>
                <a:ext uri="{FF2B5EF4-FFF2-40B4-BE49-F238E27FC236}">
                  <a16:creationId xmlns:a16="http://schemas.microsoft.com/office/drawing/2014/main" id="{59924709-95FE-C613-A3A5-9689998BC33E}"/>
                </a:ext>
              </a:extLst>
            </p:cNvPr>
            <p:cNvSpPr>
              <a:spLocks/>
            </p:cNvSpPr>
            <p:nvPr/>
          </p:nvSpPr>
          <p:spPr>
            <a:xfrm>
              <a:off x="4355083" y="2649854"/>
              <a:ext cx="180000" cy="249654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CE0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77" name="Rectangle: Rounded Corners 976">
              <a:extLst>
                <a:ext uri="{FF2B5EF4-FFF2-40B4-BE49-F238E27FC236}">
                  <a16:creationId xmlns:a16="http://schemas.microsoft.com/office/drawing/2014/main" id="{E271A685-3E02-9C18-BFA6-C54F83D7734A}"/>
                </a:ext>
              </a:extLst>
            </p:cNvPr>
            <p:cNvSpPr>
              <a:spLocks/>
            </p:cNvSpPr>
            <p:nvPr/>
          </p:nvSpPr>
          <p:spPr>
            <a:xfrm>
              <a:off x="3275561" y="2579369"/>
              <a:ext cx="180000" cy="32013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78" name="Rectangle: Rounded Corners 977">
              <a:extLst>
                <a:ext uri="{FF2B5EF4-FFF2-40B4-BE49-F238E27FC236}">
                  <a16:creationId xmlns:a16="http://schemas.microsoft.com/office/drawing/2014/main" id="{96417F46-FF5B-DB1D-89C2-66C81CDC9383}"/>
                </a:ext>
              </a:extLst>
            </p:cNvPr>
            <p:cNvSpPr>
              <a:spLocks/>
            </p:cNvSpPr>
            <p:nvPr/>
          </p:nvSpPr>
          <p:spPr>
            <a:xfrm>
              <a:off x="3275561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CLK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979" name="Rectangle: Rounded Corners 978">
              <a:extLst>
                <a:ext uri="{FF2B5EF4-FFF2-40B4-BE49-F238E27FC236}">
                  <a16:creationId xmlns:a16="http://schemas.microsoft.com/office/drawing/2014/main" id="{3172D5C3-5105-9A53-654E-1294651FD800}"/>
                </a:ext>
              </a:extLst>
            </p:cNvPr>
            <p:cNvSpPr>
              <a:spLocks/>
            </p:cNvSpPr>
            <p:nvPr/>
          </p:nvSpPr>
          <p:spPr>
            <a:xfrm>
              <a:off x="4715961" y="3665108"/>
              <a:ext cx="180000" cy="24965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ID_SD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80" name="Rectangle: Rounded Corners 979">
              <a:extLst>
                <a:ext uri="{FF2B5EF4-FFF2-40B4-BE49-F238E27FC236}">
                  <a16:creationId xmlns:a16="http://schemas.microsoft.com/office/drawing/2014/main" id="{7C0A42DA-83A7-0E53-C93F-3CF0385CA948}"/>
                </a:ext>
              </a:extLst>
            </p:cNvPr>
            <p:cNvSpPr>
              <a:spLocks/>
            </p:cNvSpPr>
            <p:nvPr/>
          </p:nvSpPr>
          <p:spPr>
            <a:xfrm>
              <a:off x="4714921" y="2649855"/>
              <a:ext cx="180000" cy="24965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ID_SC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81" name="Rectangle: Rounded Corners 980">
              <a:extLst>
                <a:ext uri="{FF2B5EF4-FFF2-40B4-BE49-F238E27FC236}">
                  <a16:creationId xmlns:a16="http://schemas.microsoft.com/office/drawing/2014/main" id="{9B0D76DC-1B7A-590C-0519-70084DE9D73C}"/>
                </a:ext>
              </a:extLst>
            </p:cNvPr>
            <p:cNvSpPr>
              <a:spLocks/>
            </p:cNvSpPr>
            <p:nvPr/>
          </p:nvSpPr>
          <p:spPr>
            <a:xfrm>
              <a:off x="2915719" y="2579370"/>
              <a:ext cx="356400" cy="320139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UART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82" name="Rectangle: Rounded Corners 981">
              <a:extLst>
                <a:ext uri="{FF2B5EF4-FFF2-40B4-BE49-F238E27FC236}">
                  <a16:creationId xmlns:a16="http://schemas.microsoft.com/office/drawing/2014/main" id="{68854674-B350-26BA-F831-88AFDD6AFED8}"/>
                </a:ext>
              </a:extLst>
            </p:cNvPr>
            <p:cNvSpPr>
              <a:spLocks/>
            </p:cNvSpPr>
            <p:nvPr/>
          </p:nvSpPr>
          <p:spPr>
            <a:xfrm>
              <a:off x="3095641" y="2649854"/>
              <a:ext cx="180000" cy="249653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RX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83" name="Rectangle: Rounded Corners 982">
              <a:extLst>
                <a:ext uri="{FF2B5EF4-FFF2-40B4-BE49-F238E27FC236}">
                  <a16:creationId xmlns:a16="http://schemas.microsoft.com/office/drawing/2014/main" id="{A14AF2A2-1386-C53D-84A2-D65396005C78}"/>
                </a:ext>
              </a:extLst>
            </p:cNvPr>
            <p:cNvSpPr>
              <a:spLocks/>
            </p:cNvSpPr>
            <p:nvPr/>
          </p:nvSpPr>
          <p:spPr>
            <a:xfrm>
              <a:off x="2915721" y="2649855"/>
              <a:ext cx="180000" cy="249654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TX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4B318E17-2F47-1CBC-8559-6215A9B8A225}"/>
                </a:ext>
              </a:extLst>
            </p:cNvPr>
            <p:cNvSpPr>
              <a:spLocks/>
            </p:cNvSpPr>
            <p:nvPr/>
          </p:nvSpPr>
          <p:spPr>
            <a:xfrm>
              <a:off x="3074361" y="3132908"/>
              <a:ext cx="2203200" cy="29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grpSp>
          <p:nvGrpSpPr>
            <p:cNvPr id="985" name="Group 984">
              <a:extLst>
                <a:ext uri="{FF2B5EF4-FFF2-40B4-BE49-F238E27FC236}">
                  <a16:creationId xmlns:a16="http://schemas.microsoft.com/office/drawing/2014/main" id="{373563B2-3B06-74CC-666B-8507A278BAB2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83471" y="3214448"/>
              <a:ext cx="1784980" cy="135719"/>
              <a:chOff x="3599539" y="1800000"/>
              <a:chExt cx="1784980" cy="135719"/>
            </a:xfrm>
          </p:grpSpPr>
          <p:sp>
            <p:nvSpPr>
              <p:cNvPr id="1144" name="Oval 1143">
                <a:extLst>
                  <a:ext uri="{FF2B5EF4-FFF2-40B4-BE49-F238E27FC236}">
                    <a16:creationId xmlns:a16="http://schemas.microsoft.com/office/drawing/2014/main" id="{5BEBCC3F-1362-4E4D-032A-ECBA766A26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45" name="Oval 1144">
                <a:extLst>
                  <a:ext uri="{FF2B5EF4-FFF2-40B4-BE49-F238E27FC236}">
                    <a16:creationId xmlns:a16="http://schemas.microsoft.com/office/drawing/2014/main" id="{120611DB-1B56-2914-156F-07EF2B4CD8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8800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46" name="Oval 1145">
                <a:extLst>
                  <a:ext uri="{FF2B5EF4-FFF2-40B4-BE49-F238E27FC236}">
                    <a16:creationId xmlns:a16="http://schemas.microsoft.com/office/drawing/2014/main" id="{1F1937C7-F5A2-3DE9-2B36-55017FF0A6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9E2E93BE-3B95-3DC3-8EE5-E180797210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48" name="Oval 1147">
                <a:extLst>
                  <a:ext uri="{FF2B5EF4-FFF2-40B4-BE49-F238E27FC236}">
                    <a16:creationId xmlns:a16="http://schemas.microsoft.com/office/drawing/2014/main" id="{7556DFB6-1B79-4406-CF72-DD7DBE8CB6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983639C0-BFA9-6E80-1219-571BFBDB224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50" name="Oval 1149">
                <a:extLst>
                  <a:ext uri="{FF2B5EF4-FFF2-40B4-BE49-F238E27FC236}">
                    <a16:creationId xmlns:a16="http://schemas.microsoft.com/office/drawing/2014/main" id="{5E5FDBB1-2793-E8F1-B3F3-2DA5A40BD2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51" name="Oval 1150">
                <a:extLst>
                  <a:ext uri="{FF2B5EF4-FFF2-40B4-BE49-F238E27FC236}">
                    <a16:creationId xmlns:a16="http://schemas.microsoft.com/office/drawing/2014/main" id="{C6A96488-5897-8A4F-D751-D8CAFF3E4DA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52" name="Oval 1151">
                <a:extLst>
                  <a:ext uri="{FF2B5EF4-FFF2-40B4-BE49-F238E27FC236}">
                    <a16:creationId xmlns:a16="http://schemas.microsoft.com/office/drawing/2014/main" id="{EDC246AD-A29B-30D2-5409-7C1DEF7F2F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68640B05-E933-4EAF-0E52-1822D13E51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54" name="Oval 1153">
                <a:extLst>
                  <a:ext uri="{FF2B5EF4-FFF2-40B4-BE49-F238E27FC236}">
                    <a16:creationId xmlns:a16="http://schemas.microsoft.com/office/drawing/2014/main" id="{F5065980-2488-5473-2D4B-09FEA9101C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55" name="Oval 1154">
                <a:extLst>
                  <a:ext uri="{FF2B5EF4-FFF2-40B4-BE49-F238E27FC236}">
                    <a16:creationId xmlns:a16="http://schemas.microsoft.com/office/drawing/2014/main" id="{623A176A-DF12-CD39-CF70-D1C302DC8A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56" name="Oval 1155">
                <a:extLst>
                  <a:ext uri="{FF2B5EF4-FFF2-40B4-BE49-F238E27FC236}">
                    <a16:creationId xmlns:a16="http://schemas.microsoft.com/office/drawing/2014/main" id="{B0952A20-4757-45C9-920B-AA5D0460AE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57" name="Oval 1156">
                <a:extLst>
                  <a:ext uri="{FF2B5EF4-FFF2-40B4-BE49-F238E27FC236}">
                    <a16:creationId xmlns:a16="http://schemas.microsoft.com/office/drawing/2014/main" id="{6B16BC76-C1C6-DC61-559D-C5251E2C5F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58" name="Oval 1157">
                <a:extLst>
                  <a:ext uri="{FF2B5EF4-FFF2-40B4-BE49-F238E27FC236}">
                    <a16:creationId xmlns:a16="http://schemas.microsoft.com/office/drawing/2014/main" id="{712A9EEA-C146-4841-49DF-6ACA4D940C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59" name="Oval 1158">
                <a:extLst>
                  <a:ext uri="{FF2B5EF4-FFF2-40B4-BE49-F238E27FC236}">
                    <a16:creationId xmlns:a16="http://schemas.microsoft.com/office/drawing/2014/main" id="{4D93204E-9876-13D2-6309-61B588BB37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60" name="Oval 1159">
                <a:extLst>
                  <a:ext uri="{FF2B5EF4-FFF2-40B4-BE49-F238E27FC236}">
                    <a16:creationId xmlns:a16="http://schemas.microsoft.com/office/drawing/2014/main" id="{E81E7085-59F2-94FE-F603-8EF36D17FF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726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61" name="Oval 1160">
                <a:extLst>
                  <a:ext uri="{FF2B5EF4-FFF2-40B4-BE49-F238E27FC236}">
                    <a16:creationId xmlns:a16="http://schemas.microsoft.com/office/drawing/2014/main" id="{DB2A3D59-0BFF-E284-2B6D-AFAC032304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41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62" name="Oval 1161">
                <a:extLst>
                  <a:ext uri="{FF2B5EF4-FFF2-40B4-BE49-F238E27FC236}">
                    <a16:creationId xmlns:a16="http://schemas.microsoft.com/office/drawing/2014/main" id="{EF23D8AD-5B1E-B70B-959E-62F6020340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57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63" name="Oval 1162">
                <a:extLst>
                  <a:ext uri="{FF2B5EF4-FFF2-40B4-BE49-F238E27FC236}">
                    <a16:creationId xmlns:a16="http://schemas.microsoft.com/office/drawing/2014/main" id="{1640BD36-6CB4-9E63-6500-FA34F6BD1C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72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64" name="Oval 1163">
                <a:extLst>
                  <a:ext uri="{FF2B5EF4-FFF2-40B4-BE49-F238E27FC236}">
                    <a16:creationId xmlns:a16="http://schemas.microsoft.com/office/drawing/2014/main" id="{D499DE5B-CD37-1B33-34BF-D2A464992C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65" name="Oval 1164">
                <a:extLst>
                  <a:ext uri="{FF2B5EF4-FFF2-40B4-BE49-F238E27FC236}">
                    <a16:creationId xmlns:a16="http://schemas.microsoft.com/office/drawing/2014/main" id="{4F7106E9-27C1-11BB-47FE-CFAC17BD2C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8800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66" name="Oval 1165">
                <a:extLst>
                  <a:ext uri="{FF2B5EF4-FFF2-40B4-BE49-F238E27FC236}">
                    <a16:creationId xmlns:a16="http://schemas.microsoft.com/office/drawing/2014/main" id="{96EFE79F-409D-4B0B-1901-2C56DF9982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67" name="Oval 1166">
                <a:extLst>
                  <a:ext uri="{FF2B5EF4-FFF2-40B4-BE49-F238E27FC236}">
                    <a16:creationId xmlns:a16="http://schemas.microsoft.com/office/drawing/2014/main" id="{8E63C83F-E34A-1EF0-EB89-E6DAB498B3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68" name="Oval 1167">
                <a:extLst>
                  <a:ext uri="{FF2B5EF4-FFF2-40B4-BE49-F238E27FC236}">
                    <a16:creationId xmlns:a16="http://schemas.microsoft.com/office/drawing/2014/main" id="{30033AE1-7A81-1EAD-38DD-16C8472638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69" name="Oval 1168">
                <a:extLst>
                  <a:ext uri="{FF2B5EF4-FFF2-40B4-BE49-F238E27FC236}">
                    <a16:creationId xmlns:a16="http://schemas.microsoft.com/office/drawing/2014/main" id="{38323F21-F2C6-2F2C-038E-F1ABD651BF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70" name="Oval 1169">
                <a:extLst>
                  <a:ext uri="{FF2B5EF4-FFF2-40B4-BE49-F238E27FC236}">
                    <a16:creationId xmlns:a16="http://schemas.microsoft.com/office/drawing/2014/main" id="{F9962745-6A1F-E977-60E7-D24101BDE6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71" name="Oval 1170">
                <a:extLst>
                  <a:ext uri="{FF2B5EF4-FFF2-40B4-BE49-F238E27FC236}">
                    <a16:creationId xmlns:a16="http://schemas.microsoft.com/office/drawing/2014/main" id="{65772620-FFC2-A091-6A68-C28D800541D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72" name="Oval 1171">
                <a:extLst>
                  <a:ext uri="{FF2B5EF4-FFF2-40B4-BE49-F238E27FC236}">
                    <a16:creationId xmlns:a16="http://schemas.microsoft.com/office/drawing/2014/main" id="{C554CECE-7E2D-E7F9-718D-AF9A5D1051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73" name="Oval 1172">
                <a:extLst>
                  <a:ext uri="{FF2B5EF4-FFF2-40B4-BE49-F238E27FC236}">
                    <a16:creationId xmlns:a16="http://schemas.microsoft.com/office/drawing/2014/main" id="{4401C1BD-7ED0-7D8C-DA4F-98C6F878FC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74" name="Oval 1173">
                <a:extLst>
                  <a:ext uri="{FF2B5EF4-FFF2-40B4-BE49-F238E27FC236}">
                    <a16:creationId xmlns:a16="http://schemas.microsoft.com/office/drawing/2014/main" id="{0009590A-9EA0-DB1B-3695-5C5BBC31B66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75" name="Oval 1174">
                <a:extLst>
                  <a:ext uri="{FF2B5EF4-FFF2-40B4-BE49-F238E27FC236}">
                    <a16:creationId xmlns:a16="http://schemas.microsoft.com/office/drawing/2014/main" id="{061D5A2F-5790-5A98-253B-EF7108AA3AC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76" name="Oval 1175">
                <a:extLst>
                  <a:ext uri="{FF2B5EF4-FFF2-40B4-BE49-F238E27FC236}">
                    <a16:creationId xmlns:a16="http://schemas.microsoft.com/office/drawing/2014/main" id="{698E544C-608F-4E6A-DD40-A9FE2A5F2F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77" name="Oval 1176">
                <a:extLst>
                  <a:ext uri="{FF2B5EF4-FFF2-40B4-BE49-F238E27FC236}">
                    <a16:creationId xmlns:a16="http://schemas.microsoft.com/office/drawing/2014/main" id="{7A28F89F-4995-A32D-8F0C-62DE2C6614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78" name="Oval 1177">
                <a:extLst>
                  <a:ext uri="{FF2B5EF4-FFF2-40B4-BE49-F238E27FC236}">
                    <a16:creationId xmlns:a16="http://schemas.microsoft.com/office/drawing/2014/main" id="{5BB4C7D9-78BA-6C72-D5A2-06B0998D3F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79" name="Oval 1178">
                <a:extLst>
                  <a:ext uri="{FF2B5EF4-FFF2-40B4-BE49-F238E27FC236}">
                    <a16:creationId xmlns:a16="http://schemas.microsoft.com/office/drawing/2014/main" id="{224CB0ED-B8A9-122E-9567-CD53DE234D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80" name="Oval 1179">
                <a:extLst>
                  <a:ext uri="{FF2B5EF4-FFF2-40B4-BE49-F238E27FC236}">
                    <a16:creationId xmlns:a16="http://schemas.microsoft.com/office/drawing/2014/main" id="{74777D2B-6B5C-4944-C971-0B72C776A51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726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81" name="Oval 1180">
                <a:extLst>
                  <a:ext uri="{FF2B5EF4-FFF2-40B4-BE49-F238E27FC236}">
                    <a16:creationId xmlns:a16="http://schemas.microsoft.com/office/drawing/2014/main" id="{9F00F565-1C23-4672-2CDA-0840A529D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41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82" name="Oval 1181">
                <a:extLst>
                  <a:ext uri="{FF2B5EF4-FFF2-40B4-BE49-F238E27FC236}">
                    <a16:creationId xmlns:a16="http://schemas.microsoft.com/office/drawing/2014/main" id="{AC20CD7A-1EB2-A658-7880-440F48FE94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57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183" name="Oval 1182">
                <a:extLst>
                  <a:ext uri="{FF2B5EF4-FFF2-40B4-BE49-F238E27FC236}">
                    <a16:creationId xmlns:a16="http://schemas.microsoft.com/office/drawing/2014/main" id="{42F77A25-77C3-65B7-4FBC-12EC0B48E5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72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</p:grpSp>
        <p:grpSp>
          <p:nvGrpSpPr>
            <p:cNvPr id="986" name="Group 985">
              <a:extLst>
                <a:ext uri="{FF2B5EF4-FFF2-40B4-BE49-F238E27FC236}">
                  <a16:creationId xmlns:a16="http://schemas.microsoft.com/office/drawing/2014/main" id="{5F5B723A-EE64-61BC-CAD2-BC41D217C1B2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84761" y="3183308"/>
              <a:ext cx="1386000" cy="198000"/>
              <a:chOff x="5804175" y="3051592"/>
              <a:chExt cx="1386000" cy="198000"/>
            </a:xfrm>
          </p:grpSpPr>
          <p:sp>
            <p:nvSpPr>
              <p:cNvPr id="1112" name="Rectangle 1111">
                <a:extLst>
                  <a:ext uri="{FF2B5EF4-FFF2-40B4-BE49-F238E27FC236}">
                    <a16:creationId xmlns:a16="http://schemas.microsoft.com/office/drawing/2014/main" id="{BE7ED09C-3679-A77B-C441-002E99EF6C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04175" y="3051592"/>
                <a:ext cx="1386000" cy="198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F6CA44C7-0D8F-FAC0-1020-3685BD96A6D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833535" y="3082732"/>
                <a:ext cx="1327279" cy="135719"/>
                <a:chOff x="3599539" y="1800000"/>
                <a:chExt cx="1327279" cy="135719"/>
              </a:xfrm>
            </p:grpSpPr>
            <p:sp>
              <p:nvSpPr>
                <p:cNvPr id="1114" name="Oval 1113">
                  <a:extLst>
                    <a:ext uri="{FF2B5EF4-FFF2-40B4-BE49-F238E27FC236}">
                      <a16:creationId xmlns:a16="http://schemas.microsoft.com/office/drawing/2014/main" id="{7B7C5DC2-886F-6123-DAA6-EA3A539874B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995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15" name="Oval 1114">
                  <a:extLst>
                    <a:ext uri="{FF2B5EF4-FFF2-40B4-BE49-F238E27FC236}">
                      <a16:creationId xmlns:a16="http://schemas.microsoft.com/office/drawing/2014/main" id="{381D57A1-BB90-3DCE-3060-F4760F10365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6910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16" name="Oval 1115">
                  <a:extLst>
                    <a:ext uri="{FF2B5EF4-FFF2-40B4-BE49-F238E27FC236}">
                      <a16:creationId xmlns:a16="http://schemas.microsoft.com/office/drawing/2014/main" id="{BEB3E708-9991-3A49-DECA-5DFE5ADBD17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826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17" name="Oval 1116">
                  <a:extLst>
                    <a:ext uri="{FF2B5EF4-FFF2-40B4-BE49-F238E27FC236}">
                      <a16:creationId xmlns:a16="http://schemas.microsoft.com/office/drawing/2014/main" id="{A6507C96-6EC7-B079-85A1-0A736596F89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656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F0E0D2BE-BDA2-08ED-EABE-25F5B56B489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03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115DA402-0CD4-4BA9-1C19-153A618AED6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149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20" name="Oval 1119">
                  <a:extLst>
                    <a:ext uri="{FF2B5EF4-FFF2-40B4-BE49-F238E27FC236}">
                      <a16:creationId xmlns:a16="http://schemas.microsoft.com/office/drawing/2014/main" id="{D2306FE6-7C04-8895-070A-126DB0CFA3F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741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21" name="Oval 1120">
                  <a:extLst>
                    <a:ext uri="{FF2B5EF4-FFF2-40B4-BE49-F238E27FC236}">
                      <a16:creationId xmlns:a16="http://schemas.microsoft.com/office/drawing/2014/main" id="{155583A7-8D52-6A06-EE7B-56B2767C60C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572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1B6732F9-FA99-61C6-5B13-76427E87DC6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318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BC4C1FBE-06F2-1FA0-2BF1-989A23D99D9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064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24" name="Oval 1123">
                  <a:extLst>
                    <a:ext uri="{FF2B5EF4-FFF2-40B4-BE49-F238E27FC236}">
                      <a16:creationId xmlns:a16="http://schemas.microsoft.com/office/drawing/2014/main" id="{47B0A414-6C23-C7A9-7E7F-60B333BA150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895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25" name="Oval 1124">
                  <a:extLst>
                    <a:ext uri="{FF2B5EF4-FFF2-40B4-BE49-F238E27FC236}">
                      <a16:creationId xmlns:a16="http://schemas.microsoft.com/office/drawing/2014/main" id="{6705E349-4268-1029-9842-933879D9356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87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49DE536A-066A-3F62-0EB9-37544EA8603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233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7FCAFCD6-F5B6-2454-0069-015CCA1CB9A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980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28" name="Oval 1127">
                  <a:extLst>
                    <a:ext uri="{FF2B5EF4-FFF2-40B4-BE49-F238E27FC236}">
                      <a16:creationId xmlns:a16="http://schemas.microsoft.com/office/drawing/2014/main" id="{E8192034-EC7F-BEBE-26D6-AF60E52396E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10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29" name="Oval 1128">
                  <a:extLst>
                    <a:ext uri="{FF2B5EF4-FFF2-40B4-BE49-F238E27FC236}">
                      <a16:creationId xmlns:a16="http://schemas.microsoft.com/office/drawing/2014/main" id="{8D6713D4-1CDB-CDA3-E6F3-13122F8394F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995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6525F73E-343E-0FC5-781C-DB2DDAC4E5D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6910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BE2E2152-C2BB-3982-ECEB-814E668ED7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826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32" name="Oval 1131">
                  <a:extLst>
                    <a:ext uri="{FF2B5EF4-FFF2-40B4-BE49-F238E27FC236}">
                      <a16:creationId xmlns:a16="http://schemas.microsoft.com/office/drawing/2014/main" id="{9E364C35-9516-BFB6-66FB-04C6D1FB48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656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33" name="Oval 1132">
                  <a:extLst>
                    <a:ext uri="{FF2B5EF4-FFF2-40B4-BE49-F238E27FC236}">
                      <a16:creationId xmlns:a16="http://schemas.microsoft.com/office/drawing/2014/main" id="{9514065F-3FAB-24BB-35A7-5A7E34DEDDA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03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34" name="Oval 1133">
                  <a:extLst>
                    <a:ext uri="{FF2B5EF4-FFF2-40B4-BE49-F238E27FC236}">
                      <a16:creationId xmlns:a16="http://schemas.microsoft.com/office/drawing/2014/main" id="{1ACB3226-3312-0EDD-4A48-E75FC9013BA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149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35" name="Oval 1134">
                  <a:extLst>
                    <a:ext uri="{FF2B5EF4-FFF2-40B4-BE49-F238E27FC236}">
                      <a16:creationId xmlns:a16="http://schemas.microsoft.com/office/drawing/2014/main" id="{4291004D-F1BF-EDDA-088F-CDDFE4F5EF3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741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36" name="Oval 1135">
                  <a:extLst>
                    <a:ext uri="{FF2B5EF4-FFF2-40B4-BE49-F238E27FC236}">
                      <a16:creationId xmlns:a16="http://schemas.microsoft.com/office/drawing/2014/main" id="{729F6917-2542-5650-38FE-2ECDC67B28A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572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37" name="Oval 1136">
                  <a:extLst>
                    <a:ext uri="{FF2B5EF4-FFF2-40B4-BE49-F238E27FC236}">
                      <a16:creationId xmlns:a16="http://schemas.microsoft.com/office/drawing/2014/main" id="{07019F69-6F8A-0794-6F49-D31C9DBCCE3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318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38" name="Oval 1137">
                  <a:extLst>
                    <a:ext uri="{FF2B5EF4-FFF2-40B4-BE49-F238E27FC236}">
                      <a16:creationId xmlns:a16="http://schemas.microsoft.com/office/drawing/2014/main" id="{84D6D156-1B22-135D-644E-22B936C2E95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064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39" name="Oval 1138">
                  <a:extLst>
                    <a:ext uri="{FF2B5EF4-FFF2-40B4-BE49-F238E27FC236}">
                      <a16:creationId xmlns:a16="http://schemas.microsoft.com/office/drawing/2014/main" id="{84A0A8E3-5536-5EF1-3CEC-009F027D5D1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895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40" name="Oval 1139">
                  <a:extLst>
                    <a:ext uri="{FF2B5EF4-FFF2-40B4-BE49-F238E27FC236}">
                      <a16:creationId xmlns:a16="http://schemas.microsoft.com/office/drawing/2014/main" id="{002CB5E8-C78F-DABE-8586-12FF2812833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87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41" name="Oval 1140">
                  <a:extLst>
                    <a:ext uri="{FF2B5EF4-FFF2-40B4-BE49-F238E27FC236}">
                      <a16:creationId xmlns:a16="http://schemas.microsoft.com/office/drawing/2014/main" id="{FD0A5C1A-CD48-4BE2-F5FE-45FC6A756AA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233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42" name="Oval 1141">
                  <a:extLst>
                    <a:ext uri="{FF2B5EF4-FFF2-40B4-BE49-F238E27FC236}">
                      <a16:creationId xmlns:a16="http://schemas.microsoft.com/office/drawing/2014/main" id="{1C0D0835-3BC2-44BE-7DB8-50D231623E7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980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1143" name="Oval 1142">
                  <a:extLst>
                    <a:ext uri="{FF2B5EF4-FFF2-40B4-BE49-F238E27FC236}">
                      <a16:creationId xmlns:a16="http://schemas.microsoft.com/office/drawing/2014/main" id="{BD083E09-EEAA-9F80-5814-20BC7E27F4A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10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</p:grpSp>
        </p:grpSp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3918B312-17C2-20F2-1A4B-6AA11AE74647}"/>
                </a:ext>
              </a:extLst>
            </p:cNvPr>
            <p:cNvSpPr>
              <a:spLocks/>
            </p:cNvSpPr>
            <p:nvPr/>
          </p:nvSpPr>
          <p:spPr>
            <a:xfrm>
              <a:off x="7732760" y="3075307"/>
              <a:ext cx="90000" cy="1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A6A1843F-902F-5C92-2952-6B74A353A466}"/>
                </a:ext>
              </a:extLst>
            </p:cNvPr>
            <p:cNvSpPr>
              <a:spLocks/>
            </p:cNvSpPr>
            <p:nvPr/>
          </p:nvSpPr>
          <p:spPr>
            <a:xfrm>
              <a:off x="2375961" y="2719508"/>
              <a:ext cx="36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96C0A863-BABF-4AF8-FFFA-26DE74268F2E}"/>
                </a:ext>
              </a:extLst>
            </p:cNvPr>
            <p:cNvSpPr>
              <a:spLocks/>
            </p:cNvSpPr>
            <p:nvPr/>
          </p:nvSpPr>
          <p:spPr>
            <a:xfrm>
              <a:off x="2375961" y="3665108"/>
              <a:ext cx="36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AF301499-9664-EBA3-BBCA-FE249C51AE4F}"/>
                </a:ext>
              </a:extLst>
            </p:cNvPr>
            <p:cNvSpPr>
              <a:spLocks/>
            </p:cNvSpPr>
            <p:nvPr/>
          </p:nvSpPr>
          <p:spPr>
            <a:xfrm>
              <a:off x="6427760" y="2720507"/>
              <a:ext cx="27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91" name="Rectangle 990">
              <a:extLst>
                <a:ext uri="{FF2B5EF4-FFF2-40B4-BE49-F238E27FC236}">
                  <a16:creationId xmlns:a16="http://schemas.microsoft.com/office/drawing/2014/main" id="{9A1687CF-A30E-BC71-1B19-BFE5A3102D26}"/>
                </a:ext>
              </a:extLst>
            </p:cNvPr>
            <p:cNvSpPr>
              <a:spLocks/>
            </p:cNvSpPr>
            <p:nvPr/>
          </p:nvSpPr>
          <p:spPr>
            <a:xfrm>
              <a:off x="6427760" y="3665108"/>
              <a:ext cx="27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92" name="Rectangle: Rounded Corners 991">
              <a:extLst>
                <a:ext uri="{FF2B5EF4-FFF2-40B4-BE49-F238E27FC236}">
                  <a16:creationId xmlns:a16="http://schemas.microsoft.com/office/drawing/2014/main" id="{FD1D99DC-B620-3A49-6D74-AA3535677EC2}"/>
                </a:ext>
              </a:extLst>
            </p:cNvPr>
            <p:cNvSpPr>
              <a:spLocks/>
            </p:cNvSpPr>
            <p:nvPr/>
          </p:nvSpPr>
          <p:spPr>
            <a:xfrm>
              <a:off x="2375961" y="27195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5V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993" name="Rectangle: Rounded Corners 992">
              <a:extLst>
                <a:ext uri="{FF2B5EF4-FFF2-40B4-BE49-F238E27FC236}">
                  <a16:creationId xmlns:a16="http://schemas.microsoft.com/office/drawing/2014/main" id="{D6AF1BA2-B0B6-234A-C9E4-09FA0A60926C}"/>
                </a:ext>
              </a:extLst>
            </p:cNvPr>
            <p:cNvSpPr>
              <a:spLocks/>
            </p:cNvSpPr>
            <p:nvPr/>
          </p:nvSpPr>
          <p:spPr>
            <a:xfrm>
              <a:off x="2555881" y="27195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5V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994" name="Rectangle: Rounded Corners 993">
              <a:extLst>
                <a:ext uri="{FF2B5EF4-FFF2-40B4-BE49-F238E27FC236}">
                  <a16:creationId xmlns:a16="http://schemas.microsoft.com/office/drawing/2014/main" id="{C843DA1C-A74D-BBE9-9413-1A7141F2D801}"/>
                </a:ext>
              </a:extLst>
            </p:cNvPr>
            <p:cNvSpPr>
              <a:spLocks/>
            </p:cNvSpPr>
            <p:nvPr/>
          </p:nvSpPr>
          <p:spPr>
            <a:xfrm>
              <a:off x="273580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995" name="Rectangle: Rounded Corners 994">
              <a:extLst>
                <a:ext uri="{FF2B5EF4-FFF2-40B4-BE49-F238E27FC236}">
                  <a16:creationId xmlns:a16="http://schemas.microsoft.com/office/drawing/2014/main" id="{95E31337-AF17-0DB9-6E68-844E6F10E97A}"/>
                </a:ext>
              </a:extLst>
            </p:cNvPr>
            <p:cNvSpPr>
              <a:spLocks/>
            </p:cNvSpPr>
            <p:nvPr/>
          </p:nvSpPr>
          <p:spPr>
            <a:xfrm>
              <a:off x="2915721" y="2719508"/>
              <a:ext cx="180000" cy="180000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996" name="Rectangle 995">
              <a:extLst>
                <a:ext uri="{FF2B5EF4-FFF2-40B4-BE49-F238E27FC236}">
                  <a16:creationId xmlns:a16="http://schemas.microsoft.com/office/drawing/2014/main" id="{80BFC722-2FEB-5D15-D3A6-31E5B70E35F1}"/>
                </a:ext>
              </a:extLst>
            </p:cNvPr>
            <p:cNvSpPr/>
            <p:nvPr/>
          </p:nvSpPr>
          <p:spPr>
            <a:xfrm flipH="1">
              <a:off x="8373606" y="3183412"/>
              <a:ext cx="91440" cy="19624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733B0938-D70B-8C8B-7043-95077A4BB212}"/>
                </a:ext>
              </a:extLst>
            </p:cNvPr>
            <p:cNvSpPr/>
            <p:nvPr/>
          </p:nvSpPr>
          <p:spPr>
            <a:xfrm flipH="1">
              <a:off x="72751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94112D2B-9957-C213-C699-666CC94FE591}"/>
                </a:ext>
              </a:extLst>
            </p:cNvPr>
            <p:cNvSpPr/>
            <p:nvPr/>
          </p:nvSpPr>
          <p:spPr>
            <a:xfrm flipH="1">
              <a:off x="75497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37A2EF06-1ED3-F9BB-4696-7A9DD2AF0A6C}"/>
                </a:ext>
              </a:extLst>
            </p:cNvPr>
            <p:cNvSpPr/>
            <p:nvPr/>
          </p:nvSpPr>
          <p:spPr>
            <a:xfrm flipH="1">
              <a:off x="70920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00" name="Rectangle 999">
              <a:extLst>
                <a:ext uri="{FF2B5EF4-FFF2-40B4-BE49-F238E27FC236}">
                  <a16:creationId xmlns:a16="http://schemas.microsoft.com/office/drawing/2014/main" id="{9A2B5166-5CAA-1339-B0E8-4C32662AF7F0}"/>
                </a:ext>
              </a:extLst>
            </p:cNvPr>
            <p:cNvSpPr/>
            <p:nvPr/>
          </p:nvSpPr>
          <p:spPr>
            <a:xfrm flipH="1">
              <a:off x="73666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01" name="Rectangle 1000">
              <a:extLst>
                <a:ext uri="{FF2B5EF4-FFF2-40B4-BE49-F238E27FC236}">
                  <a16:creationId xmlns:a16="http://schemas.microsoft.com/office/drawing/2014/main" id="{DECF9E22-2192-1F7A-B9AF-F00957F7BB71}"/>
                </a:ext>
              </a:extLst>
            </p:cNvPr>
            <p:cNvSpPr/>
            <p:nvPr/>
          </p:nvSpPr>
          <p:spPr>
            <a:xfrm flipH="1">
              <a:off x="76412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02" name="Rectangle 1001">
              <a:extLst>
                <a:ext uri="{FF2B5EF4-FFF2-40B4-BE49-F238E27FC236}">
                  <a16:creationId xmlns:a16="http://schemas.microsoft.com/office/drawing/2014/main" id="{90DF56C3-0841-47B3-C008-8B286EECA02C}"/>
                </a:ext>
              </a:extLst>
            </p:cNvPr>
            <p:cNvSpPr/>
            <p:nvPr/>
          </p:nvSpPr>
          <p:spPr>
            <a:xfrm flipH="1">
              <a:off x="78243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925B77B6-CA7D-6560-3D14-D7F60B319AAF}"/>
                </a:ext>
              </a:extLst>
            </p:cNvPr>
            <p:cNvSpPr/>
            <p:nvPr/>
          </p:nvSpPr>
          <p:spPr>
            <a:xfrm flipH="1">
              <a:off x="71835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303F668D-9853-11EF-4019-654DB65133AF}"/>
                </a:ext>
              </a:extLst>
            </p:cNvPr>
            <p:cNvSpPr/>
            <p:nvPr/>
          </p:nvSpPr>
          <p:spPr>
            <a:xfrm flipH="1">
              <a:off x="745820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823082E3-8AB0-F22E-2D41-CEC1C0C2C165}"/>
                </a:ext>
              </a:extLst>
            </p:cNvPr>
            <p:cNvSpPr/>
            <p:nvPr/>
          </p:nvSpPr>
          <p:spPr>
            <a:xfrm flipH="1">
              <a:off x="77328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06" name="Rectangle 1005">
              <a:extLst>
                <a:ext uri="{FF2B5EF4-FFF2-40B4-BE49-F238E27FC236}">
                  <a16:creationId xmlns:a16="http://schemas.microsoft.com/office/drawing/2014/main" id="{9B4B71BB-F1FA-A82F-C751-63E9E917A40F}"/>
                </a:ext>
              </a:extLst>
            </p:cNvPr>
            <p:cNvSpPr/>
            <p:nvPr/>
          </p:nvSpPr>
          <p:spPr>
            <a:xfrm flipH="1">
              <a:off x="791590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07" name="Rectangle 1006">
              <a:extLst>
                <a:ext uri="{FF2B5EF4-FFF2-40B4-BE49-F238E27FC236}">
                  <a16:creationId xmlns:a16="http://schemas.microsoft.com/office/drawing/2014/main" id="{34678856-24BC-1850-0220-88A393027E7B}"/>
                </a:ext>
              </a:extLst>
            </p:cNvPr>
            <p:cNvSpPr/>
            <p:nvPr/>
          </p:nvSpPr>
          <p:spPr>
            <a:xfrm flipH="1">
              <a:off x="80074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08" name="Rectangle 1007">
              <a:extLst>
                <a:ext uri="{FF2B5EF4-FFF2-40B4-BE49-F238E27FC236}">
                  <a16:creationId xmlns:a16="http://schemas.microsoft.com/office/drawing/2014/main" id="{70C0F9CD-9679-07CA-F120-050D6E8D328D}"/>
                </a:ext>
              </a:extLst>
            </p:cNvPr>
            <p:cNvSpPr/>
            <p:nvPr/>
          </p:nvSpPr>
          <p:spPr>
            <a:xfrm flipH="1">
              <a:off x="80989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09" name="Rectangle 1008">
              <a:extLst>
                <a:ext uri="{FF2B5EF4-FFF2-40B4-BE49-F238E27FC236}">
                  <a16:creationId xmlns:a16="http://schemas.microsoft.com/office/drawing/2014/main" id="{5A4326E9-44D1-7684-6973-FFA07480C265}"/>
                </a:ext>
              </a:extLst>
            </p:cNvPr>
            <p:cNvSpPr/>
            <p:nvPr/>
          </p:nvSpPr>
          <p:spPr>
            <a:xfrm flipH="1">
              <a:off x="81905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01DF94B0-E360-8BD9-DC27-D5F38E617F77}"/>
                </a:ext>
              </a:extLst>
            </p:cNvPr>
            <p:cNvSpPr/>
            <p:nvPr/>
          </p:nvSpPr>
          <p:spPr>
            <a:xfrm flipH="1">
              <a:off x="82820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89B58104-806B-0733-6F2E-000A11A9F9AE}"/>
                </a:ext>
              </a:extLst>
            </p:cNvPr>
            <p:cNvSpPr/>
            <p:nvPr/>
          </p:nvSpPr>
          <p:spPr>
            <a:xfrm flipH="1">
              <a:off x="32606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619CF292-F74B-8C1E-3B75-137AD2EA9843}"/>
                </a:ext>
              </a:extLst>
            </p:cNvPr>
            <p:cNvSpPr/>
            <p:nvPr/>
          </p:nvSpPr>
          <p:spPr>
            <a:xfrm flipH="1">
              <a:off x="4999871" y="3105360"/>
              <a:ext cx="91440" cy="3541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A154D892-E91D-8296-178F-3471BDBEFA75}"/>
                </a:ext>
              </a:extLst>
            </p:cNvPr>
            <p:cNvSpPr/>
            <p:nvPr/>
          </p:nvSpPr>
          <p:spPr>
            <a:xfrm flipH="1">
              <a:off x="33521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501243AC-D209-F1EA-74AE-C32791D022B7}"/>
                </a:ext>
              </a:extLst>
            </p:cNvPr>
            <p:cNvSpPr/>
            <p:nvPr/>
          </p:nvSpPr>
          <p:spPr>
            <a:xfrm flipH="1">
              <a:off x="34436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15" name="Rectangle 1014">
              <a:extLst>
                <a:ext uri="{FF2B5EF4-FFF2-40B4-BE49-F238E27FC236}">
                  <a16:creationId xmlns:a16="http://schemas.microsoft.com/office/drawing/2014/main" id="{F3A7F711-3108-A0F1-B71D-196D2C0D6787}"/>
                </a:ext>
              </a:extLst>
            </p:cNvPr>
            <p:cNvSpPr/>
            <p:nvPr/>
          </p:nvSpPr>
          <p:spPr>
            <a:xfrm flipH="1">
              <a:off x="36267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16" name="Rectangle 1015">
              <a:extLst>
                <a:ext uri="{FF2B5EF4-FFF2-40B4-BE49-F238E27FC236}">
                  <a16:creationId xmlns:a16="http://schemas.microsoft.com/office/drawing/2014/main" id="{1BC70C32-6E62-D504-E8D4-8392DA3219F6}"/>
                </a:ext>
              </a:extLst>
            </p:cNvPr>
            <p:cNvSpPr/>
            <p:nvPr/>
          </p:nvSpPr>
          <p:spPr>
            <a:xfrm flipH="1">
              <a:off x="39013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17" name="Rectangle 1016">
              <a:extLst>
                <a:ext uri="{FF2B5EF4-FFF2-40B4-BE49-F238E27FC236}">
                  <a16:creationId xmlns:a16="http://schemas.microsoft.com/office/drawing/2014/main" id="{A5C5D171-49DC-D47F-29C0-9CA76178F2F9}"/>
                </a:ext>
              </a:extLst>
            </p:cNvPr>
            <p:cNvSpPr/>
            <p:nvPr/>
          </p:nvSpPr>
          <p:spPr>
            <a:xfrm flipH="1">
              <a:off x="41760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18" name="Rectangle 1017">
              <a:extLst>
                <a:ext uri="{FF2B5EF4-FFF2-40B4-BE49-F238E27FC236}">
                  <a16:creationId xmlns:a16="http://schemas.microsoft.com/office/drawing/2014/main" id="{F2B51BFD-D6A0-5337-AD59-EE847AB6B599}"/>
                </a:ext>
              </a:extLst>
            </p:cNvPr>
            <p:cNvSpPr/>
            <p:nvPr/>
          </p:nvSpPr>
          <p:spPr>
            <a:xfrm flipH="1">
              <a:off x="35352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19" name="Rectangle 1018">
              <a:extLst>
                <a:ext uri="{FF2B5EF4-FFF2-40B4-BE49-F238E27FC236}">
                  <a16:creationId xmlns:a16="http://schemas.microsoft.com/office/drawing/2014/main" id="{AF13F5D3-5DAA-FE29-0904-78B169C461EC}"/>
                </a:ext>
              </a:extLst>
            </p:cNvPr>
            <p:cNvSpPr/>
            <p:nvPr/>
          </p:nvSpPr>
          <p:spPr>
            <a:xfrm flipH="1">
              <a:off x="37183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20" name="Rectangle 1019">
              <a:extLst>
                <a:ext uri="{FF2B5EF4-FFF2-40B4-BE49-F238E27FC236}">
                  <a16:creationId xmlns:a16="http://schemas.microsoft.com/office/drawing/2014/main" id="{A020EFB4-5163-8EB6-A265-486749C5113D}"/>
                </a:ext>
              </a:extLst>
            </p:cNvPr>
            <p:cNvSpPr/>
            <p:nvPr/>
          </p:nvSpPr>
          <p:spPr>
            <a:xfrm flipH="1">
              <a:off x="39929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2B2B1E15-9CDC-B003-C75E-07AE62F9221D}"/>
                </a:ext>
              </a:extLst>
            </p:cNvPr>
            <p:cNvSpPr/>
            <p:nvPr/>
          </p:nvSpPr>
          <p:spPr>
            <a:xfrm flipH="1">
              <a:off x="42675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9B36E898-BD2A-89E9-E8D4-FADE03A2F2FF}"/>
                </a:ext>
              </a:extLst>
            </p:cNvPr>
            <p:cNvSpPr/>
            <p:nvPr/>
          </p:nvSpPr>
          <p:spPr>
            <a:xfrm flipH="1">
              <a:off x="44506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197CC5A4-6C50-F5E3-CACA-7450472A3A5E}"/>
                </a:ext>
              </a:extLst>
            </p:cNvPr>
            <p:cNvSpPr/>
            <p:nvPr/>
          </p:nvSpPr>
          <p:spPr>
            <a:xfrm flipH="1">
              <a:off x="38098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D5D8AAED-B177-DED1-1550-C64D62AEC5A6}"/>
                </a:ext>
              </a:extLst>
            </p:cNvPr>
            <p:cNvSpPr/>
            <p:nvPr/>
          </p:nvSpPr>
          <p:spPr>
            <a:xfrm flipH="1">
              <a:off x="40844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F76E143C-AB76-65E3-FC07-DE01B15513A1}"/>
                </a:ext>
              </a:extLst>
            </p:cNvPr>
            <p:cNvSpPr/>
            <p:nvPr/>
          </p:nvSpPr>
          <p:spPr>
            <a:xfrm flipH="1">
              <a:off x="43590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7FE1EF27-88E5-AB97-D647-AD05B04AAEAE}"/>
                </a:ext>
              </a:extLst>
            </p:cNvPr>
            <p:cNvSpPr/>
            <p:nvPr/>
          </p:nvSpPr>
          <p:spPr>
            <a:xfrm flipH="1">
              <a:off x="45421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D1790293-8132-A72B-B343-575C9F8B6D63}"/>
                </a:ext>
              </a:extLst>
            </p:cNvPr>
            <p:cNvSpPr/>
            <p:nvPr/>
          </p:nvSpPr>
          <p:spPr>
            <a:xfrm flipH="1">
              <a:off x="46337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469DE4E7-ED0A-3BDA-6118-DE1C82DDF2BA}"/>
                </a:ext>
              </a:extLst>
            </p:cNvPr>
            <p:cNvSpPr/>
            <p:nvPr/>
          </p:nvSpPr>
          <p:spPr>
            <a:xfrm flipH="1">
              <a:off x="47252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9881F0B5-39B3-5D05-99AE-9B3DECBFBEFC}"/>
                </a:ext>
              </a:extLst>
            </p:cNvPr>
            <p:cNvSpPr/>
            <p:nvPr/>
          </p:nvSpPr>
          <p:spPr>
            <a:xfrm flipH="1">
              <a:off x="48167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A9D308AA-B0F3-862E-94AC-BB54D6BD40E5}"/>
                </a:ext>
              </a:extLst>
            </p:cNvPr>
            <p:cNvSpPr/>
            <p:nvPr/>
          </p:nvSpPr>
          <p:spPr>
            <a:xfrm flipH="1">
              <a:off x="49083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4F7DC547-1C49-E518-4BC4-33721274A571}"/>
                </a:ext>
              </a:extLst>
            </p:cNvPr>
            <p:cNvSpPr>
              <a:spLocks/>
            </p:cNvSpPr>
            <p:nvPr/>
          </p:nvSpPr>
          <p:spPr>
            <a:xfrm>
              <a:off x="3095641" y="2719508"/>
              <a:ext cx="180000" cy="180000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32" name="Rectangle: Rounded Corners 1031">
              <a:extLst>
                <a:ext uri="{FF2B5EF4-FFF2-40B4-BE49-F238E27FC236}">
                  <a16:creationId xmlns:a16="http://schemas.microsoft.com/office/drawing/2014/main" id="{FE72D252-9A06-59E7-F2C4-EB1168ABC7CF}"/>
                </a:ext>
              </a:extLst>
            </p:cNvPr>
            <p:cNvSpPr>
              <a:spLocks/>
            </p:cNvSpPr>
            <p:nvPr/>
          </p:nvSpPr>
          <p:spPr>
            <a:xfrm>
              <a:off x="3275561" y="27195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DD837C0B-F2E0-D4F6-C9DA-8AE55183E686}"/>
                </a:ext>
              </a:extLst>
            </p:cNvPr>
            <p:cNvSpPr>
              <a:spLocks/>
            </p:cNvSpPr>
            <p:nvPr/>
          </p:nvSpPr>
          <p:spPr>
            <a:xfrm>
              <a:off x="5794445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571274D1-71B9-A44F-AE90-0A73A3258FA7}"/>
                </a:ext>
              </a:extLst>
            </p:cNvPr>
            <p:cNvSpPr>
              <a:spLocks/>
            </p:cNvSpPr>
            <p:nvPr/>
          </p:nvSpPr>
          <p:spPr>
            <a:xfrm>
              <a:off x="345548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EFD5FC5C-5BD6-F7BC-BADB-A18F5AAFFB58}"/>
                </a:ext>
              </a:extLst>
            </p:cNvPr>
            <p:cNvSpPr>
              <a:spLocks/>
            </p:cNvSpPr>
            <p:nvPr/>
          </p:nvSpPr>
          <p:spPr>
            <a:xfrm>
              <a:off x="381532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36" name="Rectangle: Rounded Corners 1035">
              <a:extLst>
                <a:ext uri="{FF2B5EF4-FFF2-40B4-BE49-F238E27FC236}">
                  <a16:creationId xmlns:a16="http://schemas.microsoft.com/office/drawing/2014/main" id="{4BADD5B8-DE9B-4024-7109-5B91E195E2E1}"/>
                </a:ext>
              </a:extLst>
            </p:cNvPr>
            <p:cNvSpPr>
              <a:spLocks/>
            </p:cNvSpPr>
            <p:nvPr/>
          </p:nvSpPr>
          <p:spPr>
            <a:xfrm>
              <a:off x="417516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37" name="Rectangle: Rounded Corners 1036">
              <a:extLst>
                <a:ext uri="{FF2B5EF4-FFF2-40B4-BE49-F238E27FC236}">
                  <a16:creationId xmlns:a16="http://schemas.microsoft.com/office/drawing/2014/main" id="{0F4E7ADF-8B3F-6344-1A3D-4F388FDA90CA}"/>
                </a:ext>
              </a:extLst>
            </p:cNvPr>
            <p:cNvSpPr>
              <a:spLocks/>
            </p:cNvSpPr>
            <p:nvPr/>
          </p:nvSpPr>
          <p:spPr>
            <a:xfrm>
              <a:off x="363540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38" name="Rectangle: Rounded Corners 1037">
              <a:extLst>
                <a:ext uri="{FF2B5EF4-FFF2-40B4-BE49-F238E27FC236}">
                  <a16:creationId xmlns:a16="http://schemas.microsoft.com/office/drawing/2014/main" id="{14123AA5-A38D-05FE-6134-2FCD82A59FD9}"/>
                </a:ext>
              </a:extLst>
            </p:cNvPr>
            <p:cNvSpPr>
              <a:spLocks/>
            </p:cNvSpPr>
            <p:nvPr/>
          </p:nvSpPr>
          <p:spPr>
            <a:xfrm>
              <a:off x="399524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39" name="Rectangle: Rounded Corners 1038">
              <a:extLst>
                <a:ext uri="{FF2B5EF4-FFF2-40B4-BE49-F238E27FC236}">
                  <a16:creationId xmlns:a16="http://schemas.microsoft.com/office/drawing/2014/main" id="{A04F9950-E7FD-4C98-7F0A-96DCD47647E3}"/>
                </a:ext>
              </a:extLst>
            </p:cNvPr>
            <p:cNvSpPr>
              <a:spLocks/>
            </p:cNvSpPr>
            <p:nvPr/>
          </p:nvSpPr>
          <p:spPr>
            <a:xfrm>
              <a:off x="4355081" y="27195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40" name="Rectangle: Rounded Corners 1039">
              <a:extLst>
                <a:ext uri="{FF2B5EF4-FFF2-40B4-BE49-F238E27FC236}">
                  <a16:creationId xmlns:a16="http://schemas.microsoft.com/office/drawing/2014/main" id="{354E15B6-D592-0141-5FE1-B526B19CDCED}"/>
                </a:ext>
              </a:extLst>
            </p:cNvPr>
            <p:cNvSpPr>
              <a:spLocks/>
            </p:cNvSpPr>
            <p:nvPr/>
          </p:nvSpPr>
          <p:spPr>
            <a:xfrm>
              <a:off x="4535001" y="27195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41" name="Rectangle: Rounded Corners 1040">
              <a:extLst>
                <a:ext uri="{FF2B5EF4-FFF2-40B4-BE49-F238E27FC236}">
                  <a16:creationId xmlns:a16="http://schemas.microsoft.com/office/drawing/2014/main" id="{3A7A0602-8F19-0A97-651C-EDC7D7329402}"/>
                </a:ext>
              </a:extLst>
            </p:cNvPr>
            <p:cNvSpPr>
              <a:spLocks/>
            </p:cNvSpPr>
            <p:nvPr/>
          </p:nvSpPr>
          <p:spPr>
            <a:xfrm>
              <a:off x="489484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42" name="Rectangle: Rounded Corners 1041">
              <a:extLst>
                <a:ext uri="{FF2B5EF4-FFF2-40B4-BE49-F238E27FC236}">
                  <a16:creationId xmlns:a16="http://schemas.microsoft.com/office/drawing/2014/main" id="{9D582EDE-5A2E-DDE3-F6E9-A77C422B5B53}"/>
                </a:ext>
              </a:extLst>
            </p:cNvPr>
            <p:cNvSpPr>
              <a:spLocks/>
            </p:cNvSpPr>
            <p:nvPr/>
          </p:nvSpPr>
          <p:spPr>
            <a:xfrm>
              <a:off x="5074761" y="27195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43" name="Rectangle: Rounded Corners 1042">
              <a:extLst>
                <a:ext uri="{FF2B5EF4-FFF2-40B4-BE49-F238E27FC236}">
                  <a16:creationId xmlns:a16="http://schemas.microsoft.com/office/drawing/2014/main" id="{197CD099-5F13-1CA0-D378-06BB8C3ABD7B}"/>
                </a:ext>
              </a:extLst>
            </p:cNvPr>
            <p:cNvSpPr>
              <a:spLocks/>
            </p:cNvSpPr>
            <p:nvPr/>
          </p:nvSpPr>
          <p:spPr>
            <a:xfrm>
              <a:off x="561452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44" name="Rectangle: Rounded Corners 1043">
              <a:extLst>
                <a:ext uri="{FF2B5EF4-FFF2-40B4-BE49-F238E27FC236}">
                  <a16:creationId xmlns:a16="http://schemas.microsoft.com/office/drawing/2014/main" id="{93E62CF2-20B8-CCBE-8E4A-49192D6D1AD6}"/>
                </a:ext>
              </a:extLst>
            </p:cNvPr>
            <p:cNvSpPr>
              <a:spLocks/>
            </p:cNvSpPr>
            <p:nvPr/>
          </p:nvSpPr>
          <p:spPr>
            <a:xfrm>
              <a:off x="543460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45" name="Rectangle: Rounded Corners 1044">
              <a:extLst>
                <a:ext uri="{FF2B5EF4-FFF2-40B4-BE49-F238E27FC236}">
                  <a16:creationId xmlns:a16="http://schemas.microsoft.com/office/drawing/2014/main" id="{EDF1CA43-0276-EE96-6537-131C62531F88}"/>
                </a:ext>
              </a:extLst>
            </p:cNvPr>
            <p:cNvSpPr>
              <a:spLocks/>
            </p:cNvSpPr>
            <p:nvPr/>
          </p:nvSpPr>
          <p:spPr>
            <a:xfrm>
              <a:off x="525468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C2E63C6E-61EB-D2B1-75A8-E87E652CE4E8}"/>
                </a:ext>
              </a:extLst>
            </p:cNvPr>
            <p:cNvSpPr>
              <a:spLocks/>
            </p:cNvSpPr>
            <p:nvPr/>
          </p:nvSpPr>
          <p:spPr>
            <a:xfrm>
              <a:off x="4714921" y="2719508"/>
              <a:ext cx="180000" cy="18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29453C10-A5FF-E8E5-56C5-1ECD036C7C32}"/>
                </a:ext>
              </a:extLst>
            </p:cNvPr>
            <p:cNvSpPr>
              <a:spLocks/>
            </p:cNvSpPr>
            <p:nvPr/>
          </p:nvSpPr>
          <p:spPr>
            <a:xfrm>
              <a:off x="2375961" y="36651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3V3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48" name="Rectangle: Rounded Corners 1047">
              <a:extLst>
                <a:ext uri="{FF2B5EF4-FFF2-40B4-BE49-F238E27FC236}">
                  <a16:creationId xmlns:a16="http://schemas.microsoft.com/office/drawing/2014/main" id="{0E7004EC-86B9-9972-6CC1-AF0920223C99}"/>
                </a:ext>
              </a:extLst>
            </p:cNvPr>
            <p:cNvSpPr>
              <a:spLocks/>
            </p:cNvSpPr>
            <p:nvPr/>
          </p:nvSpPr>
          <p:spPr>
            <a:xfrm>
              <a:off x="579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49" name="Rectangle: Rounded Corners 1048">
              <a:extLst>
                <a:ext uri="{FF2B5EF4-FFF2-40B4-BE49-F238E27FC236}">
                  <a16:creationId xmlns:a16="http://schemas.microsoft.com/office/drawing/2014/main" id="{A072432E-AFBF-E187-3C8F-AC0C281E4141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50" name="Rectangle: Rounded Corners 1049">
              <a:extLst>
                <a:ext uri="{FF2B5EF4-FFF2-40B4-BE49-F238E27FC236}">
                  <a16:creationId xmlns:a16="http://schemas.microsoft.com/office/drawing/2014/main" id="{44FAFE1D-35E1-D70E-44D4-C54D69EDCE3D}"/>
                </a:ext>
              </a:extLst>
            </p:cNvPr>
            <p:cNvSpPr>
              <a:spLocks/>
            </p:cNvSpPr>
            <p:nvPr/>
          </p:nvSpPr>
          <p:spPr>
            <a:xfrm>
              <a:off x="2735961" y="3665108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51" name="Rectangle: Rounded Corners 1050">
              <a:extLst>
                <a:ext uri="{FF2B5EF4-FFF2-40B4-BE49-F238E27FC236}">
                  <a16:creationId xmlns:a16="http://schemas.microsoft.com/office/drawing/2014/main" id="{40D3759A-7C29-7B0A-0A89-F29958612F40}"/>
                </a:ext>
              </a:extLst>
            </p:cNvPr>
            <p:cNvSpPr>
              <a:spLocks/>
            </p:cNvSpPr>
            <p:nvPr/>
          </p:nvSpPr>
          <p:spPr>
            <a:xfrm>
              <a:off x="309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52" name="Rectangle: Rounded Corners 1051">
              <a:extLst>
                <a:ext uri="{FF2B5EF4-FFF2-40B4-BE49-F238E27FC236}">
                  <a16:creationId xmlns:a16="http://schemas.microsoft.com/office/drawing/2014/main" id="{6AB5653D-CB1E-B4BF-4EF1-64736F2B9241}"/>
                </a:ext>
              </a:extLst>
            </p:cNvPr>
            <p:cNvSpPr>
              <a:spLocks/>
            </p:cNvSpPr>
            <p:nvPr/>
          </p:nvSpPr>
          <p:spPr>
            <a:xfrm>
              <a:off x="363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53" name="Rectangle: Rounded Corners 1052">
              <a:extLst>
                <a:ext uri="{FF2B5EF4-FFF2-40B4-BE49-F238E27FC236}">
                  <a16:creationId xmlns:a16="http://schemas.microsoft.com/office/drawing/2014/main" id="{21010FCB-3708-FC81-A400-52AC82101A9E}"/>
                </a:ext>
              </a:extLst>
            </p:cNvPr>
            <p:cNvSpPr>
              <a:spLocks/>
            </p:cNvSpPr>
            <p:nvPr/>
          </p:nvSpPr>
          <p:spPr>
            <a:xfrm>
              <a:off x="417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54" name="Rectangle: Rounded Corners 1053">
              <a:extLst>
                <a:ext uri="{FF2B5EF4-FFF2-40B4-BE49-F238E27FC236}">
                  <a16:creationId xmlns:a16="http://schemas.microsoft.com/office/drawing/2014/main" id="{32F7E495-1DA7-1156-8F42-0E67316771BC}"/>
                </a:ext>
              </a:extLst>
            </p:cNvPr>
            <p:cNvSpPr>
              <a:spLocks/>
            </p:cNvSpPr>
            <p:nvPr/>
          </p:nvSpPr>
          <p:spPr>
            <a:xfrm>
              <a:off x="291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55" name="Rectangle: Rounded Corners 1054">
              <a:extLst>
                <a:ext uri="{FF2B5EF4-FFF2-40B4-BE49-F238E27FC236}">
                  <a16:creationId xmlns:a16="http://schemas.microsoft.com/office/drawing/2014/main" id="{1ADBB655-111C-F860-611F-5AA16E54FE0C}"/>
                </a:ext>
              </a:extLst>
            </p:cNvPr>
            <p:cNvSpPr>
              <a:spLocks/>
            </p:cNvSpPr>
            <p:nvPr/>
          </p:nvSpPr>
          <p:spPr>
            <a:xfrm>
              <a:off x="327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56" name="Rectangle: Rounded Corners 1055">
              <a:extLst>
                <a:ext uri="{FF2B5EF4-FFF2-40B4-BE49-F238E27FC236}">
                  <a16:creationId xmlns:a16="http://schemas.microsoft.com/office/drawing/2014/main" id="{666B5425-3789-6B58-4A25-401668661FF8}"/>
                </a:ext>
              </a:extLst>
            </p:cNvPr>
            <p:cNvSpPr>
              <a:spLocks/>
            </p:cNvSpPr>
            <p:nvPr/>
          </p:nvSpPr>
          <p:spPr>
            <a:xfrm>
              <a:off x="3815961" y="36651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3V3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id="{272185DF-9375-61B1-6706-2C7552F02410}"/>
                </a:ext>
              </a:extLst>
            </p:cNvPr>
            <p:cNvSpPr>
              <a:spLocks/>
            </p:cNvSpPr>
            <p:nvPr/>
          </p:nvSpPr>
          <p:spPr>
            <a:xfrm>
              <a:off x="435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58" name="Rectangle: Rounded Corners 1057">
              <a:extLst>
                <a:ext uri="{FF2B5EF4-FFF2-40B4-BE49-F238E27FC236}">
                  <a16:creationId xmlns:a16="http://schemas.microsoft.com/office/drawing/2014/main" id="{B3489144-62B2-9714-427B-9C4A93AC85AC}"/>
                </a:ext>
              </a:extLst>
            </p:cNvPr>
            <p:cNvSpPr>
              <a:spLocks/>
            </p:cNvSpPr>
            <p:nvPr/>
          </p:nvSpPr>
          <p:spPr>
            <a:xfrm>
              <a:off x="4715961" y="3665108"/>
              <a:ext cx="180000" cy="18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059" name="Rectangle: Rounded Corners 1058">
              <a:extLst>
                <a:ext uri="{FF2B5EF4-FFF2-40B4-BE49-F238E27FC236}">
                  <a16:creationId xmlns:a16="http://schemas.microsoft.com/office/drawing/2014/main" id="{0145ECA2-67E6-BC45-9A92-03364B64835F}"/>
                </a:ext>
              </a:extLst>
            </p:cNvPr>
            <p:cNvSpPr>
              <a:spLocks/>
            </p:cNvSpPr>
            <p:nvPr/>
          </p:nvSpPr>
          <p:spPr>
            <a:xfrm>
              <a:off x="345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60" name="Rectangle: Rounded Corners 1059">
              <a:extLst>
                <a:ext uri="{FF2B5EF4-FFF2-40B4-BE49-F238E27FC236}">
                  <a16:creationId xmlns:a16="http://schemas.microsoft.com/office/drawing/2014/main" id="{C4274F89-2662-0EEA-EC3C-6178E7D4425E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61" name="Rectangle: Rounded Corners 1060">
              <a:extLst>
                <a:ext uri="{FF2B5EF4-FFF2-40B4-BE49-F238E27FC236}">
                  <a16:creationId xmlns:a16="http://schemas.microsoft.com/office/drawing/2014/main" id="{A4169871-881D-B9F9-A0FC-B13A2182877D}"/>
                </a:ext>
              </a:extLst>
            </p:cNvPr>
            <p:cNvSpPr>
              <a:spLocks/>
            </p:cNvSpPr>
            <p:nvPr/>
          </p:nvSpPr>
          <p:spPr>
            <a:xfrm>
              <a:off x="453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62" name="Rectangle: Rounded Corners 1061">
              <a:extLst>
                <a:ext uri="{FF2B5EF4-FFF2-40B4-BE49-F238E27FC236}">
                  <a16:creationId xmlns:a16="http://schemas.microsoft.com/office/drawing/2014/main" id="{533DE29B-9EA4-7DE9-A5C4-F47ED3A13DAA}"/>
                </a:ext>
              </a:extLst>
            </p:cNvPr>
            <p:cNvSpPr>
              <a:spLocks/>
            </p:cNvSpPr>
            <p:nvPr/>
          </p:nvSpPr>
          <p:spPr>
            <a:xfrm>
              <a:off x="489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63" name="Rectangle: Rounded Corners 1062">
              <a:extLst>
                <a:ext uri="{FF2B5EF4-FFF2-40B4-BE49-F238E27FC236}">
                  <a16:creationId xmlns:a16="http://schemas.microsoft.com/office/drawing/2014/main" id="{BFDFFC66-A90B-A1CA-0C81-1E6D8F032290}"/>
                </a:ext>
              </a:extLst>
            </p:cNvPr>
            <p:cNvSpPr>
              <a:spLocks/>
            </p:cNvSpPr>
            <p:nvPr/>
          </p:nvSpPr>
          <p:spPr>
            <a:xfrm>
              <a:off x="507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9D2DE7CA-52EA-3B17-31EC-A838B6C684A3}"/>
                </a:ext>
              </a:extLst>
            </p:cNvPr>
            <p:cNvSpPr>
              <a:spLocks/>
            </p:cNvSpPr>
            <p:nvPr/>
          </p:nvSpPr>
          <p:spPr>
            <a:xfrm>
              <a:off x="5255961" y="36651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65" name="Rectangle: Rounded Corners 1064">
              <a:extLst>
                <a:ext uri="{FF2B5EF4-FFF2-40B4-BE49-F238E27FC236}">
                  <a16:creationId xmlns:a16="http://schemas.microsoft.com/office/drawing/2014/main" id="{BE80D6ED-17EE-D9DE-C38A-9C1871BD132D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66" name="Rectangle: Rounded Corners 1065">
              <a:extLst>
                <a:ext uri="{FF2B5EF4-FFF2-40B4-BE49-F238E27FC236}">
                  <a16:creationId xmlns:a16="http://schemas.microsoft.com/office/drawing/2014/main" id="{2ABC339A-5500-36BB-E2E7-C87557ED433C}"/>
                </a:ext>
              </a:extLst>
            </p:cNvPr>
            <p:cNvSpPr>
              <a:spLocks/>
            </p:cNvSpPr>
            <p:nvPr/>
          </p:nvSpPr>
          <p:spPr>
            <a:xfrm>
              <a:off x="561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67" name="Rectangle: Rounded Corners 1066">
              <a:extLst>
                <a:ext uri="{FF2B5EF4-FFF2-40B4-BE49-F238E27FC236}">
                  <a16:creationId xmlns:a16="http://schemas.microsoft.com/office/drawing/2014/main" id="{A0D4D18E-8E8D-F71B-EE38-7141DF5B0D60}"/>
                </a:ext>
              </a:extLst>
            </p:cNvPr>
            <p:cNvSpPr>
              <a:spLocks/>
            </p:cNvSpPr>
            <p:nvPr/>
          </p:nvSpPr>
          <p:spPr>
            <a:xfrm>
              <a:off x="6425839" y="2720507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CH1</a:t>
              </a:r>
            </a:p>
          </p:txBody>
        </p:sp>
        <p:sp>
          <p:nvSpPr>
            <p:cNvPr id="1068" name="Rectangle: Rounded Corners 1067">
              <a:extLst>
                <a:ext uri="{FF2B5EF4-FFF2-40B4-BE49-F238E27FC236}">
                  <a16:creationId xmlns:a16="http://schemas.microsoft.com/office/drawing/2014/main" id="{3343516C-338F-EE30-2E2D-1D5490C87300}"/>
                </a:ext>
              </a:extLst>
            </p:cNvPr>
            <p:cNvSpPr>
              <a:spLocks/>
            </p:cNvSpPr>
            <p:nvPr/>
          </p:nvSpPr>
          <p:spPr>
            <a:xfrm>
              <a:off x="8947760" y="272050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69" name="Rectangle: Rounded Corners 1068">
              <a:extLst>
                <a:ext uri="{FF2B5EF4-FFF2-40B4-BE49-F238E27FC236}">
                  <a16:creationId xmlns:a16="http://schemas.microsoft.com/office/drawing/2014/main" id="{8E527AD1-4C64-8A81-D381-1634171EB105}"/>
                </a:ext>
              </a:extLst>
            </p:cNvPr>
            <p:cNvSpPr>
              <a:spLocks/>
            </p:cNvSpPr>
            <p:nvPr/>
          </p:nvSpPr>
          <p:spPr>
            <a:xfrm>
              <a:off x="6605976" y="2720507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CH2</a:t>
              </a:r>
            </a:p>
          </p:txBody>
        </p:sp>
        <p:sp>
          <p:nvSpPr>
            <p:cNvPr id="1070" name="Rectangle: Rounded Corners 1069">
              <a:extLst>
                <a:ext uri="{FF2B5EF4-FFF2-40B4-BE49-F238E27FC236}">
                  <a16:creationId xmlns:a16="http://schemas.microsoft.com/office/drawing/2014/main" id="{053FCFEE-4CCE-3604-C495-31D6AF1D885C}"/>
                </a:ext>
              </a:extLst>
            </p:cNvPr>
            <p:cNvSpPr>
              <a:spLocks/>
            </p:cNvSpPr>
            <p:nvPr/>
          </p:nvSpPr>
          <p:spPr>
            <a:xfrm>
              <a:off x="6786113" y="272050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71" name="Rectangle: Rounded Corners 1070">
              <a:extLst>
                <a:ext uri="{FF2B5EF4-FFF2-40B4-BE49-F238E27FC236}">
                  <a16:creationId xmlns:a16="http://schemas.microsoft.com/office/drawing/2014/main" id="{85CFA157-04CF-8BE1-E384-F211857FB139}"/>
                </a:ext>
              </a:extLst>
            </p:cNvPr>
            <p:cNvSpPr>
              <a:spLocks/>
            </p:cNvSpPr>
            <p:nvPr/>
          </p:nvSpPr>
          <p:spPr>
            <a:xfrm>
              <a:off x="7146387" y="2720507"/>
              <a:ext cx="180000" cy="180000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W1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72" name="Rectangle: Rounded Corners 1071">
              <a:extLst>
                <a:ext uri="{FF2B5EF4-FFF2-40B4-BE49-F238E27FC236}">
                  <a16:creationId xmlns:a16="http://schemas.microsoft.com/office/drawing/2014/main" id="{C852E388-75E3-5F0D-B263-93D2F7F11E0A}"/>
                </a:ext>
              </a:extLst>
            </p:cNvPr>
            <p:cNvSpPr>
              <a:spLocks/>
            </p:cNvSpPr>
            <p:nvPr/>
          </p:nvSpPr>
          <p:spPr>
            <a:xfrm>
              <a:off x="7506661" y="2720507"/>
              <a:ext cx="180000" cy="180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T1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73" name="Rectangle: Rounded Corners 1072">
              <a:extLst>
                <a:ext uri="{FF2B5EF4-FFF2-40B4-BE49-F238E27FC236}">
                  <a16:creationId xmlns:a16="http://schemas.microsoft.com/office/drawing/2014/main" id="{08D8BEFD-2CCC-39F9-4140-7A1A13503AEA}"/>
                </a:ext>
              </a:extLst>
            </p:cNvPr>
            <p:cNvSpPr>
              <a:spLocks/>
            </p:cNvSpPr>
            <p:nvPr/>
          </p:nvSpPr>
          <p:spPr>
            <a:xfrm>
              <a:off x="7866935" y="272050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74" name="Rectangle: Rounded Corners 1073">
              <a:extLst>
                <a:ext uri="{FF2B5EF4-FFF2-40B4-BE49-F238E27FC236}">
                  <a16:creationId xmlns:a16="http://schemas.microsoft.com/office/drawing/2014/main" id="{F028CA81-7591-CE2B-0B77-ACBE7A7D4B5C}"/>
                </a:ext>
              </a:extLst>
            </p:cNvPr>
            <p:cNvSpPr>
              <a:spLocks/>
            </p:cNvSpPr>
            <p:nvPr/>
          </p:nvSpPr>
          <p:spPr>
            <a:xfrm>
              <a:off x="6966250" y="2720507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V+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75" name="Rectangle: Rounded Corners 1074">
              <a:extLst>
                <a:ext uri="{FF2B5EF4-FFF2-40B4-BE49-F238E27FC236}">
                  <a16:creationId xmlns:a16="http://schemas.microsoft.com/office/drawing/2014/main" id="{8FBFF8D9-BB44-202E-A78E-AE18BB00B0DD}"/>
                </a:ext>
              </a:extLst>
            </p:cNvPr>
            <p:cNvSpPr>
              <a:spLocks/>
            </p:cNvSpPr>
            <p:nvPr/>
          </p:nvSpPr>
          <p:spPr>
            <a:xfrm>
              <a:off x="7326524" y="272050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76" name="Rectangle: Rounded Corners 1075">
              <a:extLst>
                <a:ext uri="{FF2B5EF4-FFF2-40B4-BE49-F238E27FC236}">
                  <a16:creationId xmlns:a16="http://schemas.microsoft.com/office/drawing/2014/main" id="{1D93FE63-DE66-E745-A1F6-B80E5603048F}"/>
                </a:ext>
              </a:extLst>
            </p:cNvPr>
            <p:cNvSpPr>
              <a:spLocks/>
            </p:cNvSpPr>
            <p:nvPr/>
          </p:nvSpPr>
          <p:spPr>
            <a:xfrm>
              <a:off x="7686798" y="272050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77" name="Rectangle: Rounded Corners 1076">
              <a:extLst>
                <a:ext uri="{FF2B5EF4-FFF2-40B4-BE49-F238E27FC236}">
                  <a16:creationId xmlns:a16="http://schemas.microsoft.com/office/drawing/2014/main" id="{734131B2-684E-4781-11B4-C31773681224}"/>
                </a:ext>
              </a:extLst>
            </p:cNvPr>
            <p:cNvSpPr>
              <a:spLocks/>
            </p:cNvSpPr>
            <p:nvPr/>
          </p:nvSpPr>
          <p:spPr>
            <a:xfrm>
              <a:off x="8047072" y="272050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78" name="Rectangle: Rounded Corners 1077">
              <a:extLst>
                <a:ext uri="{FF2B5EF4-FFF2-40B4-BE49-F238E27FC236}">
                  <a16:creationId xmlns:a16="http://schemas.microsoft.com/office/drawing/2014/main" id="{2EB8F40F-8EDA-0FA7-91DB-FE7A58D2C4D5}"/>
                </a:ext>
              </a:extLst>
            </p:cNvPr>
            <p:cNvSpPr>
              <a:spLocks/>
            </p:cNvSpPr>
            <p:nvPr/>
          </p:nvSpPr>
          <p:spPr>
            <a:xfrm>
              <a:off x="8227209" y="272050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79" name="Rectangle: Rounded Corners 1078">
              <a:extLst>
                <a:ext uri="{FF2B5EF4-FFF2-40B4-BE49-F238E27FC236}">
                  <a16:creationId xmlns:a16="http://schemas.microsoft.com/office/drawing/2014/main" id="{D023ECFC-5FD2-8117-7ED7-30148900F771}"/>
                </a:ext>
              </a:extLst>
            </p:cNvPr>
            <p:cNvSpPr>
              <a:spLocks/>
            </p:cNvSpPr>
            <p:nvPr/>
          </p:nvSpPr>
          <p:spPr>
            <a:xfrm>
              <a:off x="8767620" y="272050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80" name="Rectangle: Rounded Corners 1079">
              <a:extLst>
                <a:ext uri="{FF2B5EF4-FFF2-40B4-BE49-F238E27FC236}">
                  <a16:creationId xmlns:a16="http://schemas.microsoft.com/office/drawing/2014/main" id="{1E1EE69E-7848-67F1-7D42-C8803B7270FE}"/>
                </a:ext>
              </a:extLst>
            </p:cNvPr>
            <p:cNvSpPr>
              <a:spLocks/>
            </p:cNvSpPr>
            <p:nvPr/>
          </p:nvSpPr>
          <p:spPr>
            <a:xfrm>
              <a:off x="8407346" y="272050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95E158C3-6197-C346-B45E-9F8D6D84BA1A}"/>
                </a:ext>
              </a:extLst>
            </p:cNvPr>
            <p:cNvSpPr>
              <a:spLocks/>
            </p:cNvSpPr>
            <p:nvPr/>
          </p:nvSpPr>
          <p:spPr>
            <a:xfrm>
              <a:off x="8587483" y="272050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82" name="Rectangle: Rounded Corners 1081">
              <a:extLst>
                <a:ext uri="{FF2B5EF4-FFF2-40B4-BE49-F238E27FC236}">
                  <a16:creationId xmlns:a16="http://schemas.microsoft.com/office/drawing/2014/main" id="{56F20CFD-3D85-4665-092A-284E43F0534D}"/>
                </a:ext>
              </a:extLst>
            </p:cNvPr>
            <p:cNvSpPr>
              <a:spLocks/>
            </p:cNvSpPr>
            <p:nvPr/>
          </p:nvSpPr>
          <p:spPr>
            <a:xfrm>
              <a:off x="6425000" y="3662557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83" name="Rectangle: Rounded Corners 1082">
              <a:extLst>
                <a:ext uri="{FF2B5EF4-FFF2-40B4-BE49-F238E27FC236}">
                  <a16:creationId xmlns:a16="http://schemas.microsoft.com/office/drawing/2014/main" id="{42A9DE94-C3F8-F854-FD07-9A89F2ACAD68}"/>
                </a:ext>
              </a:extLst>
            </p:cNvPr>
            <p:cNvSpPr>
              <a:spLocks/>
            </p:cNvSpPr>
            <p:nvPr/>
          </p:nvSpPr>
          <p:spPr>
            <a:xfrm>
              <a:off x="8946921" y="366255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84" name="Rectangle: Rounded Corners 1083">
              <a:extLst>
                <a:ext uri="{FF2B5EF4-FFF2-40B4-BE49-F238E27FC236}">
                  <a16:creationId xmlns:a16="http://schemas.microsoft.com/office/drawing/2014/main" id="{C349B5BD-8EEA-BAB8-D0C7-7A7C5CB9D365}"/>
                </a:ext>
              </a:extLst>
            </p:cNvPr>
            <p:cNvSpPr>
              <a:spLocks/>
            </p:cNvSpPr>
            <p:nvPr/>
          </p:nvSpPr>
          <p:spPr>
            <a:xfrm>
              <a:off x="6605137" y="3662557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85" name="Rectangle: Rounded Corners 1084">
              <a:extLst>
                <a:ext uri="{FF2B5EF4-FFF2-40B4-BE49-F238E27FC236}">
                  <a16:creationId xmlns:a16="http://schemas.microsoft.com/office/drawing/2014/main" id="{83C1F255-024C-B0AE-0DBF-DECEAF8578FE}"/>
                </a:ext>
              </a:extLst>
            </p:cNvPr>
            <p:cNvSpPr>
              <a:spLocks/>
            </p:cNvSpPr>
            <p:nvPr/>
          </p:nvSpPr>
          <p:spPr>
            <a:xfrm>
              <a:off x="6785274" y="366255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86" name="Rectangle: Rounded Corners 1085">
              <a:extLst>
                <a:ext uri="{FF2B5EF4-FFF2-40B4-BE49-F238E27FC236}">
                  <a16:creationId xmlns:a16="http://schemas.microsoft.com/office/drawing/2014/main" id="{A7162785-B391-7F44-EE73-A5DAEEFE491E}"/>
                </a:ext>
              </a:extLst>
            </p:cNvPr>
            <p:cNvSpPr>
              <a:spLocks/>
            </p:cNvSpPr>
            <p:nvPr/>
          </p:nvSpPr>
          <p:spPr>
            <a:xfrm>
              <a:off x="7145548" y="3662557"/>
              <a:ext cx="180000" cy="180000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W2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87" name="Rectangle: Rounded Corners 1086">
              <a:extLst>
                <a:ext uri="{FF2B5EF4-FFF2-40B4-BE49-F238E27FC236}">
                  <a16:creationId xmlns:a16="http://schemas.microsoft.com/office/drawing/2014/main" id="{671C3E0E-48A3-BAFD-E9BD-65108CD4FF62}"/>
                </a:ext>
              </a:extLst>
            </p:cNvPr>
            <p:cNvSpPr>
              <a:spLocks/>
            </p:cNvSpPr>
            <p:nvPr/>
          </p:nvSpPr>
          <p:spPr>
            <a:xfrm>
              <a:off x="7505822" y="3662557"/>
              <a:ext cx="180000" cy="180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T2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88" name="Rectangle: Rounded Corners 1087">
              <a:extLst>
                <a:ext uri="{FF2B5EF4-FFF2-40B4-BE49-F238E27FC236}">
                  <a16:creationId xmlns:a16="http://schemas.microsoft.com/office/drawing/2014/main" id="{0F666EC1-155D-1306-EC6E-7E907C620E8B}"/>
                </a:ext>
              </a:extLst>
            </p:cNvPr>
            <p:cNvSpPr>
              <a:spLocks/>
            </p:cNvSpPr>
            <p:nvPr/>
          </p:nvSpPr>
          <p:spPr>
            <a:xfrm>
              <a:off x="7866096" y="366255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89" name="Rectangle: Rounded Corners 1088">
              <a:extLst>
                <a:ext uri="{FF2B5EF4-FFF2-40B4-BE49-F238E27FC236}">
                  <a16:creationId xmlns:a16="http://schemas.microsoft.com/office/drawing/2014/main" id="{D1561D99-9588-D187-D8E4-0A458B3B637C}"/>
                </a:ext>
              </a:extLst>
            </p:cNvPr>
            <p:cNvSpPr>
              <a:spLocks/>
            </p:cNvSpPr>
            <p:nvPr/>
          </p:nvSpPr>
          <p:spPr>
            <a:xfrm>
              <a:off x="6965411" y="3662557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V-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90" name="Rectangle: Rounded Corners 1089">
              <a:extLst>
                <a:ext uri="{FF2B5EF4-FFF2-40B4-BE49-F238E27FC236}">
                  <a16:creationId xmlns:a16="http://schemas.microsoft.com/office/drawing/2014/main" id="{5511340E-FFDD-0653-9988-92DDE2E32046}"/>
                </a:ext>
              </a:extLst>
            </p:cNvPr>
            <p:cNvSpPr>
              <a:spLocks/>
            </p:cNvSpPr>
            <p:nvPr/>
          </p:nvSpPr>
          <p:spPr>
            <a:xfrm>
              <a:off x="7325685" y="366255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91" name="Rectangle: Rounded Corners 1090">
              <a:extLst>
                <a:ext uri="{FF2B5EF4-FFF2-40B4-BE49-F238E27FC236}">
                  <a16:creationId xmlns:a16="http://schemas.microsoft.com/office/drawing/2014/main" id="{31A82926-13DD-8FE8-D4FF-38621D2597E2}"/>
                </a:ext>
              </a:extLst>
            </p:cNvPr>
            <p:cNvSpPr>
              <a:spLocks/>
            </p:cNvSpPr>
            <p:nvPr/>
          </p:nvSpPr>
          <p:spPr>
            <a:xfrm>
              <a:off x="7685959" y="366255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92" name="Rectangle: Rounded Corners 1091">
              <a:extLst>
                <a:ext uri="{FF2B5EF4-FFF2-40B4-BE49-F238E27FC236}">
                  <a16:creationId xmlns:a16="http://schemas.microsoft.com/office/drawing/2014/main" id="{B70FF2E8-2021-E04B-0069-6A0237403353}"/>
                </a:ext>
              </a:extLst>
            </p:cNvPr>
            <p:cNvSpPr>
              <a:spLocks/>
            </p:cNvSpPr>
            <p:nvPr/>
          </p:nvSpPr>
          <p:spPr>
            <a:xfrm>
              <a:off x="8046233" y="366255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93" name="Rectangle: Rounded Corners 1092">
              <a:extLst>
                <a:ext uri="{FF2B5EF4-FFF2-40B4-BE49-F238E27FC236}">
                  <a16:creationId xmlns:a16="http://schemas.microsoft.com/office/drawing/2014/main" id="{FF3F7EBB-2F25-A04B-4F36-272D34D99282}"/>
                </a:ext>
              </a:extLst>
            </p:cNvPr>
            <p:cNvSpPr>
              <a:spLocks/>
            </p:cNvSpPr>
            <p:nvPr/>
          </p:nvSpPr>
          <p:spPr>
            <a:xfrm>
              <a:off x="8226370" y="366255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94" name="Rectangle: Rounded Corners 1093">
              <a:extLst>
                <a:ext uri="{FF2B5EF4-FFF2-40B4-BE49-F238E27FC236}">
                  <a16:creationId xmlns:a16="http://schemas.microsoft.com/office/drawing/2014/main" id="{C2EA5572-BFBE-07C9-14D5-A9C04C2B6421}"/>
                </a:ext>
              </a:extLst>
            </p:cNvPr>
            <p:cNvSpPr>
              <a:spLocks/>
            </p:cNvSpPr>
            <p:nvPr/>
          </p:nvSpPr>
          <p:spPr>
            <a:xfrm>
              <a:off x="8766781" y="366255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95" name="Rectangle: Rounded Corners 1094">
              <a:extLst>
                <a:ext uri="{FF2B5EF4-FFF2-40B4-BE49-F238E27FC236}">
                  <a16:creationId xmlns:a16="http://schemas.microsoft.com/office/drawing/2014/main" id="{144ECC68-B3C6-22F2-7181-F39350566322}"/>
                </a:ext>
              </a:extLst>
            </p:cNvPr>
            <p:cNvSpPr>
              <a:spLocks/>
            </p:cNvSpPr>
            <p:nvPr/>
          </p:nvSpPr>
          <p:spPr>
            <a:xfrm>
              <a:off x="8406507" y="366255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96" name="Rectangle: Rounded Corners 1095">
              <a:extLst>
                <a:ext uri="{FF2B5EF4-FFF2-40B4-BE49-F238E27FC236}">
                  <a16:creationId xmlns:a16="http://schemas.microsoft.com/office/drawing/2014/main" id="{8409BAFF-B3AD-F462-6CF3-2EFEC1A987F2}"/>
                </a:ext>
              </a:extLst>
            </p:cNvPr>
            <p:cNvSpPr>
              <a:spLocks/>
            </p:cNvSpPr>
            <p:nvPr/>
          </p:nvSpPr>
          <p:spPr>
            <a:xfrm>
              <a:off x="8586644" y="366255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F953590F-FF37-46D9-141F-D4BBE87D5BCE}"/>
                </a:ext>
              </a:extLst>
            </p:cNvPr>
            <p:cNvSpPr/>
            <p:nvPr/>
          </p:nvSpPr>
          <p:spPr>
            <a:xfrm flipH="1">
              <a:off x="70920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F78EAE75-7E7C-7AF1-EF1C-F63370DD8959}"/>
                </a:ext>
              </a:extLst>
            </p:cNvPr>
            <p:cNvSpPr/>
            <p:nvPr/>
          </p:nvSpPr>
          <p:spPr>
            <a:xfrm flipH="1">
              <a:off x="71835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6666EF89-E84E-D13C-6E90-EBB68E58FCF5}"/>
                </a:ext>
              </a:extLst>
            </p:cNvPr>
            <p:cNvSpPr/>
            <p:nvPr/>
          </p:nvSpPr>
          <p:spPr>
            <a:xfrm flipH="1">
              <a:off x="72751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75514F5D-F82A-509D-68B3-CD439DCD9836}"/>
                </a:ext>
              </a:extLst>
            </p:cNvPr>
            <p:cNvSpPr/>
            <p:nvPr/>
          </p:nvSpPr>
          <p:spPr>
            <a:xfrm flipH="1">
              <a:off x="74582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154F1D87-F675-07FB-F35E-8AE80C650E28}"/>
                </a:ext>
              </a:extLst>
            </p:cNvPr>
            <p:cNvSpPr/>
            <p:nvPr/>
          </p:nvSpPr>
          <p:spPr>
            <a:xfrm flipH="1">
              <a:off x="77328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A25DF0AA-2F28-85CC-8861-45B3B3CA5A21}"/>
                </a:ext>
              </a:extLst>
            </p:cNvPr>
            <p:cNvSpPr/>
            <p:nvPr/>
          </p:nvSpPr>
          <p:spPr>
            <a:xfrm flipH="1">
              <a:off x="80074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C938AAA9-A8D8-F845-FC23-43DE0C63992B}"/>
                </a:ext>
              </a:extLst>
            </p:cNvPr>
            <p:cNvSpPr/>
            <p:nvPr/>
          </p:nvSpPr>
          <p:spPr>
            <a:xfrm flipH="1">
              <a:off x="73666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0F66AAA7-E632-C270-E66B-1D6D25D42A9A}"/>
                </a:ext>
              </a:extLst>
            </p:cNvPr>
            <p:cNvSpPr/>
            <p:nvPr/>
          </p:nvSpPr>
          <p:spPr>
            <a:xfrm flipH="1">
              <a:off x="75497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59083CA4-B49C-70D6-44B9-F39655F46C68}"/>
                </a:ext>
              </a:extLst>
            </p:cNvPr>
            <p:cNvSpPr/>
            <p:nvPr/>
          </p:nvSpPr>
          <p:spPr>
            <a:xfrm flipH="1">
              <a:off x="78243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78921F30-CF34-CA67-C809-03C71E561505}"/>
                </a:ext>
              </a:extLst>
            </p:cNvPr>
            <p:cNvSpPr/>
            <p:nvPr/>
          </p:nvSpPr>
          <p:spPr>
            <a:xfrm flipH="1">
              <a:off x="80989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D4623B7F-9AD1-B0F3-8584-0D547C3E2BA6}"/>
                </a:ext>
              </a:extLst>
            </p:cNvPr>
            <p:cNvSpPr/>
            <p:nvPr/>
          </p:nvSpPr>
          <p:spPr>
            <a:xfrm flipH="1">
              <a:off x="82820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F8BA3C19-BCE7-4205-F2C3-3EE79A687A71}"/>
                </a:ext>
              </a:extLst>
            </p:cNvPr>
            <p:cNvSpPr/>
            <p:nvPr/>
          </p:nvSpPr>
          <p:spPr>
            <a:xfrm flipH="1">
              <a:off x="76412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7ED2DBEA-AC21-B5C4-6B89-E76334787260}"/>
                </a:ext>
              </a:extLst>
            </p:cNvPr>
            <p:cNvSpPr/>
            <p:nvPr/>
          </p:nvSpPr>
          <p:spPr>
            <a:xfrm flipH="1">
              <a:off x="79159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B32CD9B3-12EC-574A-FCE3-7924B19C3546}"/>
                </a:ext>
              </a:extLst>
            </p:cNvPr>
            <p:cNvSpPr/>
            <p:nvPr/>
          </p:nvSpPr>
          <p:spPr>
            <a:xfrm flipH="1">
              <a:off x="81905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F0FF4B15-278F-97FC-523A-7D91219CAC25}"/>
                </a:ext>
              </a:extLst>
            </p:cNvPr>
            <p:cNvSpPr/>
            <p:nvPr/>
          </p:nvSpPr>
          <p:spPr>
            <a:xfrm flipH="1">
              <a:off x="83736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</p:grpSp>
    </p:spTree>
    <p:extLst>
      <p:ext uri="{BB962C8B-B14F-4D97-AF65-F5344CB8AC3E}">
        <p14:creationId xmlns:p14="http://schemas.microsoft.com/office/powerpoint/2010/main" val="2178555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424</Words>
  <Application>Microsoft Office PowerPoint</Application>
  <PresentationFormat>Custom</PresentationFormat>
  <Paragraphs>388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 Hofmann</dc:creator>
  <cp:lastModifiedBy>Johannes Hofmann</cp:lastModifiedBy>
  <cp:revision>2</cp:revision>
  <cp:lastPrinted>2025-08-15T10:36:48Z</cp:lastPrinted>
  <dcterms:created xsi:type="dcterms:W3CDTF">2025-08-15T10:19:07Z</dcterms:created>
  <dcterms:modified xsi:type="dcterms:W3CDTF">2025-08-15T11:05:33Z</dcterms:modified>
</cp:coreProperties>
</file>